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0"/>
  </p:notesMasterIdLst>
  <p:sldIdLst>
    <p:sldId id="258" r:id="rId2"/>
    <p:sldId id="309" r:id="rId3"/>
    <p:sldId id="316" r:id="rId4"/>
    <p:sldId id="349" r:id="rId5"/>
    <p:sldId id="351" r:id="rId6"/>
    <p:sldId id="342" r:id="rId7"/>
    <p:sldId id="337" r:id="rId8"/>
    <p:sldId id="295"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EAEEF3"/>
    <a:srgbClr val="E3EAF6"/>
    <a:srgbClr val="5B7191"/>
    <a:srgbClr val="CDD5DD"/>
    <a:srgbClr val="74859B"/>
    <a:srgbClr val="C4D2E7"/>
    <a:srgbClr val="F0A622"/>
    <a:srgbClr val="5E913E"/>
    <a:srgbClr val="CE1D02"/>
    <a:srgbClr val="4DAC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8" autoAdjust="0"/>
    <p:restoredTop sz="86447"/>
  </p:normalViewPr>
  <p:slideViewPr>
    <p:cSldViewPr snapToGrid="0" snapToObjects="1">
      <p:cViewPr varScale="1">
        <p:scale>
          <a:sx n="156" d="100"/>
          <a:sy n="156" d="100"/>
        </p:scale>
        <p:origin x="312" y="76"/>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_rels/viewProps.xml.rels><?xml version="1.0" encoding="UTF-8" standalone="yes"?>
<Relationships xmlns="http://schemas.openxmlformats.org/package/2006/relationships"><Relationship Id="rId8" Type="http://schemas.openxmlformats.org/officeDocument/2006/relationships/slide" Target="slides/slide8.xml"/><Relationship Id="rId3" Type="http://schemas.openxmlformats.org/officeDocument/2006/relationships/slide" Target="slides/slide3.xml"/><Relationship Id="rId7" Type="http://schemas.openxmlformats.org/officeDocument/2006/relationships/slide" Target="slides/slide7.xml"/><Relationship Id="rId2" Type="http://schemas.openxmlformats.org/officeDocument/2006/relationships/slide" Target="slides/slide2.xml"/><Relationship Id="rId1" Type="http://schemas.openxmlformats.org/officeDocument/2006/relationships/slide" Target="slides/slide1.xml"/><Relationship Id="rId6" Type="http://schemas.openxmlformats.org/officeDocument/2006/relationships/slide" Target="slides/slide6.xml"/><Relationship Id="rId5" Type="http://schemas.openxmlformats.org/officeDocument/2006/relationships/slide" Target="slides/slide5.xml"/><Relationship Id="rId4"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10/30/2019</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27224943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16156029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42827292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2464897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39181752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41882512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7</a:t>
            </a:fld>
            <a:endParaRPr lang="en-US" dirty="0"/>
          </a:p>
        </p:txBody>
      </p:sp>
    </p:spTree>
    <p:extLst>
      <p:ext uri="{BB962C8B-B14F-4D97-AF65-F5344CB8AC3E}">
        <p14:creationId xmlns:p14="http://schemas.microsoft.com/office/powerpoint/2010/main" val="25412619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8</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10/30/2019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10/30/2019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10/30/2019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10/30/2019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10/30/2019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10/30/2019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10/30/2019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10/30/2019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10/30/2019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10/30/2019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10/30/2019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10/30/2019</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bit.ly/2JzpfqE"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43724"/>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5863533" y="6477000"/>
            <a:ext cx="6201508"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ANNUAL REPORT</a:t>
            </a:r>
          </a:p>
        </p:txBody>
      </p:sp>
      <p:pic>
        <p:nvPicPr>
          <p:cNvPr id="6" name="Picture 5">
            <a:hlinkClick r:id="rId3"/>
            <a:extLst>
              <a:ext uri="{FF2B5EF4-FFF2-40B4-BE49-F238E27FC236}">
                <a16:creationId xmlns:a16="http://schemas.microsoft.com/office/drawing/2014/main" id="{011ABEA2-A0A4-2545-BC5F-D7F8CEFC99DC}"/>
              </a:ext>
            </a:extLst>
          </p:cNvPr>
          <p:cNvPicPr>
            <a:picLocks noChangeAspect="1"/>
          </p:cNvPicPr>
          <p:nvPr/>
        </p:nvPicPr>
        <p:blipFill>
          <a:blip r:embed="rId4"/>
          <a:stretch>
            <a:fillRect/>
          </a:stretch>
        </p:blipFill>
        <p:spPr>
          <a:xfrm>
            <a:off x="8299865" y="307317"/>
            <a:ext cx="3657600" cy="507585"/>
          </a:xfrm>
          <a:prstGeom prst="rect">
            <a:avLst/>
          </a:prstGeom>
        </p:spPr>
      </p:pic>
      <p:sp>
        <p:nvSpPr>
          <p:cNvPr id="11" name="TextBox 10">
            <a:extLst>
              <a:ext uri="{FF2B5EF4-FFF2-40B4-BE49-F238E27FC236}">
                <a16:creationId xmlns:a16="http://schemas.microsoft.com/office/drawing/2014/main" id="{D25B69A5-3B0C-C540-8CC8-9794435EA004}"/>
              </a:ext>
            </a:extLst>
          </p:cNvPr>
          <p:cNvSpPr txBox="1"/>
          <p:nvPr/>
        </p:nvSpPr>
        <p:spPr>
          <a:xfrm>
            <a:off x="552992" y="794207"/>
            <a:ext cx="11221474" cy="1015663"/>
          </a:xfrm>
          <a:prstGeom prst="rect">
            <a:avLst/>
          </a:prstGeom>
          <a:noFill/>
        </p:spPr>
        <p:txBody>
          <a:bodyPr wrap="square" rtlCol="0">
            <a:spAutoFit/>
          </a:bodyPr>
          <a:lstStyle/>
          <a:p>
            <a:r>
              <a:rPr lang="en-US" sz="6000" dirty="0">
                <a:latin typeface="Century Gothic" panose="020B0502020202020204" pitchFamily="34" charset="0"/>
              </a:rPr>
              <a:t>ANNUAL MARKETING REPORT</a:t>
            </a:r>
          </a:p>
        </p:txBody>
      </p:sp>
      <p:sp>
        <p:nvSpPr>
          <p:cNvPr id="9" name="TextBox 8">
            <a:extLst>
              <a:ext uri="{FF2B5EF4-FFF2-40B4-BE49-F238E27FC236}">
                <a16:creationId xmlns:a16="http://schemas.microsoft.com/office/drawing/2014/main" id="{BE98E647-E4C9-4B4B-888B-2F662C468983}"/>
              </a:ext>
            </a:extLst>
          </p:cNvPr>
          <p:cNvSpPr txBox="1"/>
          <p:nvPr/>
        </p:nvSpPr>
        <p:spPr>
          <a:xfrm>
            <a:off x="552992" y="2347150"/>
            <a:ext cx="8138087" cy="2462213"/>
          </a:xfrm>
          <a:prstGeom prst="rect">
            <a:avLst/>
          </a:prstGeom>
          <a:noFill/>
        </p:spPr>
        <p:txBody>
          <a:bodyPr wrap="square" rtlCol="0">
            <a:spAutoFit/>
          </a:bodyPr>
          <a:lstStyle/>
          <a:p>
            <a:r>
              <a:rPr lang="en-US" sz="3600" dirty="0">
                <a:solidFill>
                  <a:schemeClr val="tx2">
                    <a:lumMod val="50000"/>
                  </a:schemeClr>
                </a:solidFill>
                <a:latin typeface="Century Gothic" panose="020B0502020202020204" pitchFamily="34" charset="0"/>
              </a:rPr>
              <a:t>COMPANY NAME</a:t>
            </a:r>
          </a:p>
          <a:p>
            <a:r>
              <a:rPr lang="en-US" sz="2000" dirty="0">
                <a:solidFill>
                  <a:schemeClr val="tx2"/>
                </a:solidFill>
                <a:latin typeface="Century Gothic" panose="020B0502020202020204" pitchFamily="34" charset="0"/>
              </a:rPr>
              <a:t> </a:t>
            </a:r>
          </a:p>
          <a:p>
            <a:r>
              <a:rPr lang="en-US" sz="1400" dirty="0">
                <a:solidFill>
                  <a:schemeClr val="tx2"/>
                </a:solidFill>
                <a:latin typeface="Century Gothic" panose="020B0502020202020204" pitchFamily="34" charset="0"/>
              </a:rPr>
              <a:t>00/00/0000</a:t>
            </a:r>
          </a:p>
          <a:p>
            <a:r>
              <a:rPr lang="en-US" sz="1400" dirty="0">
                <a:solidFill>
                  <a:schemeClr val="tx2"/>
                </a:solidFill>
                <a:latin typeface="Century Gothic" panose="020B0502020202020204" pitchFamily="34" charset="0"/>
              </a:rPr>
              <a:t> </a:t>
            </a:r>
          </a:p>
          <a:p>
            <a:r>
              <a:rPr lang="en-US" sz="1400" dirty="0">
                <a:solidFill>
                  <a:schemeClr val="tx2"/>
                </a:solidFill>
                <a:latin typeface="Century Gothic" panose="020B0502020202020204" pitchFamily="34" charset="0"/>
              </a:rPr>
              <a:t>Complete Physical Address</a:t>
            </a:r>
          </a:p>
          <a:p>
            <a:r>
              <a:rPr lang="en-US" sz="1400" dirty="0">
                <a:solidFill>
                  <a:schemeClr val="tx2"/>
                </a:solidFill>
                <a:latin typeface="Century Gothic" panose="020B0502020202020204" pitchFamily="34" charset="0"/>
              </a:rPr>
              <a:t>Complete Mailing Address (if differs from Physical Address)</a:t>
            </a:r>
          </a:p>
          <a:p>
            <a:r>
              <a:rPr lang="en-US" sz="1400" dirty="0">
                <a:solidFill>
                  <a:schemeClr val="tx2"/>
                </a:solidFill>
                <a:latin typeface="Century Gothic" panose="020B0502020202020204" pitchFamily="34" charset="0"/>
              </a:rPr>
              <a:t>Contact Phone</a:t>
            </a:r>
          </a:p>
          <a:p>
            <a:r>
              <a:rPr lang="en-US" sz="1400" dirty="0">
                <a:solidFill>
                  <a:schemeClr val="tx2"/>
                </a:solidFill>
                <a:latin typeface="Century Gothic" panose="020B0502020202020204" pitchFamily="34" charset="0"/>
              </a:rPr>
              <a:t>Web Address</a:t>
            </a:r>
          </a:p>
          <a:p>
            <a:r>
              <a:rPr lang="en-US" sz="1400" dirty="0">
                <a:solidFill>
                  <a:schemeClr val="tx2"/>
                </a:solidFill>
                <a:latin typeface="Century Gothic" panose="020B0502020202020204" pitchFamily="34" charset="0"/>
              </a:rPr>
              <a:t>Email Address</a:t>
            </a:r>
          </a:p>
        </p:txBody>
      </p:sp>
      <p:cxnSp>
        <p:nvCxnSpPr>
          <p:cNvPr id="3" name="Straight Connector 2">
            <a:extLst>
              <a:ext uri="{FF2B5EF4-FFF2-40B4-BE49-F238E27FC236}">
                <a16:creationId xmlns:a16="http://schemas.microsoft.com/office/drawing/2014/main" id="{75C502E9-323D-6147-AE85-54814FCF265C}"/>
              </a:ext>
            </a:extLst>
          </p:cNvPr>
          <p:cNvCxnSpPr>
            <a:cxnSpLocks/>
          </p:cNvCxnSpPr>
          <p:nvPr/>
        </p:nvCxnSpPr>
        <p:spPr>
          <a:xfrm>
            <a:off x="552992" y="1995592"/>
            <a:ext cx="11070972" cy="0"/>
          </a:xfrm>
          <a:prstGeom prst="line">
            <a:avLst/>
          </a:prstGeom>
        </p:spPr>
        <p:style>
          <a:lnRef idx="1">
            <a:schemeClr val="dk1"/>
          </a:lnRef>
          <a:fillRef idx="0">
            <a:schemeClr val="dk1"/>
          </a:fillRef>
          <a:effectRef idx="0">
            <a:schemeClr val="dk1"/>
          </a:effectRef>
          <a:fontRef idx="minor">
            <a:schemeClr val="tx1"/>
          </a:fontRef>
        </p:style>
      </p:cxnSp>
      <p:grpSp>
        <p:nvGrpSpPr>
          <p:cNvPr id="14" name="Group 13">
            <a:extLst>
              <a:ext uri="{FF2B5EF4-FFF2-40B4-BE49-F238E27FC236}">
                <a16:creationId xmlns:a16="http://schemas.microsoft.com/office/drawing/2014/main" id="{273E4A99-8E98-9C49-BEA2-1DA828E7F9B3}"/>
              </a:ext>
            </a:extLst>
          </p:cNvPr>
          <p:cNvGrpSpPr/>
          <p:nvPr/>
        </p:nvGrpSpPr>
        <p:grpSpPr>
          <a:xfrm>
            <a:off x="8691080" y="2406242"/>
            <a:ext cx="2932884" cy="2890404"/>
            <a:chOff x="415636" y="923060"/>
            <a:chExt cx="2932884" cy="2890404"/>
          </a:xfrm>
        </p:grpSpPr>
        <p:sp>
          <p:nvSpPr>
            <p:cNvPr id="15" name="Oval 14">
              <a:extLst>
                <a:ext uri="{FF2B5EF4-FFF2-40B4-BE49-F238E27FC236}">
                  <a16:creationId xmlns:a16="http://schemas.microsoft.com/office/drawing/2014/main" id="{BFDED863-2973-1644-9532-648285F6B0E9}"/>
                </a:ext>
              </a:extLst>
            </p:cNvPr>
            <p:cNvSpPr/>
            <p:nvPr/>
          </p:nvSpPr>
          <p:spPr>
            <a:xfrm>
              <a:off x="415636" y="923060"/>
              <a:ext cx="2932884" cy="2890404"/>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5-Point Star 15">
              <a:extLst>
                <a:ext uri="{FF2B5EF4-FFF2-40B4-BE49-F238E27FC236}">
                  <a16:creationId xmlns:a16="http://schemas.microsoft.com/office/drawing/2014/main" id="{8A17C04B-3B6F-B640-8C13-8A28DEB19342}"/>
                </a:ext>
              </a:extLst>
            </p:cNvPr>
            <p:cNvSpPr/>
            <p:nvPr/>
          </p:nvSpPr>
          <p:spPr>
            <a:xfrm>
              <a:off x="666342" y="1048616"/>
              <a:ext cx="2431473" cy="2431473"/>
            </a:xfrm>
            <a:prstGeom prst="star5">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9EA10552-11D4-8049-A191-37D70CB0C373}"/>
                </a:ext>
              </a:extLst>
            </p:cNvPr>
            <p:cNvSpPr txBox="1"/>
            <p:nvPr/>
          </p:nvSpPr>
          <p:spPr>
            <a:xfrm>
              <a:off x="666341" y="1644986"/>
              <a:ext cx="2431473" cy="1446550"/>
            </a:xfrm>
            <a:prstGeom prst="rect">
              <a:avLst/>
            </a:prstGeom>
            <a:noFill/>
          </p:spPr>
          <p:txBody>
            <a:bodyPr wrap="square" rtlCol="0">
              <a:spAutoFit/>
            </a:bodyPr>
            <a:lstStyle/>
            <a:p>
              <a:pPr algn="ctr"/>
              <a:r>
                <a:rPr lang="en-US" sz="4400" b="1" dirty="0">
                  <a:solidFill>
                    <a:schemeClr val="bg1"/>
                  </a:solidFill>
                  <a:latin typeface="Century Gothic" panose="020B0502020202020204" pitchFamily="34" charset="0"/>
                </a:rPr>
                <a:t>YOUR</a:t>
              </a:r>
            </a:p>
            <a:p>
              <a:pPr algn="ctr"/>
              <a:r>
                <a:rPr lang="en-US" sz="4400" b="1" dirty="0">
                  <a:solidFill>
                    <a:schemeClr val="bg1"/>
                  </a:solidFill>
                  <a:latin typeface="Century Gothic" panose="020B0502020202020204" pitchFamily="34" charset="0"/>
                </a:rPr>
                <a:t>LOGO</a:t>
              </a:r>
            </a:p>
          </p:txBody>
        </p:sp>
      </p:grpSp>
      <p:graphicFrame>
        <p:nvGraphicFramePr>
          <p:cNvPr id="2" name="Table 1">
            <a:extLst>
              <a:ext uri="{FF2B5EF4-FFF2-40B4-BE49-F238E27FC236}">
                <a16:creationId xmlns:a16="http://schemas.microsoft.com/office/drawing/2014/main" id="{192FE157-1C86-3441-A861-8D9B293C6111}"/>
              </a:ext>
            </a:extLst>
          </p:cNvPr>
          <p:cNvGraphicFramePr>
            <a:graphicFrameLocks noGrp="1"/>
          </p:cNvGraphicFramePr>
          <p:nvPr>
            <p:extLst>
              <p:ext uri="{D42A27DB-BD31-4B8C-83A1-F6EECF244321}">
                <p14:modId xmlns:p14="http://schemas.microsoft.com/office/powerpoint/2010/main" val="2635750005"/>
              </p:ext>
            </p:extLst>
          </p:nvPr>
        </p:nvGraphicFramePr>
        <p:xfrm>
          <a:off x="552992" y="5571765"/>
          <a:ext cx="7746872" cy="548640"/>
        </p:xfrm>
        <a:graphic>
          <a:graphicData uri="http://schemas.openxmlformats.org/drawingml/2006/table">
            <a:tbl>
              <a:tblPr firstRow="1" firstCol="1" bandRow="1">
                <a:tableStyleId>{5C22544A-7EE6-4342-B048-85BDC9FD1C3A}</a:tableStyleId>
              </a:tblPr>
              <a:tblGrid>
                <a:gridCol w="966809">
                  <a:extLst>
                    <a:ext uri="{9D8B030D-6E8A-4147-A177-3AD203B41FA5}">
                      <a16:colId xmlns:a16="http://schemas.microsoft.com/office/drawing/2014/main" val="690628749"/>
                    </a:ext>
                  </a:extLst>
                </a:gridCol>
                <a:gridCol w="2007989">
                  <a:extLst>
                    <a:ext uri="{9D8B030D-6E8A-4147-A177-3AD203B41FA5}">
                      <a16:colId xmlns:a16="http://schemas.microsoft.com/office/drawing/2014/main" val="3049906053"/>
                    </a:ext>
                  </a:extLst>
                </a:gridCol>
                <a:gridCol w="452418">
                  <a:extLst>
                    <a:ext uri="{9D8B030D-6E8A-4147-A177-3AD203B41FA5}">
                      <a16:colId xmlns:a16="http://schemas.microsoft.com/office/drawing/2014/main" val="4260011339"/>
                    </a:ext>
                  </a:extLst>
                </a:gridCol>
                <a:gridCol w="2585906">
                  <a:extLst>
                    <a:ext uri="{9D8B030D-6E8A-4147-A177-3AD203B41FA5}">
                      <a16:colId xmlns:a16="http://schemas.microsoft.com/office/drawing/2014/main" val="1259121771"/>
                    </a:ext>
                  </a:extLst>
                </a:gridCol>
                <a:gridCol w="517491">
                  <a:extLst>
                    <a:ext uri="{9D8B030D-6E8A-4147-A177-3AD203B41FA5}">
                      <a16:colId xmlns:a16="http://schemas.microsoft.com/office/drawing/2014/main" val="2523715833"/>
                    </a:ext>
                  </a:extLst>
                </a:gridCol>
                <a:gridCol w="1216259">
                  <a:extLst>
                    <a:ext uri="{9D8B030D-6E8A-4147-A177-3AD203B41FA5}">
                      <a16:colId xmlns:a16="http://schemas.microsoft.com/office/drawing/2014/main" val="2610600395"/>
                    </a:ext>
                  </a:extLst>
                </a:gridCol>
              </a:tblGrid>
              <a:tr h="274320">
                <a:tc>
                  <a:txBody>
                    <a:bodyPr/>
                    <a:lstStyle/>
                    <a:p>
                      <a:pPr marL="0" marR="0" algn="l">
                        <a:lnSpc>
                          <a:spcPct val="107000"/>
                        </a:lnSpc>
                        <a:spcBef>
                          <a:spcPts val="0"/>
                        </a:spcBef>
                        <a:spcAft>
                          <a:spcPts val="0"/>
                        </a:spcAft>
                      </a:pPr>
                      <a:r>
                        <a:rPr lang="en-US" sz="800" dirty="0">
                          <a:solidFill>
                            <a:sysClr val="windowText" lastClr="000000"/>
                          </a:solidFill>
                          <a:effectLst/>
                          <a:latin typeface="Century Gothic" panose="020B0502020202020204" pitchFamily="34" charset="0"/>
                        </a:rPr>
                        <a:t>PREPARED BY</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a:lnSpc>
                          <a:spcPct val="107000"/>
                        </a:lnSpc>
                        <a:spcBef>
                          <a:spcPts val="0"/>
                        </a:spcBef>
                        <a:spcAft>
                          <a:spcPts val="0"/>
                        </a:spcAft>
                      </a:pPr>
                      <a:r>
                        <a:rPr lang="en-US" sz="1000" b="0" dirty="0">
                          <a:solidFill>
                            <a:sysClr val="windowText" lastClr="000000"/>
                          </a:solidFill>
                          <a:effectLst/>
                          <a:latin typeface="Century Gothic" panose="020B0502020202020204" pitchFamily="34" charset="0"/>
                        </a:rPr>
                        <a:t> </a:t>
                      </a:r>
                      <a:endParaRPr lang="en-US" sz="1000" b="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en-US" sz="800" b="1" dirty="0">
                          <a:solidFill>
                            <a:sysClr val="windowText" lastClr="000000"/>
                          </a:solidFill>
                          <a:effectLst/>
                          <a:latin typeface="Century Gothic" panose="020B0502020202020204" pitchFamily="34" charset="0"/>
                        </a:rPr>
                        <a:t>TITLE</a:t>
                      </a:r>
                      <a:endParaRPr lang="en-US" sz="1000" b="1"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a:lnSpc>
                          <a:spcPct val="107000"/>
                        </a:lnSpc>
                        <a:spcBef>
                          <a:spcPts val="0"/>
                        </a:spcBef>
                        <a:spcAft>
                          <a:spcPts val="0"/>
                        </a:spcAft>
                      </a:pPr>
                      <a:r>
                        <a:rPr lang="en-US" sz="1000" dirty="0">
                          <a:solidFill>
                            <a:sysClr val="windowText" lastClr="000000"/>
                          </a:solidFill>
                          <a:effectLst/>
                          <a:latin typeface="Century Gothic" panose="020B0502020202020204" pitchFamily="34" charset="0"/>
                        </a:rPr>
                        <a:t> </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en-US" sz="800" b="1" dirty="0">
                          <a:solidFill>
                            <a:sysClr val="windowText" lastClr="000000"/>
                          </a:solidFill>
                          <a:effectLst/>
                          <a:latin typeface="Century Gothic" panose="020B0502020202020204" pitchFamily="34" charset="0"/>
                        </a:rPr>
                        <a:t>DATE</a:t>
                      </a:r>
                      <a:endParaRPr lang="en-US" sz="1000" b="1"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a:lnSpc>
                          <a:spcPct val="107000"/>
                        </a:lnSpc>
                        <a:spcBef>
                          <a:spcPts val="0"/>
                        </a:spcBef>
                        <a:spcAft>
                          <a:spcPts val="0"/>
                        </a:spcAft>
                      </a:pPr>
                      <a:r>
                        <a:rPr lang="en-US" sz="1000" dirty="0">
                          <a:solidFill>
                            <a:sysClr val="windowText" lastClr="000000"/>
                          </a:solidFill>
                          <a:effectLst/>
                          <a:latin typeface="Century Gothic" panose="020B0502020202020204" pitchFamily="34" charset="0"/>
                        </a:rPr>
                        <a:t> </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108310180"/>
                  </a:ext>
                </a:extLst>
              </a:tr>
              <a:tr h="274320">
                <a:tc>
                  <a:txBody>
                    <a:bodyPr/>
                    <a:lstStyle/>
                    <a:p>
                      <a:pPr marL="0" marR="0" algn="l">
                        <a:lnSpc>
                          <a:spcPct val="107000"/>
                        </a:lnSpc>
                        <a:spcBef>
                          <a:spcPts val="0"/>
                        </a:spcBef>
                        <a:spcAft>
                          <a:spcPts val="0"/>
                        </a:spcAft>
                      </a:pPr>
                      <a:r>
                        <a:rPr lang="en-US" sz="800" dirty="0">
                          <a:solidFill>
                            <a:sysClr val="windowText" lastClr="000000"/>
                          </a:solidFill>
                          <a:effectLst/>
                          <a:latin typeface="Century Gothic" panose="020B0502020202020204" pitchFamily="34" charset="0"/>
                        </a:rPr>
                        <a:t>APPROVED BY</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a:lnSpc>
                          <a:spcPct val="107000"/>
                        </a:lnSpc>
                        <a:spcBef>
                          <a:spcPts val="0"/>
                        </a:spcBef>
                        <a:spcAft>
                          <a:spcPts val="0"/>
                        </a:spcAft>
                      </a:pPr>
                      <a:r>
                        <a:rPr lang="en-US" sz="1000" b="0" dirty="0">
                          <a:solidFill>
                            <a:sysClr val="windowText" lastClr="000000"/>
                          </a:solidFill>
                          <a:effectLst/>
                          <a:latin typeface="Century Gothic" panose="020B0502020202020204" pitchFamily="34" charset="0"/>
                        </a:rPr>
                        <a:t> </a:t>
                      </a:r>
                      <a:endParaRPr lang="en-US" sz="1000" b="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en-US" sz="800" b="1" dirty="0">
                          <a:solidFill>
                            <a:sysClr val="windowText" lastClr="000000"/>
                          </a:solidFill>
                          <a:effectLst/>
                          <a:latin typeface="Century Gothic" panose="020B0502020202020204" pitchFamily="34" charset="0"/>
                        </a:rPr>
                        <a:t>TITLE</a:t>
                      </a:r>
                      <a:endParaRPr lang="en-US" sz="1000" b="1"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a:lnSpc>
                          <a:spcPct val="107000"/>
                        </a:lnSpc>
                        <a:spcBef>
                          <a:spcPts val="0"/>
                        </a:spcBef>
                        <a:spcAft>
                          <a:spcPts val="0"/>
                        </a:spcAft>
                      </a:pPr>
                      <a:r>
                        <a:rPr lang="en-US" sz="1000" dirty="0">
                          <a:solidFill>
                            <a:sysClr val="windowText" lastClr="000000"/>
                          </a:solidFill>
                          <a:effectLst/>
                          <a:latin typeface="Century Gothic" panose="020B0502020202020204" pitchFamily="34" charset="0"/>
                        </a:rPr>
                        <a:t> </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en-US" sz="800" b="1" dirty="0">
                          <a:solidFill>
                            <a:sysClr val="windowText" lastClr="000000"/>
                          </a:solidFill>
                          <a:effectLst/>
                          <a:latin typeface="Century Gothic" panose="020B0502020202020204" pitchFamily="34" charset="0"/>
                        </a:rPr>
                        <a:t>DATE</a:t>
                      </a:r>
                      <a:endParaRPr lang="en-US" sz="1000" b="1"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a:lnSpc>
                          <a:spcPct val="107000"/>
                        </a:lnSpc>
                        <a:spcBef>
                          <a:spcPts val="0"/>
                        </a:spcBef>
                        <a:spcAft>
                          <a:spcPts val="0"/>
                        </a:spcAft>
                      </a:pPr>
                      <a:r>
                        <a:rPr lang="en-US" sz="1000" dirty="0">
                          <a:solidFill>
                            <a:sysClr val="windowText" lastClr="000000"/>
                          </a:solidFill>
                          <a:effectLst/>
                          <a:latin typeface="Century Gothic" panose="020B0502020202020204" pitchFamily="34" charset="0"/>
                        </a:rPr>
                        <a:t> </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659922558"/>
                  </a:ext>
                </a:extLst>
              </a:tr>
            </a:tbl>
          </a:graphicData>
        </a:graphic>
      </p:graphicFrame>
    </p:spTree>
    <p:extLst>
      <p:ext uri="{BB962C8B-B14F-4D97-AF65-F5344CB8AC3E}">
        <p14:creationId xmlns:p14="http://schemas.microsoft.com/office/powerpoint/2010/main" val="17501501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FCBC44ED-2B4D-EB4F-B4F3-DA0B26C8836C}"/>
              </a:ext>
            </a:extLst>
          </p:cNvPr>
          <p:cNvGraphicFramePr>
            <a:graphicFrameLocks noGrp="1"/>
          </p:cNvGraphicFramePr>
          <p:nvPr>
            <p:extLst>
              <p:ext uri="{D42A27DB-BD31-4B8C-83A1-F6EECF244321}">
                <p14:modId xmlns:p14="http://schemas.microsoft.com/office/powerpoint/2010/main" val="892855253"/>
              </p:ext>
            </p:extLst>
          </p:nvPr>
        </p:nvGraphicFramePr>
        <p:xfrm>
          <a:off x="725214" y="228600"/>
          <a:ext cx="10941269" cy="5543550"/>
        </p:xfrm>
        <a:graphic>
          <a:graphicData uri="http://schemas.openxmlformats.org/drawingml/2006/table">
            <a:tbl>
              <a:tblPr>
                <a:effectLst>
                  <a:reflection blurRad="6350" stA="52000" endA="300" endPos="35000" dir="5400000" sy="-100000" algn="bl" rotWithShape="0"/>
                </a:effectLst>
                <a:tableStyleId>{5C22544A-7EE6-4342-B048-85BDC9FD1C3A}</a:tableStyleId>
              </a:tblPr>
              <a:tblGrid>
                <a:gridCol w="1464579">
                  <a:extLst>
                    <a:ext uri="{9D8B030D-6E8A-4147-A177-3AD203B41FA5}">
                      <a16:colId xmlns:a16="http://schemas.microsoft.com/office/drawing/2014/main" val="2448353432"/>
                    </a:ext>
                  </a:extLst>
                </a:gridCol>
                <a:gridCol w="9476690">
                  <a:extLst>
                    <a:ext uri="{9D8B030D-6E8A-4147-A177-3AD203B41FA5}">
                      <a16:colId xmlns:a16="http://schemas.microsoft.com/office/drawing/2014/main" val="185754983"/>
                    </a:ext>
                  </a:extLst>
                </a:gridCol>
              </a:tblGrid>
              <a:tr h="5543550">
                <a:tc>
                  <a:txBody>
                    <a:bodyPr/>
                    <a:lstStyle/>
                    <a:p>
                      <a:pPr algn="l" fontAlgn="b"/>
                      <a:r>
                        <a:rPr lang="en-US" sz="1400" b="1" u="none" strike="noStrike" dirty="0">
                          <a:solidFill>
                            <a:schemeClr val="bg1"/>
                          </a:solidFill>
                          <a:effectLst/>
                          <a:latin typeface="Century Gothic" panose="020B0502020202020204" pitchFamily="34" charset="0"/>
                        </a:rPr>
                        <a:t>TABLE</a:t>
                      </a:r>
                    </a:p>
                    <a:p>
                      <a:pPr algn="l" fontAlgn="b"/>
                      <a:r>
                        <a:rPr lang="en-US" sz="1400" b="1" i="0" u="none" strike="noStrike" dirty="0">
                          <a:solidFill>
                            <a:schemeClr val="bg1"/>
                          </a:solidFill>
                          <a:effectLst/>
                          <a:latin typeface="Century Gothic" panose="020B0502020202020204" pitchFamily="34" charset="0"/>
                        </a:rPr>
                        <a:t>OF</a:t>
                      </a:r>
                    </a:p>
                    <a:p>
                      <a:pPr algn="l" fontAlgn="b"/>
                      <a:r>
                        <a:rPr lang="en-US" sz="1400" b="1" i="0" u="none" strike="noStrike" dirty="0">
                          <a:solidFill>
                            <a:schemeClr val="bg1"/>
                          </a:solidFill>
                          <a:effectLst/>
                          <a:latin typeface="Century Gothic" panose="020B0502020202020204" pitchFamily="34" charset="0"/>
                        </a:rPr>
                        <a:t>CONTENTS</a:t>
                      </a: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50000"/>
                      </a:schemeClr>
                    </a:solidFill>
                  </a:tcPr>
                </a:tc>
                <a:tc>
                  <a:txBody>
                    <a:bodyPr/>
                    <a:lstStyle/>
                    <a:p>
                      <a:endParaRPr lang="en-US" sz="1800" b="1" kern="1200" dirty="0">
                        <a:solidFill>
                          <a:schemeClr val="dk1"/>
                        </a:solidFill>
                        <a:effectLst/>
                        <a:latin typeface="+mn-lt"/>
                        <a:ea typeface="+mn-ea"/>
                        <a:cs typeface="+mn-cs"/>
                      </a:endParaRPr>
                    </a:p>
                    <a:p>
                      <a:pPr marL="171450" indent="-354330" algn="l" fontAlgn="ctr">
                        <a:lnSpc>
                          <a:spcPct val="150000"/>
                        </a:lnSpc>
                        <a:spcBef>
                          <a:spcPts val="0"/>
                        </a:spcBef>
                        <a:spcAft>
                          <a:spcPts val="600"/>
                        </a:spcAft>
                        <a:buClr>
                          <a:schemeClr val="tx2">
                            <a:lumMod val="60000"/>
                            <a:lumOff val="40000"/>
                          </a:schemeClr>
                        </a:buClr>
                        <a:buFont typeface="Arial Unicode MS" panose="020B0604020202020204" pitchFamily="34" charset="-128"/>
                        <a:buChar char="✙"/>
                      </a:pPr>
                      <a:endParaRPr lang="en-US" sz="1700" b="0" i="0" u="none" strike="noStrike" dirty="0">
                        <a:solidFill>
                          <a:schemeClr val="tx2">
                            <a:lumMod val="50000"/>
                          </a:schemeClr>
                        </a:solidFill>
                        <a:effectLst/>
                        <a:latin typeface="Century Gothic" panose="020B0502020202020204" pitchFamily="34" charset="0"/>
                      </a:endParaRPr>
                    </a:p>
                  </a:txBody>
                  <a:tcPr marL="3657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64071318"/>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588579" y="6477000"/>
            <a:ext cx="11476462"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ANNUAL REPORT | TABLE OF CONTENTS</a:t>
            </a:r>
          </a:p>
        </p:txBody>
      </p:sp>
      <p:sp>
        <p:nvSpPr>
          <p:cNvPr id="3" name="TextBox 2">
            <a:extLst>
              <a:ext uri="{FF2B5EF4-FFF2-40B4-BE49-F238E27FC236}">
                <a16:creationId xmlns:a16="http://schemas.microsoft.com/office/drawing/2014/main" id="{2F866523-4C8E-7643-889D-E7B32BD5DA74}"/>
              </a:ext>
            </a:extLst>
          </p:cNvPr>
          <p:cNvSpPr txBox="1"/>
          <p:nvPr/>
        </p:nvSpPr>
        <p:spPr>
          <a:xfrm>
            <a:off x="2426231" y="905987"/>
            <a:ext cx="8363952" cy="1880451"/>
          </a:xfrm>
          <a:prstGeom prst="rect">
            <a:avLst/>
          </a:prstGeom>
          <a:noFill/>
        </p:spPr>
        <p:txBody>
          <a:bodyPr wrap="square" rtlCol="0">
            <a:spAutoFit/>
          </a:bodyPr>
          <a:lstStyle/>
          <a:p>
            <a:pPr marL="342900" indent="-342900">
              <a:lnSpc>
                <a:spcPct val="150000"/>
              </a:lnSpc>
              <a:buFont typeface="Arial" panose="020B0604020202020204" pitchFamily="34" charset="0"/>
              <a:buChar char="•"/>
            </a:pPr>
            <a:r>
              <a:rPr lang="en-US" sz="2000" dirty="0">
                <a:latin typeface="Century Gothic" panose="020B0502020202020204" pitchFamily="34" charset="0"/>
              </a:rPr>
              <a:t>EXECUTIVE SUMMARY</a:t>
            </a:r>
          </a:p>
          <a:p>
            <a:pPr marL="342900" indent="-342900">
              <a:lnSpc>
                <a:spcPct val="150000"/>
              </a:lnSpc>
              <a:buFont typeface="Arial" panose="020B0604020202020204" pitchFamily="34" charset="0"/>
              <a:buChar char="•"/>
            </a:pPr>
            <a:r>
              <a:rPr lang="en-US" sz="2000" dirty="0">
                <a:latin typeface="Century Gothic" panose="020B0502020202020204" pitchFamily="34" charset="0"/>
              </a:rPr>
              <a:t>TOTAL PROJECTS DELIVERED and KPIs</a:t>
            </a:r>
          </a:p>
          <a:p>
            <a:pPr marL="342900" indent="-342900">
              <a:lnSpc>
                <a:spcPct val="150000"/>
              </a:lnSpc>
              <a:buFont typeface="Arial" panose="020B0604020202020204" pitchFamily="34" charset="0"/>
              <a:buChar char="•"/>
            </a:pPr>
            <a:r>
              <a:rPr lang="en-US" sz="2000" dirty="0">
                <a:latin typeface="Century Gothic" panose="020B0502020202020204" pitchFamily="34" charset="0"/>
              </a:rPr>
              <a:t>MARKETING FINANCIAL OVERVIEW</a:t>
            </a:r>
          </a:p>
          <a:p>
            <a:pPr marL="342900" indent="-342900">
              <a:lnSpc>
                <a:spcPct val="150000"/>
              </a:lnSpc>
              <a:buFont typeface="Arial" panose="020B0604020202020204" pitchFamily="34" charset="0"/>
              <a:buChar char="•"/>
            </a:pPr>
            <a:r>
              <a:rPr lang="en-US" sz="2000" dirty="0">
                <a:latin typeface="Century Gothic" panose="020B0502020202020204" pitchFamily="34" charset="0"/>
              </a:rPr>
              <a:t>CONCLUSION</a:t>
            </a:r>
          </a:p>
        </p:txBody>
      </p:sp>
    </p:spTree>
    <p:extLst>
      <p:ext uri="{BB962C8B-B14F-4D97-AF65-F5344CB8AC3E}">
        <p14:creationId xmlns:p14="http://schemas.microsoft.com/office/powerpoint/2010/main" val="15995959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A5D71349-7354-DF46-B9FF-2F34B6182CD7}"/>
              </a:ext>
            </a:extLst>
          </p:cNvPr>
          <p:cNvGraphicFramePr>
            <a:graphicFrameLocks noGrp="1"/>
          </p:cNvGraphicFramePr>
          <p:nvPr>
            <p:extLst>
              <p:ext uri="{D42A27DB-BD31-4B8C-83A1-F6EECF244321}">
                <p14:modId xmlns:p14="http://schemas.microsoft.com/office/powerpoint/2010/main" val="761997360"/>
              </p:ext>
            </p:extLst>
          </p:nvPr>
        </p:nvGraphicFramePr>
        <p:xfrm>
          <a:off x="502275" y="412123"/>
          <a:ext cx="11333409" cy="5447763"/>
        </p:xfrm>
        <a:graphic>
          <a:graphicData uri="http://schemas.openxmlformats.org/drawingml/2006/table">
            <a:tbl>
              <a:tblPr>
                <a:effectLst>
                  <a:outerShdw blurRad="127000" dist="88900" dir="8100000" algn="tr" rotWithShape="0">
                    <a:prstClr val="black">
                      <a:alpha val="40000"/>
                    </a:prstClr>
                  </a:outerShdw>
                  <a:reflection blurRad="6350" stA="50000" endA="300" endPos="55000" dir="5400000" sy="-100000" algn="bl" rotWithShape="0"/>
                </a:effectLst>
              </a:tblPr>
              <a:tblGrid>
                <a:gridCol w="11333409">
                  <a:extLst>
                    <a:ext uri="{9D8B030D-6E8A-4147-A177-3AD203B41FA5}">
                      <a16:colId xmlns:a16="http://schemas.microsoft.com/office/drawing/2014/main" val="4155828514"/>
                    </a:ext>
                  </a:extLst>
                </a:gridCol>
              </a:tblGrid>
              <a:tr h="5447763">
                <a:tc>
                  <a:txBody>
                    <a:bodyPr/>
                    <a:lstStyle/>
                    <a:p>
                      <a:endParaRPr lang="en-US" sz="1200" kern="1200" dirty="0">
                        <a:solidFill>
                          <a:schemeClr val="tx1"/>
                        </a:solidFill>
                        <a:effectLst/>
                        <a:latin typeface="Century Gothic" panose="020B0502020202020204" pitchFamily="34" charset="0"/>
                        <a:ea typeface="+mn-ea"/>
                        <a:cs typeface="+mn-cs"/>
                      </a:endParaRPr>
                    </a:p>
                  </a:txBody>
                  <a:tcPr marL="274320" marR="274320" marT="274320" marB="27432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864072260"/>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EXECUTIVE SUMMARY</a:t>
            </a:r>
          </a:p>
        </p:txBody>
      </p:sp>
    </p:spTree>
    <p:extLst>
      <p:ext uri="{BB962C8B-B14F-4D97-AF65-F5344CB8AC3E}">
        <p14:creationId xmlns:p14="http://schemas.microsoft.com/office/powerpoint/2010/main" val="1521696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A5D71349-7354-DF46-B9FF-2F34B6182CD7}"/>
              </a:ext>
            </a:extLst>
          </p:cNvPr>
          <p:cNvGraphicFramePr>
            <a:graphicFrameLocks noGrp="1"/>
          </p:cNvGraphicFramePr>
          <p:nvPr/>
        </p:nvGraphicFramePr>
        <p:xfrm>
          <a:off x="502275" y="412123"/>
          <a:ext cx="11333409" cy="5447763"/>
        </p:xfrm>
        <a:graphic>
          <a:graphicData uri="http://schemas.openxmlformats.org/drawingml/2006/table">
            <a:tbl>
              <a:tblPr>
                <a:effectLst>
                  <a:outerShdw blurRad="127000" dist="88900" dir="8100000" algn="tr" rotWithShape="0">
                    <a:prstClr val="black">
                      <a:alpha val="40000"/>
                    </a:prstClr>
                  </a:outerShdw>
                  <a:reflection blurRad="6350" stA="50000" endA="300" endPos="55000" dir="5400000" sy="-100000" algn="bl" rotWithShape="0"/>
                </a:effectLst>
              </a:tblPr>
              <a:tblGrid>
                <a:gridCol w="11333409">
                  <a:extLst>
                    <a:ext uri="{9D8B030D-6E8A-4147-A177-3AD203B41FA5}">
                      <a16:colId xmlns:a16="http://schemas.microsoft.com/office/drawing/2014/main" val="4155828514"/>
                    </a:ext>
                  </a:extLst>
                </a:gridCol>
              </a:tblGrid>
              <a:tr h="5447763">
                <a:tc>
                  <a:txBody>
                    <a:bodyPr/>
                    <a:lstStyle/>
                    <a:p>
                      <a:endParaRPr lang="en-US" sz="1200" kern="1200" dirty="0">
                        <a:solidFill>
                          <a:schemeClr val="tx1"/>
                        </a:solidFill>
                        <a:effectLst/>
                        <a:latin typeface="Century Gothic" panose="020B0502020202020204" pitchFamily="34" charset="0"/>
                        <a:ea typeface="+mn-ea"/>
                        <a:cs typeface="+mn-cs"/>
                      </a:endParaRPr>
                    </a:p>
                  </a:txBody>
                  <a:tcPr marL="274320" marR="274320" marT="274320" marB="27432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864072260"/>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TOTAL PROJECTS DELIVERED and KPIs</a:t>
            </a:r>
          </a:p>
        </p:txBody>
      </p:sp>
    </p:spTree>
    <p:extLst>
      <p:ext uri="{BB962C8B-B14F-4D97-AF65-F5344CB8AC3E}">
        <p14:creationId xmlns:p14="http://schemas.microsoft.com/office/powerpoint/2010/main" val="34240293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A5D71349-7354-DF46-B9FF-2F34B6182CD7}"/>
              </a:ext>
            </a:extLst>
          </p:cNvPr>
          <p:cNvGraphicFramePr>
            <a:graphicFrameLocks noGrp="1"/>
          </p:cNvGraphicFramePr>
          <p:nvPr>
            <p:extLst>
              <p:ext uri="{D42A27DB-BD31-4B8C-83A1-F6EECF244321}">
                <p14:modId xmlns:p14="http://schemas.microsoft.com/office/powerpoint/2010/main" val="29679175"/>
              </p:ext>
            </p:extLst>
          </p:nvPr>
        </p:nvGraphicFramePr>
        <p:xfrm>
          <a:off x="502275" y="412123"/>
          <a:ext cx="11333409" cy="5447763"/>
        </p:xfrm>
        <a:graphic>
          <a:graphicData uri="http://schemas.openxmlformats.org/drawingml/2006/table">
            <a:tbl>
              <a:tblPr>
                <a:effectLst>
                  <a:outerShdw blurRad="127000" dist="88900" dir="8100000" algn="tr" rotWithShape="0">
                    <a:prstClr val="black">
                      <a:alpha val="40000"/>
                    </a:prstClr>
                  </a:outerShdw>
                  <a:reflection blurRad="6350" stA="50000" endA="300" endPos="55000" dir="5400000" sy="-100000" algn="bl" rotWithShape="0"/>
                </a:effectLst>
              </a:tblPr>
              <a:tblGrid>
                <a:gridCol w="11333409">
                  <a:extLst>
                    <a:ext uri="{9D8B030D-6E8A-4147-A177-3AD203B41FA5}">
                      <a16:colId xmlns:a16="http://schemas.microsoft.com/office/drawing/2014/main" val="4155828514"/>
                    </a:ext>
                  </a:extLst>
                </a:gridCol>
              </a:tblGrid>
              <a:tr h="5447763">
                <a:tc>
                  <a:txBody>
                    <a:bodyPr/>
                    <a:lstStyle/>
                    <a:p>
                      <a:r>
                        <a:rPr lang="en-US" sz="1200" kern="1200" dirty="0">
                          <a:solidFill>
                            <a:schemeClr val="tx1"/>
                          </a:solidFill>
                          <a:effectLst/>
                          <a:latin typeface="Century Gothic" panose="020B0502020202020204" pitchFamily="34" charset="0"/>
                          <a:ea typeface="+mn-ea"/>
                          <a:cs typeface="+mn-cs"/>
                        </a:rPr>
                        <a:t>Provide detailed financial breakdown.  Insert data from or screenshot of Smartsheet template offering “Annual Marketing Financial Overview.” </a:t>
                      </a:r>
                    </a:p>
                  </a:txBody>
                  <a:tcPr marL="274320" marR="274320" marT="274320" marB="27432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864072260"/>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FINANCIAL OVERVIEW</a:t>
            </a:r>
          </a:p>
        </p:txBody>
      </p:sp>
    </p:spTree>
    <p:extLst>
      <p:ext uri="{BB962C8B-B14F-4D97-AF65-F5344CB8AC3E}">
        <p14:creationId xmlns:p14="http://schemas.microsoft.com/office/powerpoint/2010/main" val="63905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645C7CBB-782E-F44F-B62A-7EB3C1A1811A}"/>
              </a:ext>
            </a:extLst>
          </p:cNvPr>
          <p:cNvPicPr>
            <a:picLocks noChangeAspect="1"/>
          </p:cNvPicPr>
          <p:nvPr/>
        </p:nvPicPr>
        <p:blipFill>
          <a:blip r:embed="rId3"/>
          <a:stretch>
            <a:fillRect/>
          </a:stretch>
        </p:blipFill>
        <p:spPr>
          <a:xfrm>
            <a:off x="356974" y="327546"/>
            <a:ext cx="11393747" cy="9972262"/>
          </a:xfrm>
          <a:prstGeom prst="rect">
            <a:avLst/>
          </a:prstGeom>
        </p:spPr>
      </p:pic>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FINANCIAL OVERVIEW</a:t>
            </a:r>
          </a:p>
        </p:txBody>
      </p:sp>
    </p:spTree>
    <p:extLst>
      <p:ext uri="{BB962C8B-B14F-4D97-AF65-F5344CB8AC3E}">
        <p14:creationId xmlns:p14="http://schemas.microsoft.com/office/powerpoint/2010/main" val="26781528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A5D71349-7354-DF46-B9FF-2F34B6182CD7}"/>
              </a:ext>
            </a:extLst>
          </p:cNvPr>
          <p:cNvGraphicFramePr>
            <a:graphicFrameLocks noGrp="1"/>
          </p:cNvGraphicFramePr>
          <p:nvPr>
            <p:extLst>
              <p:ext uri="{D42A27DB-BD31-4B8C-83A1-F6EECF244321}">
                <p14:modId xmlns:p14="http://schemas.microsoft.com/office/powerpoint/2010/main" val="1308272127"/>
              </p:ext>
            </p:extLst>
          </p:nvPr>
        </p:nvGraphicFramePr>
        <p:xfrm>
          <a:off x="1030014" y="872360"/>
          <a:ext cx="10247586" cy="4490948"/>
        </p:xfrm>
        <a:graphic>
          <a:graphicData uri="http://schemas.openxmlformats.org/drawingml/2006/table">
            <a:tbl>
              <a:tblPr>
                <a:effectLst>
                  <a:outerShdw blurRad="127000" dist="88900" dir="8100000" algn="tr" rotWithShape="0">
                    <a:prstClr val="black">
                      <a:alpha val="40000"/>
                    </a:prstClr>
                  </a:outerShdw>
                  <a:reflection blurRad="6350" stA="50000" endA="300" endPos="55000" dir="5400000" sy="-100000" algn="bl" rotWithShape="0"/>
                </a:effectLst>
              </a:tblPr>
              <a:tblGrid>
                <a:gridCol w="10247586">
                  <a:extLst>
                    <a:ext uri="{9D8B030D-6E8A-4147-A177-3AD203B41FA5}">
                      <a16:colId xmlns:a16="http://schemas.microsoft.com/office/drawing/2014/main" val="4155828514"/>
                    </a:ext>
                  </a:extLst>
                </a:gridCol>
              </a:tblGrid>
              <a:tr h="4490948">
                <a:tc>
                  <a:txBody>
                    <a:bodyPr/>
                    <a:lstStyle/>
                    <a:p>
                      <a:pPr marL="0" marR="0" lvl="0" indent="0" algn="l" defTabSz="914400" rtl="0" eaLnBrk="1" fontAlgn="auto" latinLnBrk="0" hangingPunct="1">
                        <a:lnSpc>
                          <a:spcPct val="150000"/>
                        </a:lnSpc>
                        <a:spcBef>
                          <a:spcPts val="0"/>
                        </a:spcBef>
                        <a:spcAft>
                          <a:spcPts val="0"/>
                        </a:spcAft>
                        <a:buClrTx/>
                        <a:buSzTx/>
                        <a:buFontTx/>
                        <a:buNone/>
                        <a:tabLst/>
                        <a:defRPr/>
                      </a:pPr>
                      <a:endParaRPr lang="en-US" sz="1400" kern="1200" dirty="0">
                        <a:solidFill>
                          <a:schemeClr val="tx1"/>
                        </a:solidFill>
                        <a:effectLst/>
                        <a:latin typeface="Century Gothic" panose="020B0502020202020204" pitchFamily="34" charset="0"/>
                        <a:ea typeface="+mn-ea"/>
                        <a:cs typeface="+mn-cs"/>
                      </a:endParaRPr>
                    </a:p>
                  </a:txBody>
                  <a:tcPr marL="274320" marR="274320" marT="2743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864072260"/>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CONCLUSION</a:t>
            </a:r>
          </a:p>
        </p:txBody>
      </p:sp>
    </p:spTree>
    <p:extLst>
      <p:ext uri="{BB962C8B-B14F-4D97-AF65-F5344CB8AC3E}">
        <p14:creationId xmlns:p14="http://schemas.microsoft.com/office/powerpoint/2010/main" val="4393071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4" id="{4F701B99-B1FB-B140-9462-E13776FFD013}" vid="{2FC0D881-0EEC-A840-9CDC-BE7BA95E277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IC-Annual-Marketing-Report-Template_PowerPoint</Template>
  <TotalTime>0</TotalTime>
  <Words>78</Words>
  <Application>Microsoft Office PowerPoint</Application>
  <PresentationFormat>Широкоэкранный</PresentationFormat>
  <Paragraphs>50</Paragraphs>
  <Slides>8</Slides>
  <Notes>8</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8</vt:i4>
      </vt:variant>
    </vt:vector>
  </HeadingPairs>
  <TitlesOfParts>
    <vt:vector size="14" baseType="lpstr">
      <vt:lpstr>Arial</vt:lpstr>
      <vt:lpstr>Arial Unicode MS</vt:lpstr>
      <vt:lpstr>Calibri</vt:lpstr>
      <vt:lpstr>Calibri Light</vt:lpstr>
      <vt:lpstr>Century Gothic</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Alexandra Ragazhinskaya</cp:lastModifiedBy>
  <cp:revision>1</cp:revision>
  <dcterms:created xsi:type="dcterms:W3CDTF">2019-10-30T18:36:51Z</dcterms:created>
  <dcterms:modified xsi:type="dcterms:W3CDTF">2019-10-30T18:37:36Z</dcterms:modified>
</cp:coreProperties>
</file>