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54" r:id="rId5"/>
    <p:sldId id="355" r:id="rId6"/>
    <p:sldId id="356" r:id="rId7"/>
    <p:sldId id="357" r:id="rId8"/>
    <p:sldId id="358" r:id="rId9"/>
    <p:sldId id="359"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7" d="100"/>
          <a:sy n="157" d="100"/>
        </p:scale>
        <p:origin x="260"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784578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714764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67613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V9KAO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SOFTWARE PROJECT INITIATION</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SOFTWARE PROJECT INITIATION </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ID:  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SOFTWARE PROJECT INITIATION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517671" y="1085850"/>
            <a:ext cx="8363952" cy="3724096"/>
          </a:xfrm>
          <a:prstGeom prst="rect">
            <a:avLst/>
          </a:prstGeom>
          <a:noFill/>
        </p:spPr>
        <p:txBody>
          <a:bodyPr wrap="square" numCol="2" rtlCol="0">
            <a:spAutoFit/>
          </a:bodyPr>
          <a:lstStyle/>
          <a:p>
            <a:r>
              <a:rPr lang="en-US" sz="3200" dirty="0">
                <a:solidFill>
                  <a:schemeClr val="tx2">
                    <a:lumMod val="60000"/>
                    <a:lumOff val="40000"/>
                  </a:schemeClr>
                </a:solidFill>
                <a:latin typeface="Century Gothic" panose="020B0502020202020204" pitchFamily="34" charset="0"/>
              </a:rPr>
              <a:t>WHY</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PROJECT OBJECTIVES </a:t>
            </a:r>
          </a:p>
          <a:p>
            <a:r>
              <a:rPr lang="en-US" sz="2000" dirty="0">
                <a:latin typeface="Century Gothic" panose="020B0502020202020204" pitchFamily="34" charset="0"/>
              </a:rPr>
              <a:t>&amp; BENEFITS</a:t>
            </a:r>
          </a:p>
          <a:p>
            <a:endParaRPr lang="en-US" sz="2000" dirty="0">
              <a:latin typeface="Century Gothic" panose="020B0502020202020204" pitchFamily="34" charset="0"/>
            </a:endParaRPr>
          </a:p>
          <a:p>
            <a:r>
              <a:rPr lang="en-US" sz="3200" dirty="0">
                <a:solidFill>
                  <a:schemeClr val="tx2">
                    <a:lumMod val="60000"/>
                    <a:lumOff val="40000"/>
                  </a:schemeClr>
                </a:solidFill>
                <a:latin typeface="Century Gothic" panose="020B0502020202020204" pitchFamily="34" charset="0"/>
              </a:rPr>
              <a:t>WHAT</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IN-SCOPE</a:t>
            </a:r>
          </a:p>
          <a:p>
            <a:r>
              <a:rPr lang="en-US" sz="2000" dirty="0">
                <a:latin typeface="Century Gothic" panose="020B0502020202020204" pitchFamily="34" charset="0"/>
              </a:rPr>
              <a:t>&amp; OUT-OF-SCOPE</a:t>
            </a:r>
          </a:p>
          <a:p>
            <a:endParaRPr lang="en-US" sz="2000" dirty="0">
              <a:latin typeface="Century Gothic" panose="020B0502020202020204" pitchFamily="34" charset="0"/>
            </a:endParaRPr>
          </a:p>
          <a:p>
            <a:r>
              <a:rPr lang="en-US" sz="3200" dirty="0">
                <a:solidFill>
                  <a:schemeClr val="tx2">
                    <a:lumMod val="60000"/>
                    <a:lumOff val="40000"/>
                  </a:schemeClr>
                </a:solidFill>
                <a:latin typeface="Century Gothic" panose="020B0502020202020204" pitchFamily="34" charset="0"/>
              </a:rPr>
              <a:t>WHEN</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TIMELINE &amp; MILESTONES</a:t>
            </a:r>
          </a:p>
          <a:p>
            <a:r>
              <a:rPr lang="en-US" sz="3200" dirty="0">
                <a:solidFill>
                  <a:schemeClr val="tx2">
                    <a:lumMod val="60000"/>
                    <a:lumOff val="40000"/>
                  </a:schemeClr>
                </a:solidFill>
                <a:latin typeface="Century Gothic" panose="020B0502020202020204" pitchFamily="34" charset="0"/>
              </a:rPr>
              <a:t>HOW MUCH</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BUDGET</a:t>
            </a:r>
          </a:p>
          <a:p>
            <a:endParaRPr lang="en-US" sz="2000" dirty="0">
              <a:latin typeface="Century Gothic" panose="020B0502020202020204" pitchFamily="34" charset="0"/>
            </a:endParaRPr>
          </a:p>
          <a:p>
            <a:r>
              <a:rPr lang="en-US" sz="3200" dirty="0">
                <a:solidFill>
                  <a:schemeClr val="tx2">
                    <a:lumMod val="60000"/>
                    <a:lumOff val="40000"/>
                  </a:schemeClr>
                </a:solidFill>
                <a:latin typeface="Century Gothic" panose="020B0502020202020204" pitchFamily="34" charset="0"/>
              </a:rPr>
              <a:t>WHO</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PROJECT ORGANIZATION</a:t>
            </a:r>
          </a:p>
          <a:p>
            <a:endParaRPr lang="en-US" sz="2000" dirty="0">
              <a:latin typeface="Century Gothic" panose="020B0502020202020204" pitchFamily="34" charset="0"/>
            </a:endParaRPr>
          </a:p>
          <a:p>
            <a:r>
              <a:rPr lang="en-US" sz="3200" dirty="0">
                <a:solidFill>
                  <a:schemeClr val="tx2">
                    <a:lumMod val="60000"/>
                    <a:lumOff val="40000"/>
                  </a:schemeClr>
                </a:solidFill>
                <a:latin typeface="Century Gothic" panose="020B0502020202020204" pitchFamily="34" charset="0"/>
              </a:rPr>
              <a:t>WHAT IF</a:t>
            </a:r>
            <a:endParaRPr lang="en-US" sz="2000" dirty="0">
              <a:solidFill>
                <a:schemeClr val="tx2">
                  <a:lumMod val="60000"/>
                  <a:lumOff val="40000"/>
                </a:schemeClr>
              </a:solidFill>
              <a:latin typeface="Century Gothic" panose="020B0502020202020204" pitchFamily="34" charset="0"/>
            </a:endParaRPr>
          </a:p>
          <a:p>
            <a:r>
              <a:rPr lang="en-US" sz="2000" dirty="0">
                <a:latin typeface="Century Gothic" panose="020B0502020202020204" pitchFamily="34" charset="0"/>
              </a:rPr>
              <a:t>RISK REGISTER</a:t>
            </a:r>
          </a:p>
          <a:p>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WHY | PROJECT OBJECTIVES &amp; BENEFITS</a:t>
            </a:r>
          </a:p>
        </p:txBody>
      </p:sp>
      <p:graphicFrame>
        <p:nvGraphicFramePr>
          <p:cNvPr id="3" name="Table 2">
            <a:extLst>
              <a:ext uri="{FF2B5EF4-FFF2-40B4-BE49-F238E27FC236}">
                <a16:creationId xmlns:a16="http://schemas.microsoft.com/office/drawing/2014/main" id="{05F3E196-B1D9-8F4F-B0FA-C6FA4D36C2D3}"/>
              </a:ext>
            </a:extLst>
          </p:cNvPr>
          <p:cNvGraphicFramePr>
            <a:graphicFrameLocks noGrp="1"/>
          </p:cNvGraphicFramePr>
          <p:nvPr>
            <p:extLst>
              <p:ext uri="{D42A27DB-BD31-4B8C-83A1-F6EECF244321}">
                <p14:modId xmlns:p14="http://schemas.microsoft.com/office/powerpoint/2010/main" val="3581171108"/>
              </p:ext>
            </p:extLst>
          </p:nvPr>
        </p:nvGraphicFramePr>
        <p:xfrm>
          <a:off x="503593" y="556598"/>
          <a:ext cx="11342664" cy="5298292"/>
        </p:xfrm>
        <a:graphic>
          <a:graphicData uri="http://schemas.openxmlformats.org/drawingml/2006/table">
            <a:tbl>
              <a:tblPr firstRow="1" firstCol="1" bandRow="1">
                <a:tableStyleId>{5C22544A-7EE6-4342-B048-85BDC9FD1C3A}</a:tableStyleId>
              </a:tblPr>
              <a:tblGrid>
                <a:gridCol w="5671332">
                  <a:extLst>
                    <a:ext uri="{9D8B030D-6E8A-4147-A177-3AD203B41FA5}">
                      <a16:colId xmlns:a16="http://schemas.microsoft.com/office/drawing/2014/main" val="3376734339"/>
                    </a:ext>
                  </a:extLst>
                </a:gridCol>
                <a:gridCol w="5671332">
                  <a:extLst>
                    <a:ext uri="{9D8B030D-6E8A-4147-A177-3AD203B41FA5}">
                      <a16:colId xmlns:a16="http://schemas.microsoft.com/office/drawing/2014/main" val="781781287"/>
                    </a:ext>
                  </a:extLst>
                </a:gridCol>
              </a:tblGrid>
              <a:tr h="481663">
                <a:tc>
                  <a:txBody>
                    <a:bodyPr/>
                    <a:lstStyle/>
                    <a:p>
                      <a:pPr marL="0" marR="0">
                        <a:lnSpc>
                          <a:spcPct val="107000"/>
                        </a:lnSpc>
                        <a:spcBef>
                          <a:spcPts val="0"/>
                        </a:spcBef>
                        <a:spcAft>
                          <a:spcPts val="0"/>
                        </a:spcAft>
                      </a:pPr>
                      <a:r>
                        <a:rPr lang="en-US" sz="2400" dirty="0">
                          <a:solidFill>
                            <a:schemeClr val="tx1">
                              <a:lumMod val="65000"/>
                              <a:lumOff val="35000"/>
                            </a:schemeClr>
                          </a:solidFill>
                          <a:effectLst/>
                          <a:latin typeface="Century Gothic" panose="020B0502020202020204" pitchFamily="34" charset="0"/>
                        </a:rPr>
                        <a:t> OBJECTIVES</a:t>
                      </a:r>
                      <a:endPar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400" dirty="0">
                          <a:solidFill>
                            <a:schemeClr val="tx1">
                              <a:lumMod val="65000"/>
                              <a:lumOff val="35000"/>
                            </a:schemeClr>
                          </a:solidFill>
                          <a:effectLst/>
                          <a:latin typeface="Century Gothic" panose="020B0502020202020204" pitchFamily="34" charset="0"/>
                        </a:rPr>
                        <a:t> BENEFITS</a:t>
                      </a:r>
                      <a:endPar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498337"/>
                  </a:ext>
                </a:extLst>
              </a:tr>
              <a:tr h="4816629">
                <a:tc>
                  <a:txBody>
                    <a:bodyPr/>
                    <a:lstStyle/>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Objective 1</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Objective 2</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Objective 3</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Objective 4</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Objective 5</a:t>
                      </a:r>
                      <a:endParaRPr lang="en-US"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Benefit 1</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Benefit 2</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Benefit 3</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Benefit 4</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Benefit 5</a:t>
                      </a:r>
                      <a:endParaRPr lang="en-US"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1766840110"/>
                  </a:ext>
                </a:extLst>
              </a:tr>
            </a:tbl>
          </a:graphicData>
        </a:graphic>
      </p:graphicFrame>
      <p:pic>
        <p:nvPicPr>
          <p:cNvPr id="6" name="Graphic 1" descr="Bullseye">
            <a:extLst>
              <a:ext uri="{FF2B5EF4-FFF2-40B4-BE49-F238E27FC236}">
                <a16:creationId xmlns:a16="http://schemas.microsoft.com/office/drawing/2014/main" id="{D0DCBCF8-8215-2443-AF48-74CCCC73054C}"/>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35272" y="3964229"/>
            <a:ext cx="1828824" cy="1828823"/>
          </a:xfrm>
          <a:prstGeom prst="rect">
            <a:avLst/>
          </a:prstGeom>
        </p:spPr>
      </p:pic>
      <p:pic>
        <p:nvPicPr>
          <p:cNvPr id="9" name="Graphic 2" descr="Add">
            <a:extLst>
              <a:ext uri="{FF2B5EF4-FFF2-40B4-BE49-F238E27FC236}">
                <a16:creationId xmlns:a16="http://schemas.microsoft.com/office/drawing/2014/main" id="{073A36A2-E4BF-3044-8106-A6A728007BB9}"/>
              </a:ext>
            </a:extLst>
          </p:cNvPr>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46540" y="3968718"/>
            <a:ext cx="1828824" cy="1826585"/>
          </a:xfrm>
          <a:prstGeom prst="rect">
            <a:avLst/>
          </a:prstGeom>
        </p:spPr>
      </p:pic>
      <p:sp>
        <p:nvSpPr>
          <p:cNvPr id="4" name="TextBox 3">
            <a:extLst>
              <a:ext uri="{FF2B5EF4-FFF2-40B4-BE49-F238E27FC236}">
                <a16:creationId xmlns:a16="http://schemas.microsoft.com/office/drawing/2014/main" id="{E3066DCD-31D9-1940-8CB0-FE9C2DAAA120}"/>
              </a:ext>
            </a:extLst>
          </p:cNvPr>
          <p:cNvSpPr txBox="1"/>
          <p:nvPr/>
        </p:nvSpPr>
        <p:spPr>
          <a:xfrm>
            <a:off x="8311510" y="0"/>
            <a:ext cx="3575714"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 IN-SCOPE &amp; OUT-OF-SCOPE</a:t>
            </a:r>
          </a:p>
        </p:txBody>
      </p:sp>
      <p:graphicFrame>
        <p:nvGraphicFramePr>
          <p:cNvPr id="3" name="Table 2">
            <a:extLst>
              <a:ext uri="{FF2B5EF4-FFF2-40B4-BE49-F238E27FC236}">
                <a16:creationId xmlns:a16="http://schemas.microsoft.com/office/drawing/2014/main" id="{05F3E196-B1D9-8F4F-B0FA-C6FA4D36C2D3}"/>
              </a:ext>
            </a:extLst>
          </p:cNvPr>
          <p:cNvGraphicFramePr>
            <a:graphicFrameLocks noGrp="1"/>
          </p:cNvGraphicFramePr>
          <p:nvPr>
            <p:extLst>
              <p:ext uri="{D42A27DB-BD31-4B8C-83A1-F6EECF244321}">
                <p14:modId xmlns:p14="http://schemas.microsoft.com/office/powerpoint/2010/main" val="2165105599"/>
              </p:ext>
            </p:extLst>
          </p:nvPr>
        </p:nvGraphicFramePr>
        <p:xfrm>
          <a:off x="503593" y="556598"/>
          <a:ext cx="11342664" cy="5298292"/>
        </p:xfrm>
        <a:graphic>
          <a:graphicData uri="http://schemas.openxmlformats.org/drawingml/2006/table">
            <a:tbl>
              <a:tblPr firstRow="1" firstCol="1" bandRow="1">
                <a:tableStyleId>{5C22544A-7EE6-4342-B048-85BDC9FD1C3A}</a:tableStyleId>
              </a:tblPr>
              <a:tblGrid>
                <a:gridCol w="5671332">
                  <a:extLst>
                    <a:ext uri="{9D8B030D-6E8A-4147-A177-3AD203B41FA5}">
                      <a16:colId xmlns:a16="http://schemas.microsoft.com/office/drawing/2014/main" val="3376734339"/>
                    </a:ext>
                  </a:extLst>
                </a:gridCol>
                <a:gridCol w="5671332">
                  <a:extLst>
                    <a:ext uri="{9D8B030D-6E8A-4147-A177-3AD203B41FA5}">
                      <a16:colId xmlns:a16="http://schemas.microsoft.com/office/drawing/2014/main" val="781781287"/>
                    </a:ext>
                  </a:extLst>
                </a:gridCol>
              </a:tblGrid>
              <a:tr h="481663">
                <a:tc>
                  <a:txBody>
                    <a:bodyPr/>
                    <a:lstStyle/>
                    <a:p>
                      <a:pPr marL="0" marR="0">
                        <a:lnSpc>
                          <a:spcPct val="107000"/>
                        </a:lnSpc>
                        <a:spcBef>
                          <a:spcPts val="0"/>
                        </a:spcBef>
                        <a:spcAft>
                          <a:spcPts val="0"/>
                        </a:spcAft>
                      </a:pPr>
                      <a:r>
                        <a:rPr lang="en-US" sz="2400" dirty="0">
                          <a:solidFill>
                            <a:schemeClr val="tx1">
                              <a:lumMod val="65000"/>
                              <a:lumOff val="35000"/>
                            </a:schemeClr>
                          </a:solidFill>
                          <a:effectLst/>
                          <a:latin typeface="Century Gothic" panose="020B0502020202020204" pitchFamily="34" charset="0"/>
                        </a:rPr>
                        <a:t> IN-SCOPE</a:t>
                      </a:r>
                      <a:endPar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400" dirty="0">
                          <a:solidFill>
                            <a:schemeClr val="tx1">
                              <a:lumMod val="65000"/>
                              <a:lumOff val="35000"/>
                            </a:schemeClr>
                          </a:solidFill>
                          <a:effectLst/>
                          <a:latin typeface="Century Gothic" panose="020B0502020202020204" pitchFamily="34" charset="0"/>
                        </a:rPr>
                        <a:t> OUT-OF-SCOPE</a:t>
                      </a:r>
                      <a:endPar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498337"/>
                  </a:ext>
                </a:extLst>
              </a:tr>
              <a:tr h="4816629">
                <a:tc>
                  <a:txBody>
                    <a:bodyPr/>
                    <a:lstStyle/>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In-Scope Element 1</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In-Scope Element 2</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In-Scope Element 3</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In-Scope Element 4</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In-Scope Element 5</a:t>
                      </a:r>
                      <a:endParaRPr lang="en-US"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a:t>
                      </a: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Out-of-Scope Element 1</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Out-of-Scope Element 2</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Out-of-Scope Element 3</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Out-of-Scope Element 4</a:t>
                      </a:r>
                    </a:p>
                    <a:p>
                      <a:pPr marL="102235" marR="0">
                        <a:lnSpc>
                          <a:spcPct val="107000"/>
                        </a:lnSpc>
                        <a:spcBef>
                          <a:spcPts val="0"/>
                        </a:spcBef>
                        <a:spcAft>
                          <a:spcPts val="0"/>
                        </a:spcAft>
                      </a:pPr>
                      <a:endParaRPr lang="en-US" sz="1800" b="0" dirty="0">
                        <a:solidFill>
                          <a:schemeClr val="tx1"/>
                        </a:solidFill>
                        <a:effectLst/>
                        <a:latin typeface="Century Gothic" panose="020B0502020202020204" pitchFamily="34" charset="0"/>
                      </a:endParaRPr>
                    </a:p>
                    <a:p>
                      <a:pPr marL="102235" marR="0">
                        <a:lnSpc>
                          <a:spcPct val="107000"/>
                        </a:lnSpc>
                        <a:spcBef>
                          <a:spcPts val="0"/>
                        </a:spcBef>
                        <a:spcAft>
                          <a:spcPts val="0"/>
                        </a:spcAft>
                      </a:pPr>
                      <a:r>
                        <a:rPr lang="en-US" sz="1800" b="0" dirty="0">
                          <a:solidFill>
                            <a:schemeClr val="tx1"/>
                          </a:solidFill>
                          <a:effectLst/>
                          <a:latin typeface="Century Gothic" panose="020B0502020202020204" pitchFamily="34" charset="0"/>
                        </a:rPr>
                        <a:t>• Out-of-Scope Element 5</a:t>
                      </a: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1766840110"/>
                  </a:ext>
                </a:extLst>
              </a:tr>
            </a:tbl>
          </a:graphicData>
        </a:graphic>
      </p:graphicFrame>
      <p:sp>
        <p:nvSpPr>
          <p:cNvPr id="4" name="TextBox 3">
            <a:extLst>
              <a:ext uri="{FF2B5EF4-FFF2-40B4-BE49-F238E27FC236}">
                <a16:creationId xmlns:a16="http://schemas.microsoft.com/office/drawing/2014/main" id="{E3066DCD-31D9-1940-8CB0-FE9C2DAAA120}"/>
              </a:ext>
            </a:extLst>
          </p:cNvPr>
          <p:cNvSpPr txBox="1"/>
          <p:nvPr/>
        </p:nvSpPr>
        <p:spPr>
          <a:xfrm>
            <a:off x="8311510" y="0"/>
            <a:ext cx="3575714"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WHAT</a:t>
            </a:r>
          </a:p>
        </p:txBody>
      </p:sp>
      <p:pic>
        <p:nvPicPr>
          <p:cNvPr id="10" name="Graphic 4" descr="Research">
            <a:extLst>
              <a:ext uri="{FF2B5EF4-FFF2-40B4-BE49-F238E27FC236}">
                <a16:creationId xmlns:a16="http://schemas.microsoft.com/office/drawing/2014/main" id="{BB41D38A-BA2C-A24A-A0F6-80D09621F224}"/>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69559" y="3972377"/>
            <a:ext cx="1828824" cy="1828824"/>
          </a:xfrm>
          <a:prstGeom prst="rect">
            <a:avLst/>
          </a:prstGeom>
        </p:spPr>
      </p:pic>
      <p:grpSp>
        <p:nvGrpSpPr>
          <p:cNvPr id="11" name="Group 10">
            <a:extLst>
              <a:ext uri="{FF2B5EF4-FFF2-40B4-BE49-F238E27FC236}">
                <a16:creationId xmlns:a16="http://schemas.microsoft.com/office/drawing/2014/main" id="{A54C6D69-65AB-154E-997A-15B0E9B4E6A4}"/>
              </a:ext>
            </a:extLst>
          </p:cNvPr>
          <p:cNvGrpSpPr/>
          <p:nvPr/>
        </p:nvGrpSpPr>
        <p:grpSpPr>
          <a:xfrm>
            <a:off x="8730966" y="4149924"/>
            <a:ext cx="2867280" cy="1445658"/>
            <a:chOff x="0" y="0"/>
            <a:chExt cx="2121298" cy="1069573"/>
          </a:xfrm>
        </p:grpSpPr>
        <p:sp>
          <p:nvSpPr>
            <p:cNvPr id="12" name="Freeform 11">
              <a:extLst>
                <a:ext uri="{FF2B5EF4-FFF2-40B4-BE49-F238E27FC236}">
                  <a16:creationId xmlns:a16="http://schemas.microsoft.com/office/drawing/2014/main" id="{39C19F30-AE90-8342-A62B-CA849A66A23B}"/>
                </a:ext>
              </a:extLst>
            </p:cNvPr>
            <p:cNvSpPr/>
            <p:nvPr/>
          </p:nvSpPr>
          <p:spPr>
            <a:xfrm>
              <a:off x="648182" y="0"/>
              <a:ext cx="1068223" cy="1069573"/>
            </a:xfrm>
            <a:custGeom>
              <a:avLst/>
              <a:gdLst>
                <a:gd name="connsiteX0" fmla="*/ 873481 w 1068223"/>
                <a:gd name="connsiteY0" fmla="*/ 739827 h 1069573"/>
                <a:gd name="connsiteX1" fmla="*/ 789779 w 1068223"/>
                <a:gd name="connsiteY1" fmla="*/ 714177 h 1069573"/>
                <a:gd name="connsiteX2" fmla="*/ 729027 w 1068223"/>
                <a:gd name="connsiteY2" fmla="*/ 654775 h 1069573"/>
                <a:gd name="connsiteX3" fmla="*/ 812729 w 1068223"/>
                <a:gd name="connsiteY3" fmla="*/ 409068 h 1069573"/>
                <a:gd name="connsiteX4" fmla="*/ 407718 w 1068223"/>
                <a:gd name="connsiteY4" fmla="*/ 7 h 1069573"/>
                <a:gd name="connsiteX5" fmla="*/ 7 w 1068223"/>
                <a:gd name="connsiteY5" fmla="*/ 405018 h 1069573"/>
                <a:gd name="connsiteX6" fmla="*/ 405018 w 1068223"/>
                <a:gd name="connsiteY6" fmla="*/ 812729 h 1069573"/>
                <a:gd name="connsiteX7" fmla="*/ 653425 w 1068223"/>
                <a:gd name="connsiteY7" fmla="*/ 729027 h 1069573"/>
                <a:gd name="connsiteX8" fmla="*/ 712827 w 1068223"/>
                <a:gd name="connsiteY8" fmla="*/ 788429 h 1069573"/>
                <a:gd name="connsiteX9" fmla="*/ 738477 w 1068223"/>
                <a:gd name="connsiteY9" fmla="*/ 873481 h 1069573"/>
                <a:gd name="connsiteX10" fmla="*/ 907232 w 1068223"/>
                <a:gd name="connsiteY10" fmla="*/ 1042236 h 1069573"/>
                <a:gd name="connsiteX11" fmla="*/ 1040886 w 1068223"/>
                <a:gd name="connsiteY11" fmla="*/ 1042236 h 1069573"/>
                <a:gd name="connsiteX12" fmla="*/ 1040886 w 1068223"/>
                <a:gd name="connsiteY12" fmla="*/ 908582 h 1069573"/>
                <a:gd name="connsiteX13" fmla="*/ 873481 w 1068223"/>
                <a:gd name="connsiteY13" fmla="*/ 739827 h 1069573"/>
                <a:gd name="connsiteX14" fmla="*/ 407718 w 1068223"/>
                <a:gd name="connsiteY14" fmla="*/ 731727 h 1069573"/>
                <a:gd name="connsiteX15" fmla="*/ 83710 w 1068223"/>
                <a:gd name="connsiteY15" fmla="*/ 407718 h 1069573"/>
                <a:gd name="connsiteX16" fmla="*/ 407718 w 1068223"/>
                <a:gd name="connsiteY16" fmla="*/ 83710 h 1069573"/>
                <a:gd name="connsiteX17" fmla="*/ 731727 w 1068223"/>
                <a:gd name="connsiteY17" fmla="*/ 407718 h 1069573"/>
                <a:gd name="connsiteX18" fmla="*/ 407718 w 1068223"/>
                <a:gd name="connsiteY18" fmla="*/ 731727 h 106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68223" h="1069573">
                  <a:moveTo>
                    <a:pt x="873481" y="739827"/>
                  </a:moveTo>
                  <a:cubicBezTo>
                    <a:pt x="851881" y="718227"/>
                    <a:pt x="819480" y="707427"/>
                    <a:pt x="789779" y="714177"/>
                  </a:cubicBezTo>
                  <a:lnTo>
                    <a:pt x="729027" y="654775"/>
                  </a:lnTo>
                  <a:cubicBezTo>
                    <a:pt x="783029" y="584573"/>
                    <a:pt x="812729" y="498171"/>
                    <a:pt x="812729" y="409068"/>
                  </a:cubicBezTo>
                  <a:cubicBezTo>
                    <a:pt x="814079" y="183612"/>
                    <a:pt x="631825" y="1357"/>
                    <a:pt x="407718" y="7"/>
                  </a:cubicBezTo>
                  <a:cubicBezTo>
                    <a:pt x="183612" y="-1343"/>
                    <a:pt x="1357" y="180912"/>
                    <a:pt x="7" y="405018"/>
                  </a:cubicBezTo>
                  <a:cubicBezTo>
                    <a:pt x="-1343" y="629124"/>
                    <a:pt x="180912" y="811379"/>
                    <a:pt x="405018" y="812729"/>
                  </a:cubicBezTo>
                  <a:cubicBezTo>
                    <a:pt x="494121" y="812729"/>
                    <a:pt x="581873" y="783029"/>
                    <a:pt x="653425" y="729027"/>
                  </a:cubicBezTo>
                  <a:lnTo>
                    <a:pt x="712827" y="788429"/>
                  </a:lnTo>
                  <a:cubicBezTo>
                    <a:pt x="707427" y="819480"/>
                    <a:pt x="716877" y="850530"/>
                    <a:pt x="738477" y="873481"/>
                  </a:cubicBezTo>
                  <a:lnTo>
                    <a:pt x="907232" y="1042236"/>
                  </a:lnTo>
                  <a:cubicBezTo>
                    <a:pt x="943683" y="1078687"/>
                    <a:pt x="1004435" y="1078687"/>
                    <a:pt x="1040886" y="1042236"/>
                  </a:cubicBezTo>
                  <a:cubicBezTo>
                    <a:pt x="1077337" y="1005785"/>
                    <a:pt x="1077337" y="945033"/>
                    <a:pt x="1040886" y="908582"/>
                  </a:cubicBezTo>
                  <a:lnTo>
                    <a:pt x="873481" y="739827"/>
                  </a:lnTo>
                  <a:close/>
                  <a:moveTo>
                    <a:pt x="407718" y="731727"/>
                  </a:moveTo>
                  <a:cubicBezTo>
                    <a:pt x="228164" y="731727"/>
                    <a:pt x="83710" y="587273"/>
                    <a:pt x="83710" y="407718"/>
                  </a:cubicBezTo>
                  <a:cubicBezTo>
                    <a:pt x="83710" y="228164"/>
                    <a:pt x="228164" y="83710"/>
                    <a:pt x="407718" y="83710"/>
                  </a:cubicBezTo>
                  <a:cubicBezTo>
                    <a:pt x="587273" y="83710"/>
                    <a:pt x="731727" y="228164"/>
                    <a:pt x="731727" y="407718"/>
                  </a:cubicBezTo>
                  <a:cubicBezTo>
                    <a:pt x="731727" y="585923"/>
                    <a:pt x="585923" y="731727"/>
                    <a:pt x="407718" y="731727"/>
                  </a:cubicBezTo>
                  <a:close/>
                </a:path>
              </a:pathLst>
            </a:custGeom>
            <a:solidFill>
              <a:schemeClr val="bg1">
                <a:lumMod val="65000"/>
              </a:schemeClr>
            </a:solidFill>
            <a:ln w="1349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Freeform 12">
              <a:extLst>
                <a:ext uri="{FF2B5EF4-FFF2-40B4-BE49-F238E27FC236}">
                  <a16:creationId xmlns:a16="http://schemas.microsoft.com/office/drawing/2014/main" id="{1049BC2D-07CB-F44A-96D1-2FD969771D8F}"/>
                </a:ext>
              </a:extLst>
            </p:cNvPr>
            <p:cNvSpPr/>
            <p:nvPr/>
          </p:nvSpPr>
          <p:spPr>
            <a:xfrm>
              <a:off x="0" y="196769"/>
              <a:ext cx="581865" cy="427128"/>
            </a:xfrm>
            <a:custGeom>
              <a:avLst/>
              <a:gdLst>
                <a:gd name="connsiteX0" fmla="*/ 580516 w 581865"/>
                <a:gd name="connsiteY0" fmla="*/ 186822 h 427128"/>
                <a:gd name="connsiteX1" fmla="*/ 503564 w 581865"/>
                <a:gd name="connsiteY1" fmla="*/ 186822 h 427128"/>
                <a:gd name="connsiteX2" fmla="*/ 486013 w 581865"/>
                <a:gd name="connsiteY2" fmla="*/ 197623 h 427128"/>
                <a:gd name="connsiteX3" fmla="*/ 434712 w 581865"/>
                <a:gd name="connsiteY3" fmla="*/ 252974 h 427128"/>
                <a:gd name="connsiteX4" fmla="*/ 391511 w 581865"/>
                <a:gd name="connsiteY4" fmla="*/ 103120 h 427128"/>
                <a:gd name="connsiteX5" fmla="*/ 361810 w 581865"/>
                <a:gd name="connsiteY5" fmla="*/ 86920 h 427128"/>
                <a:gd name="connsiteX6" fmla="*/ 345609 w 581865"/>
                <a:gd name="connsiteY6" fmla="*/ 101770 h 427128"/>
                <a:gd name="connsiteX7" fmla="*/ 264607 w 581865"/>
                <a:gd name="connsiteY7" fmla="*/ 316426 h 427128"/>
                <a:gd name="connsiteX8" fmla="*/ 209256 w 581865"/>
                <a:gd name="connsiteY8" fmla="*/ 19418 h 427128"/>
                <a:gd name="connsiteX9" fmla="*/ 182255 w 581865"/>
                <a:gd name="connsiteY9" fmla="*/ 517 h 427128"/>
                <a:gd name="connsiteX10" fmla="*/ 163354 w 581865"/>
                <a:gd name="connsiteY10" fmla="*/ 16718 h 427128"/>
                <a:gd name="connsiteX11" fmla="*/ 105303 w 581865"/>
                <a:gd name="connsiteY11" fmla="*/ 186822 h 427128"/>
                <a:gd name="connsiteX12" fmla="*/ 0 w 581865"/>
                <a:gd name="connsiteY12" fmla="*/ 186822 h 427128"/>
                <a:gd name="connsiteX13" fmla="*/ 0 w 581865"/>
                <a:gd name="connsiteY13" fmla="*/ 240824 h 427128"/>
                <a:gd name="connsiteX14" fmla="*/ 122853 w 581865"/>
                <a:gd name="connsiteY14" fmla="*/ 240824 h 427128"/>
                <a:gd name="connsiteX15" fmla="*/ 145804 w 581865"/>
                <a:gd name="connsiteY15" fmla="*/ 220573 h 427128"/>
                <a:gd name="connsiteX16" fmla="*/ 179555 w 581865"/>
                <a:gd name="connsiteY16" fmla="*/ 117971 h 427128"/>
                <a:gd name="connsiteX17" fmla="*/ 233556 w 581865"/>
                <a:gd name="connsiteY17" fmla="*/ 408228 h 427128"/>
                <a:gd name="connsiteX18" fmla="*/ 255157 w 581865"/>
                <a:gd name="connsiteY18" fmla="*/ 427129 h 427128"/>
                <a:gd name="connsiteX19" fmla="*/ 257857 w 581865"/>
                <a:gd name="connsiteY19" fmla="*/ 427129 h 427128"/>
                <a:gd name="connsiteX20" fmla="*/ 280808 w 581865"/>
                <a:gd name="connsiteY20" fmla="*/ 412278 h 427128"/>
                <a:gd name="connsiteX21" fmla="*/ 367210 w 581865"/>
                <a:gd name="connsiteY21" fmla="*/ 185472 h 427128"/>
                <a:gd name="connsiteX22" fmla="*/ 402311 w 581865"/>
                <a:gd name="connsiteY22" fmla="*/ 306976 h 427128"/>
                <a:gd name="connsiteX23" fmla="*/ 432012 w 581865"/>
                <a:gd name="connsiteY23" fmla="*/ 323176 h 427128"/>
                <a:gd name="connsiteX24" fmla="*/ 442812 w 581865"/>
                <a:gd name="connsiteY24" fmla="*/ 316426 h 427128"/>
                <a:gd name="connsiteX25" fmla="*/ 515714 w 581865"/>
                <a:gd name="connsiteY25" fmla="*/ 240824 h 427128"/>
                <a:gd name="connsiteX26" fmla="*/ 581866 w 581865"/>
                <a:gd name="connsiteY26" fmla="*/ 240824 h 427128"/>
                <a:gd name="connsiteX27" fmla="*/ 581866 w 581865"/>
                <a:gd name="connsiteY27" fmla="*/ 186822 h 427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81865" h="427128">
                  <a:moveTo>
                    <a:pt x="580516" y="186822"/>
                  </a:moveTo>
                  <a:lnTo>
                    <a:pt x="503564" y="186822"/>
                  </a:lnTo>
                  <a:cubicBezTo>
                    <a:pt x="496813" y="188172"/>
                    <a:pt x="490063" y="192223"/>
                    <a:pt x="486013" y="197623"/>
                  </a:cubicBezTo>
                  <a:lnTo>
                    <a:pt x="434712" y="252974"/>
                  </a:lnTo>
                  <a:lnTo>
                    <a:pt x="391511" y="103120"/>
                  </a:lnTo>
                  <a:cubicBezTo>
                    <a:pt x="387460" y="90970"/>
                    <a:pt x="373960" y="82870"/>
                    <a:pt x="361810" y="86920"/>
                  </a:cubicBezTo>
                  <a:cubicBezTo>
                    <a:pt x="355060" y="89620"/>
                    <a:pt x="348309" y="93670"/>
                    <a:pt x="345609" y="101770"/>
                  </a:cubicBezTo>
                  <a:lnTo>
                    <a:pt x="264607" y="316426"/>
                  </a:lnTo>
                  <a:lnTo>
                    <a:pt x="209256" y="19418"/>
                  </a:lnTo>
                  <a:cubicBezTo>
                    <a:pt x="206556" y="5917"/>
                    <a:pt x="194405" y="-2183"/>
                    <a:pt x="182255" y="517"/>
                  </a:cubicBezTo>
                  <a:cubicBezTo>
                    <a:pt x="174155" y="1867"/>
                    <a:pt x="167405" y="8618"/>
                    <a:pt x="163354" y="16718"/>
                  </a:cubicBezTo>
                  <a:lnTo>
                    <a:pt x="105303" y="186822"/>
                  </a:lnTo>
                  <a:lnTo>
                    <a:pt x="0" y="186822"/>
                  </a:lnTo>
                  <a:lnTo>
                    <a:pt x="0" y="240824"/>
                  </a:lnTo>
                  <a:lnTo>
                    <a:pt x="122853" y="240824"/>
                  </a:lnTo>
                  <a:cubicBezTo>
                    <a:pt x="133654" y="239474"/>
                    <a:pt x="143104" y="231374"/>
                    <a:pt x="145804" y="220573"/>
                  </a:cubicBezTo>
                  <a:lnTo>
                    <a:pt x="179555" y="117971"/>
                  </a:lnTo>
                  <a:lnTo>
                    <a:pt x="233556" y="408228"/>
                  </a:lnTo>
                  <a:cubicBezTo>
                    <a:pt x="234906" y="419029"/>
                    <a:pt x="244357" y="427129"/>
                    <a:pt x="255157" y="427129"/>
                  </a:cubicBezTo>
                  <a:lnTo>
                    <a:pt x="257857" y="427129"/>
                  </a:lnTo>
                  <a:cubicBezTo>
                    <a:pt x="267307" y="427129"/>
                    <a:pt x="276757" y="421729"/>
                    <a:pt x="280808" y="412278"/>
                  </a:cubicBezTo>
                  <a:lnTo>
                    <a:pt x="367210" y="185472"/>
                  </a:lnTo>
                  <a:lnTo>
                    <a:pt x="402311" y="306976"/>
                  </a:lnTo>
                  <a:cubicBezTo>
                    <a:pt x="406361" y="319126"/>
                    <a:pt x="418511" y="327226"/>
                    <a:pt x="432012" y="323176"/>
                  </a:cubicBezTo>
                  <a:cubicBezTo>
                    <a:pt x="436062" y="321826"/>
                    <a:pt x="440112" y="319126"/>
                    <a:pt x="442812" y="316426"/>
                  </a:cubicBezTo>
                  <a:lnTo>
                    <a:pt x="515714" y="240824"/>
                  </a:lnTo>
                  <a:lnTo>
                    <a:pt x="581866" y="240824"/>
                  </a:lnTo>
                  <a:lnTo>
                    <a:pt x="581866" y="186822"/>
                  </a:lnTo>
                  <a:close/>
                </a:path>
              </a:pathLst>
            </a:custGeom>
            <a:solidFill>
              <a:schemeClr val="bg1">
                <a:lumMod val="65000"/>
              </a:schemeClr>
            </a:solidFill>
            <a:ln w="1349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Freeform 13">
              <a:extLst>
                <a:ext uri="{FF2B5EF4-FFF2-40B4-BE49-F238E27FC236}">
                  <a16:creationId xmlns:a16="http://schemas.microsoft.com/office/drawing/2014/main" id="{AE9FE96F-6552-7943-9C0D-70B38D23A9C0}"/>
                </a:ext>
              </a:extLst>
            </p:cNvPr>
            <p:cNvSpPr/>
            <p:nvPr/>
          </p:nvSpPr>
          <p:spPr>
            <a:xfrm>
              <a:off x="1539433" y="196769"/>
              <a:ext cx="581865" cy="427128"/>
            </a:xfrm>
            <a:custGeom>
              <a:avLst/>
              <a:gdLst>
                <a:gd name="connsiteX0" fmla="*/ 580516 w 581865"/>
                <a:gd name="connsiteY0" fmla="*/ 186822 h 427128"/>
                <a:gd name="connsiteX1" fmla="*/ 503564 w 581865"/>
                <a:gd name="connsiteY1" fmla="*/ 186822 h 427128"/>
                <a:gd name="connsiteX2" fmla="*/ 486013 w 581865"/>
                <a:gd name="connsiteY2" fmla="*/ 197623 h 427128"/>
                <a:gd name="connsiteX3" fmla="*/ 434712 w 581865"/>
                <a:gd name="connsiteY3" fmla="*/ 252974 h 427128"/>
                <a:gd name="connsiteX4" fmla="*/ 391511 w 581865"/>
                <a:gd name="connsiteY4" fmla="*/ 103120 h 427128"/>
                <a:gd name="connsiteX5" fmla="*/ 361810 w 581865"/>
                <a:gd name="connsiteY5" fmla="*/ 86920 h 427128"/>
                <a:gd name="connsiteX6" fmla="*/ 345609 w 581865"/>
                <a:gd name="connsiteY6" fmla="*/ 101770 h 427128"/>
                <a:gd name="connsiteX7" fmla="*/ 264607 w 581865"/>
                <a:gd name="connsiteY7" fmla="*/ 316426 h 427128"/>
                <a:gd name="connsiteX8" fmla="*/ 209256 w 581865"/>
                <a:gd name="connsiteY8" fmla="*/ 19418 h 427128"/>
                <a:gd name="connsiteX9" fmla="*/ 182255 w 581865"/>
                <a:gd name="connsiteY9" fmla="*/ 517 h 427128"/>
                <a:gd name="connsiteX10" fmla="*/ 163354 w 581865"/>
                <a:gd name="connsiteY10" fmla="*/ 16718 h 427128"/>
                <a:gd name="connsiteX11" fmla="*/ 105303 w 581865"/>
                <a:gd name="connsiteY11" fmla="*/ 186822 h 427128"/>
                <a:gd name="connsiteX12" fmla="*/ 0 w 581865"/>
                <a:gd name="connsiteY12" fmla="*/ 186822 h 427128"/>
                <a:gd name="connsiteX13" fmla="*/ 0 w 581865"/>
                <a:gd name="connsiteY13" fmla="*/ 240824 h 427128"/>
                <a:gd name="connsiteX14" fmla="*/ 122853 w 581865"/>
                <a:gd name="connsiteY14" fmla="*/ 240824 h 427128"/>
                <a:gd name="connsiteX15" fmla="*/ 145804 w 581865"/>
                <a:gd name="connsiteY15" fmla="*/ 220573 h 427128"/>
                <a:gd name="connsiteX16" fmla="*/ 179555 w 581865"/>
                <a:gd name="connsiteY16" fmla="*/ 117971 h 427128"/>
                <a:gd name="connsiteX17" fmla="*/ 233556 w 581865"/>
                <a:gd name="connsiteY17" fmla="*/ 408228 h 427128"/>
                <a:gd name="connsiteX18" fmla="*/ 255157 w 581865"/>
                <a:gd name="connsiteY18" fmla="*/ 427129 h 427128"/>
                <a:gd name="connsiteX19" fmla="*/ 257857 w 581865"/>
                <a:gd name="connsiteY19" fmla="*/ 427129 h 427128"/>
                <a:gd name="connsiteX20" fmla="*/ 280808 w 581865"/>
                <a:gd name="connsiteY20" fmla="*/ 412278 h 427128"/>
                <a:gd name="connsiteX21" fmla="*/ 367210 w 581865"/>
                <a:gd name="connsiteY21" fmla="*/ 185472 h 427128"/>
                <a:gd name="connsiteX22" fmla="*/ 402311 w 581865"/>
                <a:gd name="connsiteY22" fmla="*/ 306976 h 427128"/>
                <a:gd name="connsiteX23" fmla="*/ 432012 w 581865"/>
                <a:gd name="connsiteY23" fmla="*/ 323176 h 427128"/>
                <a:gd name="connsiteX24" fmla="*/ 442812 w 581865"/>
                <a:gd name="connsiteY24" fmla="*/ 316426 h 427128"/>
                <a:gd name="connsiteX25" fmla="*/ 515714 w 581865"/>
                <a:gd name="connsiteY25" fmla="*/ 240824 h 427128"/>
                <a:gd name="connsiteX26" fmla="*/ 581866 w 581865"/>
                <a:gd name="connsiteY26" fmla="*/ 240824 h 427128"/>
                <a:gd name="connsiteX27" fmla="*/ 581866 w 581865"/>
                <a:gd name="connsiteY27" fmla="*/ 186822 h 427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81865" h="427128">
                  <a:moveTo>
                    <a:pt x="580516" y="186822"/>
                  </a:moveTo>
                  <a:lnTo>
                    <a:pt x="503564" y="186822"/>
                  </a:lnTo>
                  <a:cubicBezTo>
                    <a:pt x="496813" y="188172"/>
                    <a:pt x="490063" y="192223"/>
                    <a:pt x="486013" y="197623"/>
                  </a:cubicBezTo>
                  <a:lnTo>
                    <a:pt x="434712" y="252974"/>
                  </a:lnTo>
                  <a:lnTo>
                    <a:pt x="391511" y="103120"/>
                  </a:lnTo>
                  <a:cubicBezTo>
                    <a:pt x="387460" y="90970"/>
                    <a:pt x="373960" y="82870"/>
                    <a:pt x="361810" y="86920"/>
                  </a:cubicBezTo>
                  <a:cubicBezTo>
                    <a:pt x="355060" y="89620"/>
                    <a:pt x="348309" y="93670"/>
                    <a:pt x="345609" y="101770"/>
                  </a:cubicBezTo>
                  <a:lnTo>
                    <a:pt x="264607" y="316426"/>
                  </a:lnTo>
                  <a:lnTo>
                    <a:pt x="209256" y="19418"/>
                  </a:lnTo>
                  <a:cubicBezTo>
                    <a:pt x="206556" y="5917"/>
                    <a:pt x="194405" y="-2183"/>
                    <a:pt x="182255" y="517"/>
                  </a:cubicBezTo>
                  <a:cubicBezTo>
                    <a:pt x="174155" y="1867"/>
                    <a:pt x="167405" y="8618"/>
                    <a:pt x="163354" y="16718"/>
                  </a:cubicBezTo>
                  <a:lnTo>
                    <a:pt x="105303" y="186822"/>
                  </a:lnTo>
                  <a:lnTo>
                    <a:pt x="0" y="186822"/>
                  </a:lnTo>
                  <a:lnTo>
                    <a:pt x="0" y="240824"/>
                  </a:lnTo>
                  <a:lnTo>
                    <a:pt x="122853" y="240824"/>
                  </a:lnTo>
                  <a:cubicBezTo>
                    <a:pt x="133654" y="239474"/>
                    <a:pt x="143104" y="231374"/>
                    <a:pt x="145804" y="220573"/>
                  </a:cubicBezTo>
                  <a:lnTo>
                    <a:pt x="179555" y="117971"/>
                  </a:lnTo>
                  <a:lnTo>
                    <a:pt x="233556" y="408228"/>
                  </a:lnTo>
                  <a:cubicBezTo>
                    <a:pt x="234906" y="419029"/>
                    <a:pt x="244357" y="427129"/>
                    <a:pt x="255157" y="427129"/>
                  </a:cubicBezTo>
                  <a:lnTo>
                    <a:pt x="257857" y="427129"/>
                  </a:lnTo>
                  <a:cubicBezTo>
                    <a:pt x="267307" y="427129"/>
                    <a:pt x="276757" y="421729"/>
                    <a:pt x="280808" y="412278"/>
                  </a:cubicBezTo>
                  <a:lnTo>
                    <a:pt x="367210" y="185472"/>
                  </a:lnTo>
                  <a:lnTo>
                    <a:pt x="402311" y="306976"/>
                  </a:lnTo>
                  <a:cubicBezTo>
                    <a:pt x="406361" y="319126"/>
                    <a:pt x="418511" y="327226"/>
                    <a:pt x="432012" y="323176"/>
                  </a:cubicBezTo>
                  <a:cubicBezTo>
                    <a:pt x="436062" y="321826"/>
                    <a:pt x="440112" y="319126"/>
                    <a:pt x="442812" y="316426"/>
                  </a:cubicBezTo>
                  <a:lnTo>
                    <a:pt x="515714" y="240824"/>
                  </a:lnTo>
                  <a:lnTo>
                    <a:pt x="581866" y="240824"/>
                  </a:lnTo>
                  <a:lnTo>
                    <a:pt x="581866" y="186822"/>
                  </a:lnTo>
                  <a:close/>
                </a:path>
              </a:pathLst>
            </a:custGeom>
            <a:solidFill>
              <a:schemeClr val="bg1">
                <a:lumMod val="65000"/>
              </a:schemeClr>
            </a:solidFill>
            <a:ln w="1349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542638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WHEN | TIMELINE</a:t>
            </a:r>
          </a:p>
        </p:txBody>
      </p:sp>
      <p:sp>
        <p:nvSpPr>
          <p:cNvPr id="4" name="TextBox 3">
            <a:extLst>
              <a:ext uri="{FF2B5EF4-FFF2-40B4-BE49-F238E27FC236}">
                <a16:creationId xmlns:a16="http://schemas.microsoft.com/office/drawing/2014/main" id="{E3066DCD-31D9-1940-8CB0-FE9C2DAAA120}"/>
              </a:ext>
            </a:extLst>
          </p:cNvPr>
          <p:cNvSpPr txBox="1"/>
          <p:nvPr/>
        </p:nvSpPr>
        <p:spPr>
          <a:xfrm>
            <a:off x="8311510" y="0"/>
            <a:ext cx="3575714"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WHEN</a:t>
            </a:r>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96037" y="1305878"/>
            <a:ext cx="10809026" cy="4705960"/>
            <a:chOff x="0" y="0"/>
            <a:chExt cx="8879131" cy="4246482"/>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2111449"/>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0"/>
              <a:ext cx="1411605" cy="2138679"/>
              <a:chOff x="0" y="-185254"/>
              <a:chExt cx="1412111" cy="2139776"/>
            </a:xfrm>
          </p:grpSpPr>
          <p:sp>
            <p:nvSpPr>
              <p:cNvPr id="58" name="Text Box 23">
                <a:extLst>
                  <a:ext uri="{FF2B5EF4-FFF2-40B4-BE49-F238E27FC236}">
                    <a16:creationId xmlns:a16="http://schemas.microsoft.com/office/drawing/2014/main" id="{B99B90F7-59D6-5947-93D5-DF9C66F5D7C5}"/>
                  </a:ext>
                </a:extLst>
              </p:cNvPr>
              <p:cNvSpPr txBox="1"/>
              <p:nvPr/>
            </p:nvSpPr>
            <p:spPr>
              <a:xfrm>
                <a:off x="0" y="-185254"/>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01/16</a:t>
                </a:r>
              </a:p>
            </p:txBody>
          </p:sp>
          <p:cxnSp>
            <p:nvCxnSpPr>
              <p:cNvPr id="59" name="Straight Connector 58">
                <a:extLst>
                  <a:ext uri="{FF2B5EF4-FFF2-40B4-BE49-F238E27FC236}">
                    <a16:creationId xmlns:a16="http://schemas.microsoft.com/office/drawing/2014/main" id="{DC2E65C0-3A59-3A46-A323-F33C2C36C771}"/>
                  </a:ext>
                </a:extLst>
              </p:cNvPr>
              <p:cNvCxnSpPr/>
              <p:nvPr/>
            </p:nvCxnSpPr>
            <p:spPr>
              <a:xfrm>
                <a:off x="246380" y="454660"/>
                <a:ext cx="0" cy="1443459"/>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18" name="Group 17">
              <a:extLst>
                <a:ext uri="{FF2B5EF4-FFF2-40B4-BE49-F238E27FC236}">
                  <a16:creationId xmlns:a16="http://schemas.microsoft.com/office/drawing/2014/main" id="{07EC0216-27B1-1649-BE56-0FD8F3290C39}"/>
                </a:ext>
              </a:extLst>
            </p:cNvPr>
            <p:cNvGrpSpPr/>
            <p:nvPr/>
          </p:nvGrpSpPr>
          <p:grpSpPr>
            <a:xfrm>
              <a:off x="1765004" y="404038"/>
              <a:ext cx="1411605" cy="1741171"/>
              <a:chOff x="0" y="212391"/>
              <a:chExt cx="1412111" cy="1742131"/>
            </a:xfrm>
          </p:grpSpPr>
          <p:sp>
            <p:nvSpPr>
              <p:cNvPr id="55" name="Text Box 19">
                <a:extLst>
                  <a:ext uri="{FF2B5EF4-FFF2-40B4-BE49-F238E27FC236}">
                    <a16:creationId xmlns:a16="http://schemas.microsoft.com/office/drawing/2014/main" id="{98BA42C2-F68E-F841-956C-99875F734883}"/>
                  </a:ext>
                </a:extLst>
              </p:cNvPr>
              <p:cNvSpPr txBox="1"/>
              <p:nvPr/>
            </p:nvSpPr>
            <p:spPr>
              <a:xfrm>
                <a:off x="0" y="212391"/>
                <a:ext cx="1412111" cy="6945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01/22</a:t>
                </a:r>
              </a:p>
            </p:txBody>
          </p:sp>
          <p:cxnSp>
            <p:nvCxnSpPr>
              <p:cNvPr id="56" name="Straight Connector 55">
                <a:extLst>
                  <a:ext uri="{FF2B5EF4-FFF2-40B4-BE49-F238E27FC236}">
                    <a16:creationId xmlns:a16="http://schemas.microsoft.com/office/drawing/2014/main" id="{B50965B7-2927-3442-8686-EC66E764AC35}"/>
                  </a:ext>
                </a:extLst>
              </p:cNvPr>
              <p:cNvCxnSpPr/>
              <p:nvPr/>
            </p:nvCxnSpPr>
            <p:spPr>
              <a:xfrm>
                <a:off x="246292" y="858520"/>
                <a:ext cx="0" cy="1038990"/>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EB3C39FE-A071-5343-A55A-C02ED7037418}"/>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19" name="Group 18">
              <a:extLst>
                <a:ext uri="{FF2B5EF4-FFF2-40B4-BE49-F238E27FC236}">
                  <a16:creationId xmlns:a16="http://schemas.microsoft.com/office/drawing/2014/main" id="{C2531B8A-B48B-C34F-839D-C550835ABF93}"/>
                </a:ext>
              </a:extLst>
            </p:cNvPr>
            <p:cNvGrpSpPr/>
            <p:nvPr/>
          </p:nvGrpSpPr>
          <p:grpSpPr>
            <a:xfrm>
              <a:off x="3551274" y="861238"/>
              <a:ext cx="1411605" cy="1280795"/>
              <a:chOff x="0" y="673106"/>
              <a:chExt cx="1412111" cy="1281416"/>
            </a:xfrm>
          </p:grpSpPr>
          <p:sp>
            <p:nvSpPr>
              <p:cNvPr id="52" name="Text Box 15">
                <a:extLst>
                  <a:ext uri="{FF2B5EF4-FFF2-40B4-BE49-F238E27FC236}">
                    <a16:creationId xmlns:a16="http://schemas.microsoft.com/office/drawing/2014/main" id="{42F5C343-9129-EA4E-836A-8C93C235FAFB}"/>
                  </a:ext>
                </a:extLst>
              </p:cNvPr>
              <p:cNvSpPr txBox="1"/>
              <p:nvPr/>
            </p:nvSpPr>
            <p:spPr>
              <a:xfrm>
                <a:off x="0" y="673106"/>
                <a:ext cx="1412111" cy="7060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01/31</a:t>
                </a:r>
              </a:p>
            </p:txBody>
          </p:sp>
          <p:cxnSp>
            <p:nvCxnSpPr>
              <p:cNvPr id="53" name="Straight Connector 52">
                <a:extLst>
                  <a:ext uri="{FF2B5EF4-FFF2-40B4-BE49-F238E27FC236}">
                    <a16:creationId xmlns:a16="http://schemas.microsoft.com/office/drawing/2014/main" id="{0E3E376E-046F-6443-83CE-07DAB71237DD}"/>
                  </a:ext>
                </a:extLst>
              </p:cNvPr>
              <p:cNvCxnSpPr/>
              <p:nvPr/>
            </p:nvCxnSpPr>
            <p:spPr>
              <a:xfrm>
                <a:off x="246204" y="1346200"/>
                <a:ext cx="0" cy="550706"/>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BF4FC5AF-E89A-1147-BFA6-9383FB6BCECD}"/>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0" name="Group 19">
              <a:extLst>
                <a:ext uri="{FF2B5EF4-FFF2-40B4-BE49-F238E27FC236}">
                  <a16:creationId xmlns:a16="http://schemas.microsoft.com/office/drawing/2014/main" id="{84887352-F4D4-9C41-BBC5-00A37C4A6CB7}"/>
                </a:ext>
              </a:extLst>
            </p:cNvPr>
            <p:cNvGrpSpPr/>
            <p:nvPr/>
          </p:nvGrpSpPr>
          <p:grpSpPr>
            <a:xfrm>
              <a:off x="5305646" y="191386"/>
              <a:ext cx="1411605" cy="1951990"/>
              <a:chOff x="0" y="1726"/>
              <a:chExt cx="1412111" cy="1952796"/>
            </a:xfrm>
          </p:grpSpPr>
          <p:sp>
            <p:nvSpPr>
              <p:cNvPr id="49" name="Text Box 52">
                <a:extLst>
                  <a:ext uri="{FF2B5EF4-FFF2-40B4-BE49-F238E27FC236}">
                    <a16:creationId xmlns:a16="http://schemas.microsoft.com/office/drawing/2014/main" id="{4A7BA101-842C-2947-89BE-67E90D99F4A0}"/>
                  </a:ext>
                </a:extLst>
              </p:cNvPr>
              <p:cNvSpPr txBox="1"/>
              <p:nvPr/>
            </p:nvSpPr>
            <p:spPr>
              <a:xfrm>
                <a:off x="0" y="1726"/>
                <a:ext cx="1412111" cy="6713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02/05</a:t>
                </a:r>
              </a:p>
            </p:txBody>
          </p:sp>
          <p:cxnSp>
            <p:nvCxnSpPr>
              <p:cNvPr id="50" name="Straight Connector 49">
                <a:extLst>
                  <a:ext uri="{FF2B5EF4-FFF2-40B4-BE49-F238E27FC236}">
                    <a16:creationId xmlns:a16="http://schemas.microsoft.com/office/drawing/2014/main" id="{73528D2C-45ED-2F4D-B8DE-84A8E4843E00}"/>
                  </a:ext>
                </a:extLst>
              </p:cNvPr>
              <p:cNvCxnSpPr/>
              <p:nvPr/>
            </p:nvCxnSpPr>
            <p:spPr>
              <a:xfrm>
                <a:off x="246116" y="604331"/>
                <a:ext cx="0" cy="1292400"/>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46A3CE2C-8E80-324E-900E-25A39733A43C}"/>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1" name="Group 20">
              <a:extLst>
                <a:ext uri="{FF2B5EF4-FFF2-40B4-BE49-F238E27FC236}">
                  <a16:creationId xmlns:a16="http://schemas.microsoft.com/office/drawing/2014/main" id="{9434F7DA-3C67-4C45-8AB8-509A905F6DD5}"/>
                </a:ext>
              </a:extLst>
            </p:cNvPr>
            <p:cNvGrpSpPr/>
            <p:nvPr/>
          </p:nvGrpSpPr>
          <p:grpSpPr>
            <a:xfrm>
              <a:off x="6719776" y="584791"/>
              <a:ext cx="1411605" cy="1555114"/>
              <a:chOff x="0" y="398668"/>
              <a:chExt cx="1412111" cy="1555854"/>
            </a:xfrm>
          </p:grpSpPr>
          <p:sp>
            <p:nvSpPr>
              <p:cNvPr id="46" name="Text Box 27">
                <a:extLst>
                  <a:ext uri="{FF2B5EF4-FFF2-40B4-BE49-F238E27FC236}">
                    <a16:creationId xmlns:a16="http://schemas.microsoft.com/office/drawing/2014/main" id="{9729438D-B055-574E-851A-56DD44A45F5A}"/>
                  </a:ext>
                </a:extLst>
              </p:cNvPr>
              <p:cNvSpPr txBox="1"/>
              <p:nvPr/>
            </p:nvSpPr>
            <p:spPr>
              <a:xfrm>
                <a:off x="0" y="398668"/>
                <a:ext cx="1412111" cy="6019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02/09</a:t>
                </a:r>
              </a:p>
            </p:txBody>
          </p:sp>
          <p:cxnSp>
            <p:nvCxnSpPr>
              <p:cNvPr id="47" name="Straight Connector 46">
                <a:extLst>
                  <a:ext uri="{FF2B5EF4-FFF2-40B4-BE49-F238E27FC236}">
                    <a16:creationId xmlns:a16="http://schemas.microsoft.com/office/drawing/2014/main" id="{735693C4-B93B-5842-B919-BA3079FB8DCC}"/>
                  </a:ext>
                </a:extLst>
              </p:cNvPr>
              <p:cNvCxnSpPr/>
              <p:nvPr/>
            </p:nvCxnSpPr>
            <p:spPr>
              <a:xfrm>
                <a:off x="246028" y="1000571"/>
                <a:ext cx="0" cy="895985"/>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48" name="Oval 47">
                <a:extLst>
                  <a:ext uri="{FF2B5EF4-FFF2-40B4-BE49-F238E27FC236}">
                    <a16:creationId xmlns:a16="http://schemas.microsoft.com/office/drawing/2014/main" id="{89815E79-46C8-9A42-8056-DB0621223CA3}"/>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2" name="Group 21">
              <a:extLst>
                <a:ext uri="{FF2B5EF4-FFF2-40B4-BE49-F238E27FC236}">
                  <a16:creationId xmlns:a16="http://schemas.microsoft.com/office/drawing/2014/main" id="{A79917C8-DBB1-C949-AE42-2CD4602F0596}"/>
                </a:ext>
              </a:extLst>
            </p:cNvPr>
            <p:cNvGrpSpPr/>
            <p:nvPr/>
          </p:nvGrpSpPr>
          <p:grpSpPr>
            <a:xfrm>
              <a:off x="7985051" y="861238"/>
              <a:ext cx="894080" cy="1297304"/>
              <a:chOff x="-24974" y="656600"/>
              <a:chExt cx="894080" cy="1297922"/>
            </a:xfrm>
          </p:grpSpPr>
          <p:sp>
            <p:nvSpPr>
              <p:cNvPr id="43" name="Text Box 56">
                <a:extLst>
                  <a:ext uri="{FF2B5EF4-FFF2-40B4-BE49-F238E27FC236}">
                    <a16:creationId xmlns:a16="http://schemas.microsoft.com/office/drawing/2014/main" id="{7AAB830E-78B5-3246-875F-FE11B8261820}"/>
                  </a:ext>
                </a:extLst>
              </p:cNvPr>
              <p:cNvSpPr txBox="1"/>
              <p:nvPr/>
            </p:nvSpPr>
            <p:spPr>
              <a:xfrm>
                <a:off x="-24974" y="656600"/>
                <a:ext cx="894080" cy="7984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Project Complete</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02/15</a:t>
                </a:r>
              </a:p>
            </p:txBody>
          </p:sp>
          <p:cxnSp>
            <p:nvCxnSpPr>
              <p:cNvPr id="44" name="Straight Connector 43">
                <a:extLst>
                  <a:ext uri="{FF2B5EF4-FFF2-40B4-BE49-F238E27FC236}">
                    <a16:creationId xmlns:a16="http://schemas.microsoft.com/office/drawing/2014/main" id="{CE5D63C6-F953-CA45-AD2D-BBBEC7BA47A5}"/>
                  </a:ext>
                </a:extLst>
              </p:cNvPr>
              <p:cNvCxnSpPr/>
              <p:nvPr/>
            </p:nvCxnSpPr>
            <p:spPr>
              <a:xfrm>
                <a:off x="234453" y="1495569"/>
                <a:ext cx="0" cy="400741"/>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EAF5633F-1366-304F-BE1B-8B11CF7B4AE8}"/>
                  </a:ext>
                </a:extLst>
              </p:cNvPr>
              <p:cNvSpPr/>
              <p:nvPr/>
            </p:nvSpPr>
            <p:spPr>
              <a:xfrm>
                <a:off x="195580" y="1861820"/>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3" name="Group 22">
              <a:extLst>
                <a:ext uri="{FF2B5EF4-FFF2-40B4-BE49-F238E27FC236}">
                  <a16:creationId xmlns:a16="http://schemas.microsoft.com/office/drawing/2014/main" id="{9CE9F460-67BE-3642-BAE5-EFB1E6999778}"/>
                </a:ext>
              </a:extLst>
            </p:cNvPr>
            <p:cNvGrpSpPr/>
            <p:nvPr/>
          </p:nvGrpSpPr>
          <p:grpSpPr>
            <a:xfrm>
              <a:off x="595423" y="2064784"/>
              <a:ext cx="1411605" cy="1683386"/>
              <a:chOff x="0" y="-641985"/>
              <a:chExt cx="1412111" cy="1683635"/>
            </a:xfrm>
          </p:grpSpPr>
          <p:sp>
            <p:nvSpPr>
              <p:cNvPr id="40" name="Text Box 31">
                <a:extLst>
                  <a:ext uri="{FF2B5EF4-FFF2-40B4-BE49-F238E27FC236}">
                    <a16:creationId xmlns:a16="http://schemas.microsoft.com/office/drawing/2014/main" id="{3CBA212B-0B67-B346-A7EF-B315E8EE60CF}"/>
                  </a:ext>
                </a:extLst>
              </p:cNvPr>
              <p:cNvSpPr txBox="1"/>
              <p:nvPr/>
            </p:nvSpPr>
            <p:spPr>
              <a:xfrm>
                <a:off x="0" y="520789"/>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01/18</a:t>
                </a:r>
              </a:p>
            </p:txBody>
          </p:sp>
          <p:cxnSp>
            <p:nvCxnSpPr>
              <p:cNvPr id="41" name="Straight Connector 40">
                <a:extLst>
                  <a:ext uri="{FF2B5EF4-FFF2-40B4-BE49-F238E27FC236}">
                    <a16:creationId xmlns:a16="http://schemas.microsoft.com/office/drawing/2014/main" id="{D3684845-445E-9640-B25A-9831656FB218}"/>
                  </a:ext>
                </a:extLst>
              </p:cNvPr>
              <p:cNvCxnSpPr/>
              <p:nvPr/>
            </p:nvCxnSpPr>
            <p:spPr>
              <a:xfrm flipH="1" flipV="1">
                <a:off x="241845" y="-606281"/>
                <a:ext cx="0" cy="1003902"/>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F6DFD1D9-9CEB-AD4E-9FDF-609AF1E2AE82}"/>
                  </a:ext>
                </a:extLst>
              </p:cNvPr>
              <p:cNvSpPr/>
              <p:nvPr/>
            </p:nvSpPr>
            <p:spPr>
              <a:xfrm>
                <a:off x="195580" y="-641985"/>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4" name="Group 23">
              <a:extLst>
                <a:ext uri="{FF2B5EF4-FFF2-40B4-BE49-F238E27FC236}">
                  <a16:creationId xmlns:a16="http://schemas.microsoft.com/office/drawing/2014/main" id="{249B783D-123D-F54D-B708-4A84E92BA873}"/>
                </a:ext>
              </a:extLst>
            </p:cNvPr>
            <p:cNvGrpSpPr/>
            <p:nvPr/>
          </p:nvGrpSpPr>
          <p:grpSpPr>
            <a:xfrm>
              <a:off x="3253562" y="2064784"/>
              <a:ext cx="1411605" cy="2171065"/>
              <a:chOff x="0" y="-641985"/>
              <a:chExt cx="1412111" cy="2171315"/>
            </a:xfrm>
          </p:grpSpPr>
          <p:sp>
            <p:nvSpPr>
              <p:cNvPr id="37" name="Text Box 35">
                <a:extLst>
                  <a:ext uri="{FF2B5EF4-FFF2-40B4-BE49-F238E27FC236}">
                    <a16:creationId xmlns:a16="http://schemas.microsoft.com/office/drawing/2014/main" id="{3C843741-C622-854D-8EE3-06D6FA3127AA}"/>
                  </a:ext>
                </a:extLst>
              </p:cNvPr>
              <p:cNvSpPr txBox="1"/>
              <p:nvPr/>
            </p:nvSpPr>
            <p:spPr>
              <a:xfrm>
                <a:off x="0" y="1008469"/>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01/27</a:t>
                </a:r>
              </a:p>
            </p:txBody>
          </p:sp>
          <p:cxnSp>
            <p:nvCxnSpPr>
              <p:cNvPr id="38" name="Straight Connector 37">
                <a:extLst>
                  <a:ext uri="{FF2B5EF4-FFF2-40B4-BE49-F238E27FC236}">
                    <a16:creationId xmlns:a16="http://schemas.microsoft.com/office/drawing/2014/main" id="{A97403DA-4155-5841-8B34-1EB8B653BB4D}"/>
                  </a:ext>
                </a:extLst>
              </p:cNvPr>
              <p:cNvCxnSpPr/>
              <p:nvPr/>
            </p:nvCxnSpPr>
            <p:spPr>
              <a:xfrm flipV="1">
                <a:off x="241758" y="-606285"/>
                <a:ext cx="0" cy="1526400"/>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80A539AB-D65C-0B4B-ACF0-91F93B75AD4A}"/>
                  </a:ext>
                </a:extLst>
              </p:cNvPr>
              <p:cNvSpPr/>
              <p:nvPr/>
            </p:nvSpPr>
            <p:spPr>
              <a:xfrm>
                <a:off x="195580" y="-641985"/>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5" name="Group 24">
              <a:extLst>
                <a:ext uri="{FF2B5EF4-FFF2-40B4-BE49-F238E27FC236}">
                  <a16:creationId xmlns:a16="http://schemas.microsoft.com/office/drawing/2014/main" id="{312DCCA2-3EFB-9C4A-B1C5-63E703C9EFDD}"/>
                </a:ext>
              </a:extLst>
            </p:cNvPr>
            <p:cNvGrpSpPr/>
            <p:nvPr/>
          </p:nvGrpSpPr>
          <p:grpSpPr>
            <a:xfrm>
              <a:off x="4444409" y="2064784"/>
              <a:ext cx="1411605" cy="1683386"/>
              <a:chOff x="0" y="-641985"/>
              <a:chExt cx="1412111" cy="1683635"/>
            </a:xfrm>
          </p:grpSpPr>
          <p:sp>
            <p:nvSpPr>
              <p:cNvPr id="34" name="Text Box 39">
                <a:extLst>
                  <a:ext uri="{FF2B5EF4-FFF2-40B4-BE49-F238E27FC236}">
                    <a16:creationId xmlns:a16="http://schemas.microsoft.com/office/drawing/2014/main" id="{F1DFC5F5-CDCF-FD4C-8272-9B0F306C5828}"/>
                  </a:ext>
                </a:extLst>
              </p:cNvPr>
              <p:cNvSpPr txBox="1"/>
              <p:nvPr/>
            </p:nvSpPr>
            <p:spPr>
              <a:xfrm>
                <a:off x="0" y="520789"/>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02/02</a:t>
                </a:r>
              </a:p>
            </p:txBody>
          </p:sp>
          <p:cxnSp>
            <p:nvCxnSpPr>
              <p:cNvPr id="35" name="Straight Connector 34">
                <a:extLst>
                  <a:ext uri="{FF2B5EF4-FFF2-40B4-BE49-F238E27FC236}">
                    <a16:creationId xmlns:a16="http://schemas.microsoft.com/office/drawing/2014/main" id="{7037E297-E906-DD42-91CF-6918A922A73F}"/>
                  </a:ext>
                </a:extLst>
              </p:cNvPr>
              <p:cNvCxnSpPr/>
              <p:nvPr/>
            </p:nvCxnSpPr>
            <p:spPr>
              <a:xfrm flipH="1" flipV="1">
                <a:off x="241845" y="-606281"/>
                <a:ext cx="0" cy="1003902"/>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53AF98D-3C9A-A446-9DF8-43BC5E9CA9CE}"/>
                  </a:ext>
                </a:extLst>
              </p:cNvPr>
              <p:cNvSpPr/>
              <p:nvPr/>
            </p:nvSpPr>
            <p:spPr>
              <a:xfrm>
                <a:off x="195580" y="-641985"/>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6" name="Group 25">
              <a:extLst>
                <a:ext uri="{FF2B5EF4-FFF2-40B4-BE49-F238E27FC236}">
                  <a16:creationId xmlns:a16="http://schemas.microsoft.com/office/drawing/2014/main" id="{F7E0AEEC-CA33-064D-8819-1C37AD6C8050}"/>
                </a:ext>
              </a:extLst>
            </p:cNvPr>
            <p:cNvGrpSpPr/>
            <p:nvPr/>
          </p:nvGrpSpPr>
          <p:grpSpPr>
            <a:xfrm>
              <a:off x="5954232" y="2075417"/>
              <a:ext cx="1411605" cy="2171065"/>
              <a:chOff x="0" y="-641985"/>
              <a:chExt cx="1412111" cy="2171315"/>
            </a:xfrm>
          </p:grpSpPr>
          <p:sp>
            <p:nvSpPr>
              <p:cNvPr id="31" name="Text Box 43">
                <a:extLst>
                  <a:ext uri="{FF2B5EF4-FFF2-40B4-BE49-F238E27FC236}">
                    <a16:creationId xmlns:a16="http://schemas.microsoft.com/office/drawing/2014/main" id="{1C896A79-1B07-594A-AE0B-86FCD719B58D}"/>
                  </a:ext>
                </a:extLst>
              </p:cNvPr>
              <p:cNvSpPr txBox="1"/>
              <p:nvPr/>
            </p:nvSpPr>
            <p:spPr>
              <a:xfrm>
                <a:off x="0" y="1008469"/>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02/07</a:t>
                </a:r>
              </a:p>
            </p:txBody>
          </p:sp>
          <p:cxnSp>
            <p:nvCxnSpPr>
              <p:cNvPr id="32" name="Straight Connector 31">
                <a:extLst>
                  <a:ext uri="{FF2B5EF4-FFF2-40B4-BE49-F238E27FC236}">
                    <a16:creationId xmlns:a16="http://schemas.microsoft.com/office/drawing/2014/main" id="{D9888A48-480F-604E-898E-83E375F65E65}"/>
                  </a:ext>
                </a:extLst>
              </p:cNvPr>
              <p:cNvCxnSpPr/>
              <p:nvPr/>
            </p:nvCxnSpPr>
            <p:spPr>
              <a:xfrm flipV="1">
                <a:off x="241758" y="-606285"/>
                <a:ext cx="0" cy="1582280"/>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07C0B28E-7970-234A-944F-0CC12E7B6EBB}"/>
                  </a:ext>
                </a:extLst>
              </p:cNvPr>
              <p:cNvSpPr/>
              <p:nvPr/>
            </p:nvSpPr>
            <p:spPr>
              <a:xfrm>
                <a:off x="195580" y="-641985"/>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nvGrpSpPr>
            <p:cNvPr id="27" name="Group 26">
              <a:extLst>
                <a:ext uri="{FF2B5EF4-FFF2-40B4-BE49-F238E27FC236}">
                  <a16:creationId xmlns:a16="http://schemas.microsoft.com/office/drawing/2014/main" id="{EC82BF97-4928-6349-9901-FE46A1FB2303}"/>
                </a:ext>
              </a:extLst>
            </p:cNvPr>
            <p:cNvGrpSpPr/>
            <p:nvPr/>
          </p:nvGrpSpPr>
          <p:grpSpPr>
            <a:xfrm>
              <a:off x="7336465" y="2075418"/>
              <a:ext cx="1411605" cy="1124584"/>
              <a:chOff x="0" y="-641985"/>
              <a:chExt cx="1412111" cy="1124835"/>
            </a:xfrm>
          </p:grpSpPr>
          <p:sp>
            <p:nvSpPr>
              <p:cNvPr id="28" name="Text Box 47">
                <a:extLst>
                  <a:ext uri="{FF2B5EF4-FFF2-40B4-BE49-F238E27FC236}">
                    <a16:creationId xmlns:a16="http://schemas.microsoft.com/office/drawing/2014/main" id="{FE360B38-92C9-A14E-B77F-E10EEBB94492}"/>
                  </a:ext>
                </a:extLst>
              </p:cNvPr>
              <p:cNvSpPr txBox="1"/>
              <p:nvPr/>
            </p:nvSpPr>
            <p:spPr>
              <a:xfrm>
                <a:off x="0" y="-38011"/>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lnSpc>
                    <a:spcPct val="107000"/>
                  </a:lnSpc>
                  <a:spcBef>
                    <a:spcPts val="0"/>
                  </a:spcBef>
                  <a:spcAft>
                    <a:spcPts val="800"/>
                  </a:spcAft>
                </a:pPr>
                <a:r>
                  <a:rPr lang="en-US" sz="1400">
                    <a:effectLst/>
                    <a:latin typeface="Century Gothic" panose="020B0502020202020204" pitchFamily="34" charset="0"/>
                    <a:ea typeface="Calibri" panose="020F0502020204030204" pitchFamily="34" charset="0"/>
                    <a:cs typeface="Times New Roman" panose="02020603050405020304" pitchFamily="18" charset="0"/>
                  </a:rPr>
                  <a:t>02/11</a:t>
                </a:r>
              </a:p>
            </p:txBody>
          </p:sp>
          <p:cxnSp>
            <p:nvCxnSpPr>
              <p:cNvPr id="29" name="Straight Connector 28">
                <a:extLst>
                  <a:ext uri="{FF2B5EF4-FFF2-40B4-BE49-F238E27FC236}">
                    <a16:creationId xmlns:a16="http://schemas.microsoft.com/office/drawing/2014/main" id="{EBD95868-F42A-DF47-8640-6A61FBC9CF2A}"/>
                  </a:ext>
                </a:extLst>
              </p:cNvPr>
              <p:cNvCxnSpPr/>
              <p:nvPr/>
            </p:nvCxnSpPr>
            <p:spPr>
              <a:xfrm flipV="1">
                <a:off x="241758" y="-606285"/>
                <a:ext cx="0" cy="515480"/>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3379B93A-E065-8E41-AD7D-BF4D82A7C348}"/>
                  </a:ext>
                </a:extLst>
              </p:cNvPr>
              <p:cNvSpPr/>
              <p:nvPr/>
            </p:nvSpPr>
            <p:spPr>
              <a:xfrm>
                <a:off x="195580" y="-641985"/>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grpSp>
      <p:sp>
        <p:nvSpPr>
          <p:cNvPr id="61" name="TextBox 60">
            <a:extLst>
              <a:ext uri="{FF2B5EF4-FFF2-40B4-BE49-F238E27FC236}">
                <a16:creationId xmlns:a16="http://schemas.microsoft.com/office/drawing/2014/main" id="{FAA83D96-3043-4944-812E-E3D602754D2A}"/>
              </a:ext>
            </a:extLst>
          </p:cNvPr>
          <p:cNvSpPr txBox="1"/>
          <p:nvPr/>
        </p:nvSpPr>
        <p:spPr>
          <a:xfrm>
            <a:off x="552992" y="505345"/>
            <a:ext cx="8138087" cy="461665"/>
          </a:xfrm>
          <a:prstGeom prst="rect">
            <a:avLst/>
          </a:prstGeom>
          <a:noFill/>
        </p:spPr>
        <p:txBody>
          <a:bodyPr wrap="square" rtlCol="0">
            <a:spAutoFit/>
          </a:bodyPr>
          <a:lstStyle/>
          <a:p>
            <a:r>
              <a:rPr lang="en-US" sz="2400" b="1" dirty="0">
                <a:solidFill>
                  <a:schemeClr val="tx2">
                    <a:lumMod val="50000"/>
                  </a:schemeClr>
                </a:solidFill>
                <a:latin typeface="Century Gothic" panose="020B0502020202020204" pitchFamily="34" charset="0"/>
              </a:rPr>
              <a:t>TIMELINE</a:t>
            </a:r>
          </a:p>
        </p:txBody>
      </p:sp>
    </p:spTree>
    <p:extLst>
      <p:ext uri="{BB962C8B-B14F-4D97-AF65-F5344CB8AC3E}">
        <p14:creationId xmlns:p14="http://schemas.microsoft.com/office/powerpoint/2010/main" val="391480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WHEN | MILESTONES</a:t>
            </a:r>
          </a:p>
        </p:txBody>
      </p:sp>
      <p:sp>
        <p:nvSpPr>
          <p:cNvPr id="4" name="TextBox 3">
            <a:extLst>
              <a:ext uri="{FF2B5EF4-FFF2-40B4-BE49-F238E27FC236}">
                <a16:creationId xmlns:a16="http://schemas.microsoft.com/office/drawing/2014/main" id="{E3066DCD-31D9-1940-8CB0-FE9C2DAAA120}"/>
              </a:ext>
            </a:extLst>
          </p:cNvPr>
          <p:cNvSpPr txBox="1"/>
          <p:nvPr/>
        </p:nvSpPr>
        <p:spPr>
          <a:xfrm>
            <a:off x="8311510" y="0"/>
            <a:ext cx="3575714"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WHEN</a:t>
            </a:r>
          </a:p>
        </p:txBody>
      </p:sp>
      <p:sp>
        <p:nvSpPr>
          <p:cNvPr id="61" name="TextBox 60">
            <a:extLst>
              <a:ext uri="{FF2B5EF4-FFF2-40B4-BE49-F238E27FC236}">
                <a16:creationId xmlns:a16="http://schemas.microsoft.com/office/drawing/2014/main" id="{FAA83D96-3043-4944-812E-E3D602754D2A}"/>
              </a:ext>
            </a:extLst>
          </p:cNvPr>
          <p:cNvSpPr txBox="1"/>
          <p:nvPr/>
        </p:nvSpPr>
        <p:spPr>
          <a:xfrm>
            <a:off x="552992" y="505345"/>
            <a:ext cx="8138087" cy="461665"/>
          </a:xfrm>
          <a:prstGeom prst="rect">
            <a:avLst/>
          </a:prstGeom>
          <a:noFill/>
        </p:spPr>
        <p:txBody>
          <a:bodyPr wrap="square" rtlCol="0">
            <a:spAutoFit/>
          </a:bodyPr>
          <a:lstStyle/>
          <a:p>
            <a:r>
              <a:rPr lang="en-US" sz="2400" b="1" dirty="0">
                <a:solidFill>
                  <a:schemeClr val="tx2">
                    <a:lumMod val="50000"/>
                  </a:schemeClr>
                </a:solidFill>
                <a:latin typeface="Century Gothic" panose="020B0502020202020204" pitchFamily="34" charset="0"/>
              </a:rPr>
              <a:t>MILESTONES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3675742136"/>
              </p:ext>
            </p:extLst>
          </p:nvPr>
        </p:nvGraphicFramePr>
        <p:xfrm>
          <a:off x="552992" y="1165114"/>
          <a:ext cx="11334233" cy="4599289"/>
        </p:xfrm>
        <a:graphic>
          <a:graphicData uri="http://schemas.openxmlformats.org/drawingml/2006/table">
            <a:tbl>
              <a:tblPr firstRow="1" firstCol="1" bandRow="1">
                <a:tableStyleId>{5C22544A-7EE6-4342-B048-85BDC9FD1C3A}</a:tableStyleId>
              </a:tblPr>
              <a:tblGrid>
                <a:gridCol w="811784">
                  <a:extLst>
                    <a:ext uri="{9D8B030D-6E8A-4147-A177-3AD203B41FA5}">
                      <a16:colId xmlns:a16="http://schemas.microsoft.com/office/drawing/2014/main" val="1751728916"/>
                    </a:ext>
                  </a:extLst>
                </a:gridCol>
                <a:gridCol w="3492355">
                  <a:extLst>
                    <a:ext uri="{9D8B030D-6E8A-4147-A177-3AD203B41FA5}">
                      <a16:colId xmlns:a16="http://schemas.microsoft.com/office/drawing/2014/main" val="519892843"/>
                    </a:ext>
                  </a:extLst>
                </a:gridCol>
                <a:gridCol w="2008598">
                  <a:extLst>
                    <a:ext uri="{9D8B030D-6E8A-4147-A177-3AD203B41FA5}">
                      <a16:colId xmlns:a16="http://schemas.microsoft.com/office/drawing/2014/main" val="2336864406"/>
                    </a:ext>
                  </a:extLst>
                </a:gridCol>
                <a:gridCol w="1434713">
                  <a:extLst>
                    <a:ext uri="{9D8B030D-6E8A-4147-A177-3AD203B41FA5}">
                      <a16:colId xmlns:a16="http://schemas.microsoft.com/office/drawing/2014/main" val="3822752080"/>
                    </a:ext>
                  </a:extLst>
                </a:gridCol>
                <a:gridCol w="3586783">
                  <a:extLst>
                    <a:ext uri="{9D8B030D-6E8A-4147-A177-3AD203B41FA5}">
                      <a16:colId xmlns:a16="http://schemas.microsoft.com/office/drawing/2014/main" val="991320638"/>
                    </a:ext>
                  </a:extLst>
                </a:gridCol>
              </a:tblGrid>
              <a:tr h="278324">
                <a:tc>
                  <a:txBody>
                    <a:bodyPr/>
                    <a:lstStyle/>
                    <a:p>
                      <a:pPr marL="0" marR="0" algn="ctr">
                        <a:lnSpc>
                          <a:spcPct val="107000"/>
                        </a:lnSpc>
                        <a:spcBef>
                          <a:spcPts val="0"/>
                        </a:spcBef>
                        <a:spcAft>
                          <a:spcPts val="0"/>
                        </a:spcAft>
                      </a:pPr>
                      <a:r>
                        <a:rPr lang="en-US" sz="1200">
                          <a:solidFill>
                            <a:schemeClr val="tx1"/>
                          </a:solidFill>
                          <a:effectLst/>
                          <a:latin typeface="Century Gothic" panose="020B0502020202020204" pitchFamily="34" charset="0"/>
                        </a:rPr>
                        <a:t>DATE</a:t>
                      </a:r>
                      <a:endParaRPr lang="en-US"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a:solidFill>
                            <a:schemeClr val="tx1"/>
                          </a:solidFill>
                          <a:effectLst/>
                          <a:latin typeface="Century Gothic" panose="020B0502020202020204" pitchFamily="34" charset="0"/>
                        </a:rPr>
                        <a:t>MILESTONE</a:t>
                      </a:r>
                      <a:endParaRPr lang="en-US"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a:solidFill>
                            <a:schemeClr val="tx1"/>
                          </a:solidFill>
                          <a:effectLst/>
                          <a:latin typeface="Century Gothic" panose="020B0502020202020204" pitchFamily="34" charset="0"/>
                        </a:rPr>
                        <a:t>ASSIGNEE</a:t>
                      </a:r>
                      <a:endParaRPr lang="en-US"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a:solidFill>
                            <a:schemeClr val="tx1"/>
                          </a:solidFill>
                          <a:effectLst/>
                          <a:latin typeface="Century Gothic" panose="020B0502020202020204" pitchFamily="34" charset="0"/>
                        </a:rPr>
                        <a:t>STATUS</a:t>
                      </a:r>
                      <a:endParaRPr lang="en-US" sz="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01/16</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Milestone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01/18</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Milestone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01/22</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Milestone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01/27</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Milestone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01/31</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5</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01/28</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6</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02/02</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7</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02/05</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8</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02/09</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9</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02/11</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Milestone 10</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392815">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02/15</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Project Complete</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a:effectLst/>
                          <a:latin typeface="Century Gothic" panose="020B0502020202020204" pitchFamily="34" charset="0"/>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2213606"/>
                  </a:ext>
                </a:extLst>
              </a:tr>
            </a:tbl>
          </a:graphicData>
        </a:graphic>
      </p:graphicFrame>
    </p:spTree>
    <p:extLst>
      <p:ext uri="{BB962C8B-B14F-4D97-AF65-F5344CB8AC3E}">
        <p14:creationId xmlns:p14="http://schemas.microsoft.com/office/powerpoint/2010/main" val="248664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HOW MUCH | BUDGET</a:t>
            </a:r>
          </a:p>
        </p:txBody>
      </p:sp>
      <p:sp>
        <p:nvSpPr>
          <p:cNvPr id="4" name="TextBox 3">
            <a:extLst>
              <a:ext uri="{FF2B5EF4-FFF2-40B4-BE49-F238E27FC236}">
                <a16:creationId xmlns:a16="http://schemas.microsoft.com/office/drawing/2014/main" id="{E3066DCD-31D9-1940-8CB0-FE9C2DAAA120}"/>
              </a:ext>
            </a:extLst>
          </p:cNvPr>
          <p:cNvSpPr txBox="1"/>
          <p:nvPr/>
        </p:nvSpPr>
        <p:spPr>
          <a:xfrm>
            <a:off x="6755642" y="0"/>
            <a:ext cx="5131582"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HOW MUCH</a:t>
            </a:r>
          </a:p>
        </p:txBody>
      </p:sp>
      <p:sp>
        <p:nvSpPr>
          <p:cNvPr id="61" name="TextBox 60">
            <a:extLst>
              <a:ext uri="{FF2B5EF4-FFF2-40B4-BE49-F238E27FC236}">
                <a16:creationId xmlns:a16="http://schemas.microsoft.com/office/drawing/2014/main" id="{FAA83D96-3043-4944-812E-E3D602754D2A}"/>
              </a:ext>
            </a:extLst>
          </p:cNvPr>
          <p:cNvSpPr txBox="1"/>
          <p:nvPr/>
        </p:nvSpPr>
        <p:spPr>
          <a:xfrm>
            <a:off x="552992" y="505345"/>
            <a:ext cx="8138087" cy="461665"/>
          </a:xfrm>
          <a:prstGeom prst="rect">
            <a:avLst/>
          </a:prstGeom>
          <a:noFill/>
        </p:spPr>
        <p:txBody>
          <a:bodyPr wrap="square" rtlCol="0">
            <a:spAutoFit/>
          </a:bodyPr>
          <a:lstStyle/>
          <a:p>
            <a:r>
              <a:rPr lang="en-US" sz="2400" b="1" dirty="0">
                <a:solidFill>
                  <a:schemeClr val="tx2">
                    <a:lumMod val="50000"/>
                  </a:schemeClr>
                </a:solidFill>
                <a:latin typeface="Century Gothic" panose="020B0502020202020204" pitchFamily="34" charset="0"/>
              </a:rPr>
              <a:t>BUDGET</a:t>
            </a:r>
          </a:p>
        </p:txBody>
      </p:sp>
      <p:graphicFrame>
        <p:nvGraphicFramePr>
          <p:cNvPr id="3" name="Table 2">
            <a:extLst>
              <a:ext uri="{FF2B5EF4-FFF2-40B4-BE49-F238E27FC236}">
                <a16:creationId xmlns:a16="http://schemas.microsoft.com/office/drawing/2014/main" id="{AE69C2BD-032A-2D4B-BCC4-CBD6134E2B52}"/>
              </a:ext>
            </a:extLst>
          </p:cNvPr>
          <p:cNvGraphicFramePr>
            <a:graphicFrameLocks noGrp="1"/>
          </p:cNvGraphicFramePr>
          <p:nvPr>
            <p:extLst>
              <p:ext uri="{D42A27DB-BD31-4B8C-83A1-F6EECF244321}">
                <p14:modId xmlns:p14="http://schemas.microsoft.com/office/powerpoint/2010/main" val="3352973974"/>
              </p:ext>
            </p:extLst>
          </p:nvPr>
        </p:nvGraphicFramePr>
        <p:xfrm>
          <a:off x="552992" y="1472355"/>
          <a:ext cx="11197730" cy="3017519"/>
        </p:xfrm>
        <a:graphic>
          <a:graphicData uri="http://schemas.openxmlformats.org/drawingml/2006/table">
            <a:tbl>
              <a:tblPr firstRow="1" firstCol="1" bandRow="1">
                <a:tableStyleId>{5C22544A-7EE6-4342-B048-85BDC9FD1C3A}</a:tableStyleId>
              </a:tblPr>
              <a:tblGrid>
                <a:gridCol w="3323197">
                  <a:extLst>
                    <a:ext uri="{9D8B030D-6E8A-4147-A177-3AD203B41FA5}">
                      <a16:colId xmlns:a16="http://schemas.microsoft.com/office/drawing/2014/main" val="987189369"/>
                    </a:ext>
                  </a:extLst>
                </a:gridCol>
                <a:gridCol w="2022816">
                  <a:extLst>
                    <a:ext uri="{9D8B030D-6E8A-4147-A177-3AD203B41FA5}">
                      <a16:colId xmlns:a16="http://schemas.microsoft.com/office/drawing/2014/main" val="3506888377"/>
                    </a:ext>
                  </a:extLst>
                </a:gridCol>
                <a:gridCol w="5851717">
                  <a:extLst>
                    <a:ext uri="{9D8B030D-6E8A-4147-A177-3AD203B41FA5}">
                      <a16:colId xmlns:a16="http://schemas.microsoft.com/office/drawing/2014/main" val="1381213890"/>
                    </a:ext>
                  </a:extLst>
                </a:gridCol>
              </a:tblGrid>
              <a:tr h="619049">
                <a:tc>
                  <a:txBody>
                    <a:bodyPr/>
                    <a:lstStyle/>
                    <a:p>
                      <a:pPr marL="0" marR="0">
                        <a:lnSpc>
                          <a:spcPct val="107000"/>
                        </a:lnSpc>
                        <a:spcBef>
                          <a:spcPts val="0"/>
                        </a:spcBef>
                        <a:spcAft>
                          <a:spcPts val="0"/>
                        </a:spcAft>
                      </a:pPr>
                      <a:r>
                        <a:rPr lang="en-US" sz="1600" dirty="0">
                          <a:solidFill>
                            <a:schemeClr val="tx1"/>
                          </a:solidFill>
                          <a:effectLst/>
                          <a:latin typeface="Century Gothic" panose="020B0502020202020204" pitchFamily="34" charset="0"/>
                        </a:rPr>
                        <a:t>ITEM</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600" dirty="0">
                          <a:solidFill>
                            <a:schemeClr val="tx1"/>
                          </a:solidFill>
                          <a:effectLst/>
                          <a:latin typeface="Century Gothic" panose="020B0502020202020204" pitchFamily="34" charset="0"/>
                        </a:rPr>
                        <a:t>ESTIMATE</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marL="0" marR="0">
                        <a:lnSpc>
                          <a:spcPct val="107000"/>
                        </a:lnSpc>
                        <a:spcBef>
                          <a:spcPts val="0"/>
                        </a:spcBef>
                        <a:spcAft>
                          <a:spcPts val="0"/>
                        </a:spcAft>
                      </a:pPr>
                      <a:r>
                        <a:rPr lang="en-US" sz="1600" dirty="0">
                          <a:solidFill>
                            <a:schemeClr val="tx1"/>
                          </a:solidFill>
                          <a:effectLst/>
                          <a:latin typeface="Century Gothic" panose="020B0502020202020204" pitchFamily="34" charset="0"/>
                        </a:rPr>
                        <a:t>RATIONALE</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9874043"/>
                  </a:ext>
                </a:extLst>
              </a:tr>
              <a:tr h="799490">
                <a:tc>
                  <a:txBody>
                    <a:bodyPr/>
                    <a:lstStyle/>
                    <a:p>
                      <a:pPr marL="0" marR="0">
                        <a:lnSpc>
                          <a:spcPct val="107000"/>
                        </a:lnSpc>
                        <a:spcBef>
                          <a:spcPts val="0"/>
                        </a:spcBef>
                        <a:spcAft>
                          <a:spcPts val="0"/>
                        </a:spcAft>
                      </a:pPr>
                      <a:r>
                        <a:rPr lang="en-US" sz="2000" dirty="0">
                          <a:solidFill>
                            <a:schemeClr val="tx1"/>
                          </a:solidFill>
                          <a:effectLst/>
                          <a:latin typeface="Century Gothic" panose="020B0502020202020204" pitchFamily="34" charset="0"/>
                        </a:rPr>
                        <a:t>REVENUE</a:t>
                      </a:r>
                      <a:endParaRPr lang="en-US" sz="20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2400">
                          <a:effectLst/>
                          <a:latin typeface="Century Gothic" panose="020B0502020202020204" pitchFamily="34" charset="0"/>
                        </a:rPr>
                        <a:t>$000,000</a:t>
                      </a:r>
                      <a:endParaRPr lang="en-US" sz="24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0277398"/>
                  </a:ext>
                </a:extLst>
              </a:tr>
              <a:tr h="799490">
                <a:tc>
                  <a:txBody>
                    <a:bodyPr/>
                    <a:lstStyle/>
                    <a:p>
                      <a:pPr marL="0" marR="0">
                        <a:lnSpc>
                          <a:spcPct val="107000"/>
                        </a:lnSpc>
                        <a:spcBef>
                          <a:spcPts val="0"/>
                        </a:spcBef>
                        <a:spcAft>
                          <a:spcPts val="0"/>
                        </a:spcAft>
                      </a:pPr>
                      <a:r>
                        <a:rPr lang="en-US" sz="2000" dirty="0">
                          <a:solidFill>
                            <a:schemeClr val="tx1"/>
                          </a:solidFill>
                          <a:effectLst/>
                          <a:latin typeface="Century Gothic" panose="020B0502020202020204" pitchFamily="34" charset="0"/>
                        </a:rPr>
                        <a:t>CAPITAL</a:t>
                      </a:r>
                      <a:endParaRPr lang="en-US" sz="20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2400" dirty="0">
                          <a:effectLst/>
                          <a:latin typeface="Century Gothic" panose="020B0502020202020204" pitchFamily="34" charset="0"/>
                        </a:rPr>
                        <a:t>$000,000</a:t>
                      </a:r>
                      <a:endParaRPr lang="en-US" sz="2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7990657"/>
                  </a:ext>
                </a:extLst>
              </a:tr>
              <a:tr h="799490">
                <a:tc>
                  <a:txBody>
                    <a:bodyPr/>
                    <a:lstStyle/>
                    <a:p>
                      <a:pPr marL="0" marR="0" algn="r">
                        <a:lnSpc>
                          <a:spcPct val="107000"/>
                        </a:lnSpc>
                        <a:spcBef>
                          <a:spcPts val="0"/>
                        </a:spcBef>
                        <a:spcAft>
                          <a:spcPts val="0"/>
                        </a:spcAft>
                      </a:pPr>
                      <a:r>
                        <a:rPr lang="en-US" sz="1800" dirty="0">
                          <a:solidFill>
                            <a:schemeClr val="tx1"/>
                          </a:solidFill>
                          <a:effectLst/>
                          <a:latin typeface="Century Gothic" panose="020B0502020202020204" pitchFamily="34" charset="0"/>
                        </a:rPr>
                        <a:t>TOTAL</a:t>
                      </a:r>
                      <a:r>
                        <a:rPr lang="en-US" sz="2000" dirty="0">
                          <a:effectLst/>
                          <a:latin typeface="Century Gothic" panose="020B0502020202020204" pitchFamily="34" charset="0"/>
                        </a:rPr>
                        <a:t>  </a:t>
                      </a:r>
                      <a:endParaRPr lang="en-US"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400" b="1" dirty="0">
                          <a:effectLst/>
                          <a:latin typeface="Century Gothic" panose="020B0502020202020204" pitchFamily="34" charset="0"/>
                        </a:rPr>
                        <a:t>$000,000</a:t>
                      </a:r>
                      <a:endParaRPr lang="en-US" sz="2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000" dirty="0">
                          <a:effectLst/>
                          <a:latin typeface="Century Gothic" panose="020B0502020202020204" pitchFamily="34" charset="0"/>
                        </a:rPr>
                        <a:t> </a:t>
                      </a:r>
                      <a:endParaRPr lang="en-US"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83872043"/>
                  </a:ext>
                </a:extLst>
              </a:tr>
            </a:tbl>
          </a:graphicData>
        </a:graphic>
      </p:graphicFrame>
    </p:spTree>
    <p:extLst>
      <p:ext uri="{BB962C8B-B14F-4D97-AF65-F5344CB8AC3E}">
        <p14:creationId xmlns:p14="http://schemas.microsoft.com/office/powerpoint/2010/main" val="313002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WHO | PROJECT ORGANIZATION</a:t>
            </a:r>
          </a:p>
        </p:txBody>
      </p:sp>
      <p:sp>
        <p:nvSpPr>
          <p:cNvPr id="4" name="TextBox 3">
            <a:extLst>
              <a:ext uri="{FF2B5EF4-FFF2-40B4-BE49-F238E27FC236}">
                <a16:creationId xmlns:a16="http://schemas.microsoft.com/office/drawing/2014/main" id="{E3066DCD-31D9-1940-8CB0-FE9C2DAAA120}"/>
              </a:ext>
            </a:extLst>
          </p:cNvPr>
          <p:cNvSpPr txBox="1"/>
          <p:nvPr/>
        </p:nvSpPr>
        <p:spPr>
          <a:xfrm>
            <a:off x="6755642" y="0"/>
            <a:ext cx="5131582"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WHO</a:t>
            </a:r>
          </a:p>
        </p:txBody>
      </p:sp>
      <p:sp>
        <p:nvSpPr>
          <p:cNvPr id="61" name="TextBox 60">
            <a:extLst>
              <a:ext uri="{FF2B5EF4-FFF2-40B4-BE49-F238E27FC236}">
                <a16:creationId xmlns:a16="http://schemas.microsoft.com/office/drawing/2014/main" id="{FAA83D96-3043-4944-812E-E3D602754D2A}"/>
              </a:ext>
            </a:extLst>
          </p:cNvPr>
          <p:cNvSpPr txBox="1"/>
          <p:nvPr/>
        </p:nvSpPr>
        <p:spPr>
          <a:xfrm>
            <a:off x="552992" y="505345"/>
            <a:ext cx="8138087" cy="461665"/>
          </a:xfrm>
          <a:prstGeom prst="rect">
            <a:avLst/>
          </a:prstGeom>
          <a:noFill/>
        </p:spPr>
        <p:txBody>
          <a:bodyPr wrap="square" rtlCol="0">
            <a:spAutoFit/>
          </a:bodyPr>
          <a:lstStyle/>
          <a:p>
            <a:r>
              <a:rPr lang="en-US" sz="2400" b="1" dirty="0">
                <a:solidFill>
                  <a:schemeClr val="tx2">
                    <a:lumMod val="50000"/>
                  </a:schemeClr>
                </a:solidFill>
                <a:latin typeface="Century Gothic" panose="020B0502020202020204" pitchFamily="34" charset="0"/>
              </a:rPr>
              <a:t>PROJECT ORGANIZATION</a:t>
            </a:r>
          </a:p>
        </p:txBody>
      </p:sp>
      <p:grpSp>
        <p:nvGrpSpPr>
          <p:cNvPr id="9" name="Group 8">
            <a:extLst>
              <a:ext uri="{FF2B5EF4-FFF2-40B4-BE49-F238E27FC236}">
                <a16:creationId xmlns:a16="http://schemas.microsoft.com/office/drawing/2014/main" id="{D7B3E878-820C-8B4F-8F48-A3437A50E0C7}"/>
              </a:ext>
            </a:extLst>
          </p:cNvPr>
          <p:cNvGrpSpPr/>
          <p:nvPr/>
        </p:nvGrpSpPr>
        <p:grpSpPr>
          <a:xfrm>
            <a:off x="3559828" y="1108374"/>
            <a:ext cx="5597819" cy="4795675"/>
            <a:chOff x="0" y="0"/>
            <a:chExt cx="4963208" cy="4252494"/>
          </a:xfrm>
        </p:grpSpPr>
        <p:grpSp>
          <p:nvGrpSpPr>
            <p:cNvPr id="10" name="Group 9">
              <a:extLst>
                <a:ext uri="{FF2B5EF4-FFF2-40B4-BE49-F238E27FC236}">
                  <a16:creationId xmlns:a16="http://schemas.microsoft.com/office/drawing/2014/main" id="{3614B8DB-91B0-3E45-81CD-BFA3FC3B9147}"/>
                </a:ext>
              </a:extLst>
            </p:cNvPr>
            <p:cNvGrpSpPr/>
            <p:nvPr/>
          </p:nvGrpSpPr>
          <p:grpSpPr>
            <a:xfrm>
              <a:off x="554110" y="2371773"/>
              <a:ext cx="3904158" cy="1379904"/>
              <a:chOff x="0" y="0"/>
              <a:chExt cx="3904158" cy="1379904"/>
            </a:xfrm>
          </p:grpSpPr>
          <p:cxnSp>
            <p:nvCxnSpPr>
              <p:cNvPr id="27" name="Straight Arrow Connector 26">
                <a:extLst>
                  <a:ext uri="{FF2B5EF4-FFF2-40B4-BE49-F238E27FC236}">
                    <a16:creationId xmlns:a16="http://schemas.microsoft.com/office/drawing/2014/main" id="{85F7A14A-B063-C24F-B369-6B1A77356E8E}"/>
                  </a:ext>
                </a:extLst>
              </p:cNvPr>
              <p:cNvCxnSpPr/>
              <p:nvPr/>
            </p:nvCxnSpPr>
            <p:spPr>
              <a:xfrm>
                <a:off x="1885071" y="0"/>
                <a:ext cx="0" cy="34039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A1FE53B-0501-EE4B-B605-28EBD2DD8382}"/>
                  </a:ext>
                </a:extLst>
              </p:cNvPr>
              <p:cNvCxnSpPr/>
              <p:nvPr/>
            </p:nvCxnSpPr>
            <p:spPr>
              <a:xfrm>
                <a:off x="0" y="344659"/>
                <a:ext cx="390415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17CC2A2-E190-A045-B331-C39E59BDB65D}"/>
                  </a:ext>
                </a:extLst>
              </p:cNvPr>
              <p:cNvCxnSpPr/>
              <p:nvPr/>
            </p:nvCxnSpPr>
            <p:spPr>
              <a:xfrm>
                <a:off x="14068" y="344659"/>
                <a:ext cx="0" cy="34039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C97CAC0-0CCB-8F4E-86DE-09714623F099}"/>
                  </a:ext>
                </a:extLst>
              </p:cNvPr>
              <p:cNvCxnSpPr/>
              <p:nvPr/>
            </p:nvCxnSpPr>
            <p:spPr>
              <a:xfrm>
                <a:off x="1216856" y="358727"/>
                <a:ext cx="0" cy="102117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D6689B9-12C4-9943-A9CC-EF16E344EB20}"/>
                  </a:ext>
                </a:extLst>
              </p:cNvPr>
              <p:cNvCxnSpPr/>
              <p:nvPr/>
            </p:nvCxnSpPr>
            <p:spPr>
              <a:xfrm>
                <a:off x="3179299" y="344659"/>
                <a:ext cx="0" cy="102117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781334B-D9B9-7B46-AEC3-D7539FCCA9BD}"/>
                  </a:ext>
                </a:extLst>
              </p:cNvPr>
              <p:cNvCxnSpPr/>
              <p:nvPr/>
            </p:nvCxnSpPr>
            <p:spPr>
              <a:xfrm>
                <a:off x="3896751" y="337625"/>
                <a:ext cx="0" cy="34034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3CFDA69D-DA12-3542-B53B-C895BF22087A}"/>
                </a:ext>
              </a:extLst>
            </p:cNvPr>
            <p:cNvGrpSpPr/>
            <p:nvPr/>
          </p:nvGrpSpPr>
          <p:grpSpPr>
            <a:xfrm>
              <a:off x="736990" y="451533"/>
              <a:ext cx="2326511" cy="1549477"/>
              <a:chOff x="0" y="0"/>
              <a:chExt cx="2326511" cy="1549477"/>
            </a:xfrm>
          </p:grpSpPr>
          <p:cxnSp>
            <p:nvCxnSpPr>
              <p:cNvPr id="22" name="Straight Arrow Connector 21">
                <a:extLst>
                  <a:ext uri="{FF2B5EF4-FFF2-40B4-BE49-F238E27FC236}">
                    <a16:creationId xmlns:a16="http://schemas.microsoft.com/office/drawing/2014/main" id="{5061957B-BE95-5448-A2AE-77FE60CDD801}"/>
                  </a:ext>
                </a:extLst>
              </p:cNvPr>
              <p:cNvCxnSpPr/>
              <p:nvPr/>
            </p:nvCxnSpPr>
            <p:spPr>
              <a:xfrm>
                <a:off x="2326511" y="347240"/>
                <a:ext cx="0" cy="34036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F314321-A0C1-734A-A7B2-ED2D312F8EED}"/>
                  </a:ext>
                </a:extLst>
              </p:cNvPr>
              <p:cNvCxnSpPr/>
              <p:nvPr/>
            </p:nvCxnSpPr>
            <p:spPr>
              <a:xfrm>
                <a:off x="1157468" y="0"/>
                <a:ext cx="0" cy="34039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AE20309-AE9B-754C-A16F-011AB7DE27F5}"/>
                  </a:ext>
                </a:extLst>
              </p:cNvPr>
              <p:cNvCxnSpPr/>
              <p:nvPr/>
            </p:nvCxnSpPr>
            <p:spPr>
              <a:xfrm>
                <a:off x="0" y="347240"/>
                <a:ext cx="23178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066C426-21DA-9E43-93C3-5BF234066C6A}"/>
                  </a:ext>
                </a:extLst>
              </p:cNvPr>
              <p:cNvCxnSpPr/>
              <p:nvPr/>
            </p:nvCxnSpPr>
            <p:spPr>
              <a:xfrm>
                <a:off x="11575" y="347240"/>
                <a:ext cx="0" cy="34036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2F946CA-653F-714E-A58A-05E9C67CCA4B}"/>
                  </a:ext>
                </a:extLst>
              </p:cNvPr>
              <p:cNvCxnSpPr/>
              <p:nvPr/>
            </p:nvCxnSpPr>
            <p:spPr>
              <a:xfrm>
                <a:off x="1689904" y="347240"/>
                <a:ext cx="0" cy="120223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EED08407-C6E0-7546-9C69-8A6833E963A5}"/>
                </a:ext>
              </a:extLst>
            </p:cNvPr>
            <p:cNvGrpSpPr/>
            <p:nvPr/>
          </p:nvGrpSpPr>
          <p:grpSpPr>
            <a:xfrm>
              <a:off x="0" y="0"/>
              <a:ext cx="4963208" cy="4252494"/>
              <a:chOff x="0" y="0"/>
              <a:chExt cx="4963208" cy="4252494"/>
            </a:xfrm>
          </p:grpSpPr>
          <p:sp>
            <p:nvSpPr>
              <p:cNvPr id="13" name="AutoShape 167">
                <a:extLst>
                  <a:ext uri="{FF2B5EF4-FFF2-40B4-BE49-F238E27FC236}">
                    <a16:creationId xmlns:a16="http://schemas.microsoft.com/office/drawing/2014/main" id="{7757E10D-2CDA-1547-92EE-180B7839FB16}"/>
                  </a:ext>
                </a:extLst>
              </p:cNvPr>
              <p:cNvSpPr>
                <a:spLocks noChangeArrowheads="1"/>
              </p:cNvSpPr>
              <p:nvPr/>
            </p:nvSpPr>
            <p:spPr bwMode="auto">
              <a:xfrm>
                <a:off x="0" y="2963119"/>
                <a:ext cx="1097264" cy="548595"/>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4" name="AutoShape 167">
                <a:extLst>
                  <a:ext uri="{FF2B5EF4-FFF2-40B4-BE49-F238E27FC236}">
                    <a16:creationId xmlns:a16="http://schemas.microsoft.com/office/drawing/2014/main" id="{3AEE3DF5-9C5E-904F-AAF8-A1EC02F8B63D}"/>
                  </a:ext>
                </a:extLst>
              </p:cNvPr>
              <p:cNvSpPr>
                <a:spLocks noChangeArrowheads="1"/>
              </p:cNvSpPr>
              <p:nvPr/>
            </p:nvSpPr>
            <p:spPr bwMode="auto">
              <a:xfrm>
                <a:off x="1851949" y="2963119"/>
                <a:ext cx="1097264" cy="548595"/>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5" name="AutoShape 167">
                <a:extLst>
                  <a:ext uri="{FF2B5EF4-FFF2-40B4-BE49-F238E27FC236}">
                    <a16:creationId xmlns:a16="http://schemas.microsoft.com/office/drawing/2014/main" id="{B94C0C79-CEAA-8840-8FDA-3AAA5558F9AE}"/>
                  </a:ext>
                </a:extLst>
              </p:cNvPr>
              <p:cNvSpPr>
                <a:spLocks noChangeArrowheads="1"/>
              </p:cNvSpPr>
              <p:nvPr/>
            </p:nvSpPr>
            <p:spPr bwMode="auto">
              <a:xfrm>
                <a:off x="1307939" y="0"/>
                <a:ext cx="1097264" cy="548595"/>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 name="AutoShape 167">
                <a:extLst>
                  <a:ext uri="{FF2B5EF4-FFF2-40B4-BE49-F238E27FC236}">
                    <a16:creationId xmlns:a16="http://schemas.microsoft.com/office/drawing/2014/main" id="{0D254560-973A-8F4F-8AF9-A2EA3D595E3E}"/>
                  </a:ext>
                </a:extLst>
              </p:cNvPr>
              <p:cNvSpPr>
                <a:spLocks noChangeArrowheads="1"/>
              </p:cNvSpPr>
              <p:nvPr/>
            </p:nvSpPr>
            <p:spPr bwMode="auto">
              <a:xfrm>
                <a:off x="185195" y="1088020"/>
                <a:ext cx="1097264" cy="548595"/>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7" name="AutoShape 167">
                <a:extLst>
                  <a:ext uri="{FF2B5EF4-FFF2-40B4-BE49-F238E27FC236}">
                    <a16:creationId xmlns:a16="http://schemas.microsoft.com/office/drawing/2014/main" id="{F3A80277-64B3-EE47-9B13-1D9B61639E72}"/>
                  </a:ext>
                </a:extLst>
              </p:cNvPr>
              <p:cNvSpPr>
                <a:spLocks noChangeArrowheads="1"/>
              </p:cNvSpPr>
              <p:nvPr/>
            </p:nvSpPr>
            <p:spPr bwMode="auto">
              <a:xfrm>
                <a:off x="2488557" y="1088020"/>
                <a:ext cx="1097264" cy="548595"/>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AutoShape 167">
                <a:extLst>
                  <a:ext uri="{FF2B5EF4-FFF2-40B4-BE49-F238E27FC236}">
                    <a16:creationId xmlns:a16="http://schemas.microsoft.com/office/drawing/2014/main" id="{60A9F998-F311-ED48-90AE-B8B02BDB30AE}"/>
                  </a:ext>
                </a:extLst>
              </p:cNvPr>
              <p:cNvSpPr>
                <a:spLocks noChangeArrowheads="1"/>
              </p:cNvSpPr>
              <p:nvPr/>
            </p:nvSpPr>
            <p:spPr bwMode="auto">
              <a:xfrm>
                <a:off x="1840375" y="1909823"/>
                <a:ext cx="1097264" cy="548595"/>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9" name="AutoShape 167">
                <a:extLst>
                  <a:ext uri="{FF2B5EF4-FFF2-40B4-BE49-F238E27FC236}">
                    <a16:creationId xmlns:a16="http://schemas.microsoft.com/office/drawing/2014/main" id="{AA12C5AF-F9BA-644D-B8D9-250030E4802F}"/>
                  </a:ext>
                </a:extLst>
              </p:cNvPr>
              <p:cNvSpPr>
                <a:spLocks noChangeArrowheads="1"/>
              </p:cNvSpPr>
              <p:nvPr/>
            </p:nvSpPr>
            <p:spPr bwMode="auto">
              <a:xfrm>
                <a:off x="1180618" y="3703899"/>
                <a:ext cx="1097264" cy="548595"/>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 name="AutoShape 167">
                <a:extLst>
                  <a:ext uri="{FF2B5EF4-FFF2-40B4-BE49-F238E27FC236}">
                    <a16:creationId xmlns:a16="http://schemas.microsoft.com/office/drawing/2014/main" id="{5841F29C-BF6A-694F-BB9E-C78CC4CC73FD}"/>
                  </a:ext>
                </a:extLst>
              </p:cNvPr>
              <p:cNvSpPr>
                <a:spLocks noChangeArrowheads="1"/>
              </p:cNvSpPr>
              <p:nvPr/>
            </p:nvSpPr>
            <p:spPr bwMode="auto">
              <a:xfrm>
                <a:off x="3136739" y="3692324"/>
                <a:ext cx="1097264" cy="548595"/>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AutoShape 167">
                <a:extLst>
                  <a:ext uri="{FF2B5EF4-FFF2-40B4-BE49-F238E27FC236}">
                    <a16:creationId xmlns:a16="http://schemas.microsoft.com/office/drawing/2014/main" id="{9836DC00-FEEF-104A-8507-78B63C621306}"/>
                  </a:ext>
                </a:extLst>
              </p:cNvPr>
              <p:cNvSpPr>
                <a:spLocks noChangeArrowheads="1"/>
              </p:cNvSpPr>
              <p:nvPr/>
            </p:nvSpPr>
            <p:spPr bwMode="auto">
              <a:xfrm>
                <a:off x="3865944" y="2963119"/>
                <a:ext cx="1097264" cy="548595"/>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404134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IF | RISK REGISTER</a:t>
            </a:r>
          </a:p>
        </p:txBody>
      </p:sp>
      <p:sp>
        <p:nvSpPr>
          <p:cNvPr id="4" name="TextBox 3">
            <a:extLst>
              <a:ext uri="{FF2B5EF4-FFF2-40B4-BE49-F238E27FC236}">
                <a16:creationId xmlns:a16="http://schemas.microsoft.com/office/drawing/2014/main" id="{E3066DCD-31D9-1940-8CB0-FE9C2DAAA120}"/>
              </a:ext>
            </a:extLst>
          </p:cNvPr>
          <p:cNvSpPr txBox="1"/>
          <p:nvPr/>
        </p:nvSpPr>
        <p:spPr>
          <a:xfrm>
            <a:off x="8311510" y="0"/>
            <a:ext cx="3575714" cy="1107996"/>
          </a:xfrm>
          <a:prstGeom prst="rect">
            <a:avLst/>
          </a:prstGeom>
          <a:noFill/>
        </p:spPr>
        <p:txBody>
          <a:bodyPr wrap="square" rtlCol="0">
            <a:spAutoFit/>
          </a:bodyPr>
          <a:lstStyle/>
          <a:p>
            <a:pPr algn="r"/>
            <a:r>
              <a:rPr lang="en-US" sz="6600" dirty="0">
                <a:solidFill>
                  <a:schemeClr val="tx2">
                    <a:lumMod val="40000"/>
                    <a:lumOff val="60000"/>
                  </a:schemeClr>
                </a:solidFill>
                <a:latin typeface="Century Gothic" panose="020B0502020202020204" pitchFamily="34" charset="0"/>
              </a:rPr>
              <a:t>WHAT IF</a:t>
            </a:r>
          </a:p>
        </p:txBody>
      </p:sp>
      <p:sp>
        <p:nvSpPr>
          <p:cNvPr id="61" name="TextBox 60">
            <a:extLst>
              <a:ext uri="{FF2B5EF4-FFF2-40B4-BE49-F238E27FC236}">
                <a16:creationId xmlns:a16="http://schemas.microsoft.com/office/drawing/2014/main" id="{FAA83D96-3043-4944-812E-E3D602754D2A}"/>
              </a:ext>
            </a:extLst>
          </p:cNvPr>
          <p:cNvSpPr txBox="1"/>
          <p:nvPr/>
        </p:nvSpPr>
        <p:spPr>
          <a:xfrm>
            <a:off x="552992" y="505345"/>
            <a:ext cx="8138087" cy="461665"/>
          </a:xfrm>
          <a:prstGeom prst="rect">
            <a:avLst/>
          </a:prstGeom>
          <a:noFill/>
        </p:spPr>
        <p:txBody>
          <a:bodyPr wrap="square" rtlCol="0">
            <a:spAutoFit/>
          </a:bodyPr>
          <a:lstStyle/>
          <a:p>
            <a:r>
              <a:rPr lang="en-US" sz="2400" b="1" dirty="0">
                <a:solidFill>
                  <a:schemeClr val="tx2">
                    <a:lumMod val="50000"/>
                  </a:schemeClr>
                </a:solidFill>
                <a:latin typeface="Century Gothic" panose="020B0502020202020204" pitchFamily="34" charset="0"/>
              </a:rPr>
              <a:t>RISK REGISTER</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703494683"/>
              </p:ext>
            </p:extLst>
          </p:nvPr>
        </p:nvGraphicFramePr>
        <p:xfrm>
          <a:off x="552992" y="1165114"/>
          <a:ext cx="11247119" cy="4754881"/>
        </p:xfrm>
        <a:graphic>
          <a:graphicData uri="http://schemas.openxmlformats.org/drawingml/2006/table">
            <a:tbl>
              <a:tblPr firstRow="1" firstCol="1" bandRow="1">
                <a:tableStyleId>{5C22544A-7EE6-4342-B048-85BDC9FD1C3A}</a:tableStyleId>
              </a:tblPr>
              <a:tblGrid>
                <a:gridCol w="3732870">
                  <a:extLst>
                    <a:ext uri="{9D8B030D-6E8A-4147-A177-3AD203B41FA5}">
                      <a16:colId xmlns:a16="http://schemas.microsoft.com/office/drawing/2014/main" val="519892843"/>
                    </a:ext>
                  </a:extLst>
                </a:gridCol>
                <a:gridCol w="1389712">
                  <a:extLst>
                    <a:ext uri="{9D8B030D-6E8A-4147-A177-3AD203B41FA5}">
                      <a16:colId xmlns:a16="http://schemas.microsoft.com/office/drawing/2014/main" val="2336864406"/>
                    </a:ext>
                  </a:extLst>
                </a:gridCol>
                <a:gridCol w="1389712">
                  <a:extLst>
                    <a:ext uri="{9D8B030D-6E8A-4147-A177-3AD203B41FA5}">
                      <a16:colId xmlns:a16="http://schemas.microsoft.com/office/drawing/2014/main" val="3822752080"/>
                    </a:ext>
                  </a:extLst>
                </a:gridCol>
                <a:gridCol w="1389712">
                  <a:extLst>
                    <a:ext uri="{9D8B030D-6E8A-4147-A177-3AD203B41FA5}">
                      <a16:colId xmlns:a16="http://schemas.microsoft.com/office/drawing/2014/main" val="991320638"/>
                    </a:ext>
                  </a:extLst>
                </a:gridCol>
                <a:gridCol w="3345113">
                  <a:extLst>
                    <a:ext uri="{9D8B030D-6E8A-4147-A177-3AD203B41FA5}">
                      <a16:colId xmlns:a16="http://schemas.microsoft.com/office/drawing/2014/main" val="712716561"/>
                    </a:ext>
                  </a:extLst>
                </a:gridCol>
              </a:tblGrid>
              <a:tr h="38686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RISK</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SEVERITY</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LIKELIHOOD</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RISK LEVEL</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MITIGATIONS / WARNINGS / REMEDIES</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546002">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a:solidFill>
                            <a:schemeClr val="tx1"/>
                          </a:solidFill>
                          <a:effectLst/>
                          <a:latin typeface="Century Gothic" panose="020B0502020202020204" pitchFamily="34" charset="0"/>
                        </a:rPr>
                        <a:t> </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546002">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546002">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546002">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546002">
                <a:tc>
                  <a:txBody>
                    <a:bodyPr/>
                    <a:lstStyle/>
                    <a:p>
                      <a:pPr marL="0" marR="0">
                        <a:lnSpc>
                          <a:spcPct val="107000"/>
                        </a:lnSpc>
                        <a:spcBef>
                          <a:spcPts val="0"/>
                        </a:spcBef>
                        <a:spcAft>
                          <a:spcPts val="0"/>
                        </a:spcAft>
                      </a:pP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546002">
                <a:tc>
                  <a:txBody>
                    <a:bodyPr/>
                    <a:lstStyle/>
                    <a:p>
                      <a:pPr marL="0" marR="0">
                        <a:lnSpc>
                          <a:spcPct val="107000"/>
                        </a:lnSpc>
                        <a:spcBef>
                          <a:spcPts val="0"/>
                        </a:spcBef>
                        <a:spcAft>
                          <a:spcPts val="0"/>
                        </a:spcAft>
                      </a:pP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546002">
                <a:tc>
                  <a:txBody>
                    <a:bodyPr/>
                    <a:lstStyle/>
                    <a:p>
                      <a:pPr marL="0" marR="0">
                        <a:lnSpc>
                          <a:spcPct val="107000"/>
                        </a:lnSpc>
                        <a:spcBef>
                          <a:spcPts val="0"/>
                        </a:spcBef>
                        <a:spcAft>
                          <a:spcPts val="0"/>
                        </a:spcAft>
                      </a:pP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546002">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a:solidFill>
                            <a:schemeClr val="tx1"/>
                          </a:solidFill>
                          <a:effectLst/>
                          <a:latin typeface="Century Gothic" panose="020B0502020202020204" pitchFamily="34" charset="0"/>
                        </a:rPr>
                        <a:t> </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bl>
          </a:graphicData>
        </a:graphic>
      </p:graphicFrame>
      <p:sp>
        <p:nvSpPr>
          <p:cNvPr id="3" name="Rounded Rectangle 2">
            <a:extLst>
              <a:ext uri="{FF2B5EF4-FFF2-40B4-BE49-F238E27FC236}">
                <a16:creationId xmlns:a16="http://schemas.microsoft.com/office/drawing/2014/main" id="{BA67F0B3-4DCD-6543-86DD-541101B31F17}"/>
              </a:ext>
            </a:extLst>
          </p:cNvPr>
          <p:cNvSpPr/>
          <p:nvPr/>
        </p:nvSpPr>
        <p:spPr>
          <a:xfrm>
            <a:off x="4380931" y="1626779"/>
            <a:ext cx="1228299" cy="406737"/>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ACCEPTABLE</a:t>
            </a:r>
          </a:p>
        </p:txBody>
      </p:sp>
      <p:sp>
        <p:nvSpPr>
          <p:cNvPr id="9" name="Rounded Rectangle 8">
            <a:extLst>
              <a:ext uri="{FF2B5EF4-FFF2-40B4-BE49-F238E27FC236}">
                <a16:creationId xmlns:a16="http://schemas.microsoft.com/office/drawing/2014/main" id="{719B9499-D702-8C4E-9B28-269DB87E0FB1}"/>
              </a:ext>
            </a:extLst>
          </p:cNvPr>
          <p:cNvSpPr/>
          <p:nvPr/>
        </p:nvSpPr>
        <p:spPr>
          <a:xfrm>
            <a:off x="4380931" y="2176624"/>
            <a:ext cx="1228299" cy="4067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TOLERABLE</a:t>
            </a:r>
          </a:p>
        </p:txBody>
      </p:sp>
      <p:sp>
        <p:nvSpPr>
          <p:cNvPr id="10" name="Rounded Rectangle 9">
            <a:extLst>
              <a:ext uri="{FF2B5EF4-FFF2-40B4-BE49-F238E27FC236}">
                <a16:creationId xmlns:a16="http://schemas.microsoft.com/office/drawing/2014/main" id="{BD79B85F-C919-6F48-A8D3-0C7370736C7D}"/>
              </a:ext>
            </a:extLst>
          </p:cNvPr>
          <p:cNvSpPr/>
          <p:nvPr/>
        </p:nvSpPr>
        <p:spPr>
          <a:xfrm>
            <a:off x="4380931" y="2726469"/>
            <a:ext cx="1228299" cy="406737"/>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UNDESIRABLE</a:t>
            </a:r>
          </a:p>
        </p:txBody>
      </p:sp>
      <p:sp>
        <p:nvSpPr>
          <p:cNvPr id="11" name="Rounded Rectangle 10">
            <a:extLst>
              <a:ext uri="{FF2B5EF4-FFF2-40B4-BE49-F238E27FC236}">
                <a16:creationId xmlns:a16="http://schemas.microsoft.com/office/drawing/2014/main" id="{4853925B-2671-4542-B770-4EE04B5C6037}"/>
              </a:ext>
            </a:extLst>
          </p:cNvPr>
          <p:cNvSpPr/>
          <p:nvPr/>
        </p:nvSpPr>
        <p:spPr>
          <a:xfrm>
            <a:off x="4380931" y="3276314"/>
            <a:ext cx="1228299" cy="406737"/>
          </a:xfrm>
          <a:prstGeom prst="roundRect">
            <a:avLst/>
          </a:prstGeom>
          <a:solidFill>
            <a:srgbClr val="F0C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INTOLERABLE</a:t>
            </a:r>
          </a:p>
        </p:txBody>
      </p:sp>
      <p:sp>
        <p:nvSpPr>
          <p:cNvPr id="12" name="Rounded Rectangle 11">
            <a:extLst>
              <a:ext uri="{FF2B5EF4-FFF2-40B4-BE49-F238E27FC236}">
                <a16:creationId xmlns:a16="http://schemas.microsoft.com/office/drawing/2014/main" id="{AF8875CE-C5DE-A047-993A-5C3B00ED0893}"/>
              </a:ext>
            </a:extLst>
          </p:cNvPr>
          <p:cNvSpPr/>
          <p:nvPr/>
        </p:nvSpPr>
        <p:spPr>
          <a:xfrm>
            <a:off x="5775277" y="1626779"/>
            <a:ext cx="1228299" cy="406737"/>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IMPROBABLE</a:t>
            </a:r>
          </a:p>
        </p:txBody>
      </p:sp>
      <p:sp>
        <p:nvSpPr>
          <p:cNvPr id="13" name="Rounded Rectangle 12">
            <a:extLst>
              <a:ext uri="{FF2B5EF4-FFF2-40B4-BE49-F238E27FC236}">
                <a16:creationId xmlns:a16="http://schemas.microsoft.com/office/drawing/2014/main" id="{3AE84A78-C192-5849-88EE-8D3284C6A8B3}"/>
              </a:ext>
            </a:extLst>
          </p:cNvPr>
          <p:cNvSpPr/>
          <p:nvPr/>
        </p:nvSpPr>
        <p:spPr>
          <a:xfrm>
            <a:off x="5775277" y="2176624"/>
            <a:ext cx="1228299" cy="40673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POSSIBLE</a:t>
            </a:r>
          </a:p>
        </p:txBody>
      </p:sp>
      <p:sp>
        <p:nvSpPr>
          <p:cNvPr id="14" name="Rounded Rectangle 13">
            <a:extLst>
              <a:ext uri="{FF2B5EF4-FFF2-40B4-BE49-F238E27FC236}">
                <a16:creationId xmlns:a16="http://schemas.microsoft.com/office/drawing/2014/main" id="{77217B30-48E6-E448-B4BF-7BE13FA9B521}"/>
              </a:ext>
            </a:extLst>
          </p:cNvPr>
          <p:cNvSpPr/>
          <p:nvPr/>
        </p:nvSpPr>
        <p:spPr>
          <a:xfrm>
            <a:off x="5775277" y="2726469"/>
            <a:ext cx="1228299" cy="406737"/>
          </a:xfrm>
          <a:prstGeom prst="roundRect">
            <a:avLst/>
          </a:prstGeom>
          <a:solidFill>
            <a:srgbClr val="F0B6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PROBABLE</a:t>
            </a:r>
          </a:p>
        </p:txBody>
      </p:sp>
      <p:sp>
        <p:nvSpPr>
          <p:cNvPr id="16" name="Rounded Rectangle 15">
            <a:extLst>
              <a:ext uri="{FF2B5EF4-FFF2-40B4-BE49-F238E27FC236}">
                <a16:creationId xmlns:a16="http://schemas.microsoft.com/office/drawing/2014/main" id="{AB2460E0-9518-C64E-B49B-D793CD37171D}"/>
              </a:ext>
            </a:extLst>
          </p:cNvPr>
          <p:cNvSpPr/>
          <p:nvPr/>
        </p:nvSpPr>
        <p:spPr>
          <a:xfrm>
            <a:off x="7169623" y="1626779"/>
            <a:ext cx="1228299" cy="406737"/>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LOW</a:t>
            </a:r>
          </a:p>
        </p:txBody>
      </p:sp>
      <p:sp>
        <p:nvSpPr>
          <p:cNvPr id="17" name="Rounded Rectangle 16">
            <a:extLst>
              <a:ext uri="{FF2B5EF4-FFF2-40B4-BE49-F238E27FC236}">
                <a16:creationId xmlns:a16="http://schemas.microsoft.com/office/drawing/2014/main" id="{7A09EE81-6CAA-624E-B260-A4C5EE9A9245}"/>
              </a:ext>
            </a:extLst>
          </p:cNvPr>
          <p:cNvSpPr/>
          <p:nvPr/>
        </p:nvSpPr>
        <p:spPr>
          <a:xfrm>
            <a:off x="7169623" y="2176624"/>
            <a:ext cx="1228299" cy="406737"/>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MEDIUM</a:t>
            </a:r>
          </a:p>
        </p:txBody>
      </p:sp>
      <p:sp>
        <p:nvSpPr>
          <p:cNvPr id="18" name="Rounded Rectangle 17">
            <a:extLst>
              <a:ext uri="{FF2B5EF4-FFF2-40B4-BE49-F238E27FC236}">
                <a16:creationId xmlns:a16="http://schemas.microsoft.com/office/drawing/2014/main" id="{09F32BA0-B6C5-0242-A966-4912069B50E7}"/>
              </a:ext>
            </a:extLst>
          </p:cNvPr>
          <p:cNvSpPr/>
          <p:nvPr/>
        </p:nvSpPr>
        <p:spPr>
          <a:xfrm>
            <a:off x="7169623" y="2726469"/>
            <a:ext cx="1228299" cy="40673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HIGH</a:t>
            </a:r>
          </a:p>
        </p:txBody>
      </p:sp>
      <p:sp>
        <p:nvSpPr>
          <p:cNvPr id="19" name="Rounded Rectangle 18">
            <a:extLst>
              <a:ext uri="{FF2B5EF4-FFF2-40B4-BE49-F238E27FC236}">
                <a16:creationId xmlns:a16="http://schemas.microsoft.com/office/drawing/2014/main" id="{7157A8B1-72FC-8D49-8B7F-D28945DD890A}"/>
              </a:ext>
            </a:extLst>
          </p:cNvPr>
          <p:cNvSpPr/>
          <p:nvPr/>
        </p:nvSpPr>
        <p:spPr>
          <a:xfrm>
            <a:off x="7169623" y="3276314"/>
            <a:ext cx="1228299" cy="406737"/>
          </a:xfrm>
          <a:prstGeom prst="roundRect">
            <a:avLst/>
          </a:prstGeom>
          <a:solidFill>
            <a:srgbClr val="F08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entury Gothic" panose="020B0502020202020204" pitchFamily="34" charset="0"/>
              </a:rPr>
              <a:t>EXTREME</a:t>
            </a:r>
          </a:p>
        </p:txBody>
      </p:sp>
    </p:spTree>
    <p:extLst>
      <p:ext uri="{BB962C8B-B14F-4D97-AF65-F5344CB8AC3E}">
        <p14:creationId xmlns:p14="http://schemas.microsoft.com/office/powerpoint/2010/main" val="360850973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oftware-Project-Initiation-Template_PowerPoint" id="{466E6586-D201-F54A-9639-72E7DA6B3950}" vid="{7983B7E9-EB8A-E049-B9EF-B0BB85ACDE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IC-Software-Project-Initiation-Template_PowerPoint</Template>
  <TotalTime>1</TotalTime>
  <Words>497</Words>
  <Application>Microsoft Office PowerPoint</Application>
  <PresentationFormat>Широкоэкранный</PresentationFormat>
  <Paragraphs>281</Paragraphs>
  <Slides>10</Slides>
  <Notes>10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Arial Unicode MS</vt:lpstr>
      <vt:lpstr>Calibri</vt:lpstr>
      <vt:lpstr>Calibri Light</vt:lpstr>
      <vt:lpstr>Century Gothic</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2020-03-02T01:01:19Z</dcterms:created>
  <dcterms:modified xsi:type="dcterms:W3CDTF">2020-03-02T01:02:21Z</dcterms:modified>
</cp:coreProperties>
</file>