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4"/>
  </p:notesMasterIdLst>
  <p:sldIdLst>
    <p:sldId id="353" r:id="rId2"/>
    <p:sldId id="295" r:id="rId3"/>
  </p:sldIdLst>
  <p:sldSz cx="2437765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08746F"/>
    <a:srgbClr val="0C948D"/>
    <a:srgbClr val="16D8CB"/>
    <a:srgbClr val="11B8AE"/>
    <a:srgbClr val="FFC737"/>
    <a:srgbClr val="DDB84F"/>
    <a:srgbClr val="A0CE55"/>
    <a:srgbClr val="1AE8DA"/>
    <a:srgbClr val="39ADB7"/>
    <a:srgbClr val="B75B27"/>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6327" autoAdjust="0"/>
  </p:normalViewPr>
  <p:slideViewPr>
    <p:cSldViewPr snapToGrid="0" snapToObjects="1">
      <p:cViewPr varScale="1">
        <p:scale>
          <a:sx n="81" d="100"/>
          <a:sy n="81" d="100"/>
        </p:scale>
        <p:origin x="100" y="176"/>
      </p:cViewPr>
      <p:guideLst/>
    </p:cSldViewPr>
  </p:slid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Open Sans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Open Sans Light" charset="0"/>
              </a:defRPr>
            </a:lvl1pPr>
          </a:lstStyle>
          <a:p>
            <a:fld id="{EFC10EE1-B198-C942-8235-326C972CBB30}" type="datetimeFigureOut">
              <a:rPr lang="en-US" smtClean="0"/>
              <a:pPr/>
              <a:t>6/12/2020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Open Sans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Open Sans Light"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Open Sans Light" charset="0"/>
        <a:ea typeface="+mn-ea"/>
        <a:cs typeface="+mn-cs"/>
      </a:defRPr>
    </a:lvl1pPr>
    <a:lvl2pPr marL="914217" algn="l" defTabSz="914217" rtl="0" eaLnBrk="1" latinLnBrk="0" hangingPunct="1">
      <a:defRPr sz="2400" b="0" i="0" kern="1200">
        <a:solidFill>
          <a:schemeClr val="tx1"/>
        </a:solidFill>
        <a:latin typeface="Open Sans Light" charset="0"/>
        <a:ea typeface="+mn-ea"/>
        <a:cs typeface="+mn-cs"/>
      </a:defRPr>
    </a:lvl2pPr>
    <a:lvl3pPr marL="1828434" algn="l" defTabSz="914217" rtl="0" eaLnBrk="1" latinLnBrk="0" hangingPunct="1">
      <a:defRPr sz="2400" b="0" i="0" kern="1200">
        <a:solidFill>
          <a:schemeClr val="tx1"/>
        </a:solidFill>
        <a:latin typeface="Open Sans Light" charset="0"/>
        <a:ea typeface="+mn-ea"/>
        <a:cs typeface="+mn-cs"/>
      </a:defRPr>
    </a:lvl3pPr>
    <a:lvl4pPr marL="2742651" algn="l" defTabSz="914217" rtl="0" eaLnBrk="1" latinLnBrk="0" hangingPunct="1">
      <a:defRPr sz="2400" b="0" i="0" kern="1200">
        <a:solidFill>
          <a:schemeClr val="tx1"/>
        </a:solidFill>
        <a:latin typeface="Open Sans Light" charset="0"/>
        <a:ea typeface="+mn-ea"/>
        <a:cs typeface="+mn-cs"/>
      </a:defRPr>
    </a:lvl4pPr>
    <a:lvl5pPr marL="3656868" algn="l" defTabSz="914217" rtl="0" eaLnBrk="1" latinLnBrk="0" hangingPunct="1">
      <a:defRPr sz="2400" b="0" i="0" kern="1200">
        <a:solidFill>
          <a:schemeClr val="tx1"/>
        </a:solidFill>
        <a:latin typeface="Open Sans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7969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10954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lgn="ctr">
              <a:defRPr sz="7598">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5388985" y="8705088"/>
            <a:ext cx="13599681" cy="2479788"/>
          </a:xfrm>
          <a:noFill/>
        </p:spPr>
        <p:txBody>
          <a:bodyPr>
            <a:normAutofit/>
          </a:bodyPr>
          <a:lstStyle>
            <a:lvl1pPr marL="0" indent="0" algn="ctr">
              <a:buNone/>
              <a:defRPr sz="3999">
                <a:solidFill>
                  <a:schemeClr val="tx1">
                    <a:lumMod val="75000"/>
                    <a:lumOff val="25000"/>
                  </a:schemeClr>
                </a:solidFill>
              </a:defRPr>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8317492"/>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106723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301717" y="1874520"/>
            <a:ext cx="2596540" cy="99669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461111" y="1874520"/>
            <a:ext cx="12393750" cy="996696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529125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046405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defRPr sz="7598">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388985" y="8704930"/>
            <a:ext cx="13599681" cy="2530164"/>
          </a:xfrm>
        </p:spPr>
        <p:txBody>
          <a:bodyPr anchor="t" anchorCtr="1">
            <a:normAutofit/>
          </a:bodyPr>
          <a:lstStyle>
            <a:lvl1pPr marL="0" indent="0">
              <a:buNone/>
              <a:defRPr sz="3999">
                <a:solidFill>
                  <a:schemeClr val="tx1"/>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2380062"/>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163001" y="5276088"/>
            <a:ext cx="8541317"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2673330" y="5276088"/>
            <a:ext cx="8538270"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5562984"/>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66047"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4" name="Content Placeholder 3"/>
          <p:cNvSpPr>
            <a:spLocks noGrp="1"/>
          </p:cNvSpPr>
          <p:nvPr>
            <p:ph sz="half" idx="2"/>
          </p:nvPr>
        </p:nvSpPr>
        <p:spPr>
          <a:xfrm>
            <a:off x="3166047" y="6286500"/>
            <a:ext cx="8538272" cy="51935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12673331" y="6286500"/>
            <a:ext cx="8504753" cy="5193552"/>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12673331"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41060797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096845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64094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12188825"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08925" y="4487657"/>
            <a:ext cx="8970975" cy="2282994"/>
          </a:xfrm>
          <a:solidFill>
            <a:srgbClr val="FFFFFF"/>
          </a:solidFill>
          <a:ln>
            <a:solidFill>
              <a:srgbClr val="404040"/>
            </a:solidFill>
          </a:ln>
        </p:spPr>
        <p:txBody>
          <a:bodyPr anchor="ctr" anchorCtr="1">
            <a:normAutofit/>
          </a:bodyPr>
          <a:lstStyle>
            <a:lvl1pPr>
              <a:defRPr sz="4399">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13468652" y="1609344"/>
            <a:ext cx="9629172" cy="10497312"/>
          </a:xfrm>
        </p:spPr>
        <p:txBody>
          <a:bodyPr>
            <a:normAutofit/>
          </a:bodyPr>
          <a:lstStyle>
            <a:lvl1pPr>
              <a:defRPr sz="3799">
                <a:solidFill>
                  <a:schemeClr val="tx1"/>
                </a:solidFill>
              </a:defRPr>
            </a:lvl1pPr>
            <a:lvl2pPr>
              <a:defRPr sz="3199">
                <a:solidFill>
                  <a:schemeClr val="tx1"/>
                </a:solidFill>
              </a:defRPr>
            </a:lvl2pPr>
            <a:lvl3pPr>
              <a:defRPr sz="3199">
                <a:solidFill>
                  <a:schemeClr val="tx1"/>
                </a:solidFill>
              </a:defRPr>
            </a:lvl3pPr>
            <a:lvl4pPr>
              <a:defRPr sz="3199">
                <a:solidFill>
                  <a:schemeClr val="tx1"/>
                </a:solidFill>
              </a:defRPr>
            </a:lvl4pPr>
            <a:lvl5pPr>
              <a:defRPr sz="3199">
                <a:solidFill>
                  <a:schemeClr val="tx1"/>
                </a:solidFill>
              </a:defRPr>
            </a:lvl5pPr>
            <a:lvl6pPr>
              <a:defRPr sz="3199"/>
            </a:lvl6pPr>
            <a:lvl7pPr>
              <a:defRPr sz="3199"/>
            </a:lvl7pPr>
            <a:lvl8pPr>
              <a:defRPr sz="3199"/>
            </a:lvl8pPr>
            <a:lvl9pPr>
              <a:defRPr sz="3199"/>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230555" y="7099836"/>
            <a:ext cx="7587544" cy="4388072"/>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6" name="Footer Placeholder 5"/>
          <p:cNvSpPr>
            <a:spLocks noGrp="1"/>
          </p:cNvSpPr>
          <p:nvPr>
            <p:ph type="ftr" sz="quarter" idx="11"/>
          </p:nvPr>
        </p:nvSpPr>
        <p:spPr>
          <a:xfrm>
            <a:off x="1608926" y="12472416"/>
            <a:ext cx="10332315" cy="64008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8799326"/>
      </p:ext>
    </p:extLst>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1" y="0"/>
            <a:ext cx="12188823"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16625" y="4487656"/>
            <a:ext cx="8987655" cy="2269280"/>
          </a:xfrm>
          <a:solidFill>
            <a:srgbClr val="FFFFFF"/>
          </a:solidFill>
          <a:ln>
            <a:solidFill>
              <a:srgbClr val="404040"/>
            </a:solidFill>
          </a:ln>
        </p:spPr>
        <p:txBody>
          <a:bodyPr anchor="ctr" anchorCtr="1">
            <a:noAutofit/>
          </a:bodyPr>
          <a:lstStyle>
            <a:lvl1pPr>
              <a:defRPr sz="4399">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2188824" y="0"/>
            <a:ext cx="12201016" cy="13716000"/>
          </a:xfrm>
          <a:solidFill>
            <a:schemeClr val="bg1">
              <a:lumMod val="75000"/>
            </a:schemeClr>
          </a:solidFill>
        </p:spPr>
        <p:txBody>
          <a:bodyPr anchor="t"/>
          <a:lstStyle>
            <a:lvl1pPr marL="0" indent="0">
              <a:buNone/>
              <a:defRPr sz="6398">
                <a:solidFill>
                  <a:schemeClr val="tx1"/>
                </a:solidFill>
              </a:defRPr>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ru-RU"/>
              <a:t>Вставка рисунка</a:t>
            </a:r>
            <a:endParaRPr lang="en-US" dirty="0"/>
          </a:p>
        </p:txBody>
      </p:sp>
      <p:sp>
        <p:nvSpPr>
          <p:cNvPr id="4" name="Text Placeholder 3"/>
          <p:cNvSpPr>
            <a:spLocks noGrp="1"/>
          </p:cNvSpPr>
          <p:nvPr>
            <p:ph type="body" sz="half" idx="2"/>
          </p:nvPr>
        </p:nvSpPr>
        <p:spPr>
          <a:xfrm>
            <a:off x="2230555" y="7099837"/>
            <a:ext cx="7587544" cy="4388074"/>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48A87A34-81AB-432B-8DAE-1953F412C126}" type="datetimeFigureOut">
              <a:rPr lang="en-US" smtClean="0"/>
              <a:t>6/12/2020</a:t>
            </a:fld>
            <a:endParaRPr lang="en-US" dirty="0"/>
          </a:p>
        </p:txBody>
      </p:sp>
      <p:sp>
        <p:nvSpPr>
          <p:cNvPr id="6" name="Footer Placeholder 5"/>
          <p:cNvSpPr>
            <a:spLocks noGrp="1"/>
          </p:cNvSpPr>
          <p:nvPr>
            <p:ph type="ftr" sz="quarter" idx="11"/>
          </p:nvPr>
        </p:nvSpPr>
        <p:spPr>
          <a:xfrm>
            <a:off x="1616626" y="12472416"/>
            <a:ext cx="10204800" cy="64008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414322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61110" y="1929384"/>
            <a:ext cx="15455430" cy="237744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4461110" y="5276089"/>
            <a:ext cx="15455430" cy="620396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5638784" y="12477632"/>
            <a:ext cx="5506058" cy="647936"/>
          </a:xfrm>
          <a:prstGeom prst="rect">
            <a:avLst/>
          </a:prstGeom>
        </p:spPr>
        <p:txBody>
          <a:bodyPr vert="horz" lIns="91440" tIns="45720" rIns="91440" bIns="45720" rtlCol="0" anchor="ctr"/>
          <a:lstStyle>
            <a:lvl1pPr algn="r">
              <a:defRPr sz="2099">
                <a:solidFill>
                  <a:schemeClr val="tx1">
                    <a:alpha val="70000"/>
                  </a:schemeClr>
                </a:solidFill>
              </a:defRPr>
            </a:lvl1p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3"/>
          </p:nvPr>
        </p:nvSpPr>
        <p:spPr>
          <a:xfrm>
            <a:off x="3199568" y="12472416"/>
            <a:ext cx="11799304" cy="640080"/>
          </a:xfrm>
          <a:prstGeom prst="rect">
            <a:avLst/>
          </a:prstGeom>
        </p:spPr>
        <p:txBody>
          <a:bodyPr vert="horz" lIns="91440" tIns="45720" rIns="91440" bIns="45720" rtlCol="0" anchor="ctr"/>
          <a:lstStyle>
            <a:lvl1pPr algn="l">
              <a:defRPr sz="2099">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21512240" y="12435840"/>
            <a:ext cx="731330" cy="731520"/>
          </a:xfrm>
          <a:prstGeom prst="ellipse">
            <a:avLst/>
          </a:prstGeom>
          <a:solidFill>
            <a:srgbClr val="1D1D1D">
              <a:alpha val="70000"/>
            </a:srgbClr>
          </a:solidFill>
        </p:spPr>
        <p:txBody>
          <a:bodyPr vert="horz" lIns="18288" tIns="45720" rIns="18288" bIns="45720" rtlCol="0" anchor="ctr">
            <a:noAutofit/>
          </a:bodyPr>
          <a:lstStyle>
            <a:lvl1pPr algn="ctr">
              <a:defRPr sz="2199"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07848458"/>
      </p:ext>
    </p:extLst>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Lst>
  <p:hf hdr="0" ftr="0" dt="0"/>
  <p:txStyles>
    <p:titleStyle>
      <a:lvl1pPr algn="ctr" defTabSz="1828343" rtl="0" eaLnBrk="1" latinLnBrk="0" hangingPunct="1">
        <a:lnSpc>
          <a:spcPct val="90000"/>
        </a:lnSpc>
        <a:spcBef>
          <a:spcPct val="0"/>
        </a:spcBef>
        <a:buNone/>
        <a:defRPr sz="5599" kern="1200" cap="all" spc="400" baseline="0">
          <a:solidFill>
            <a:schemeClr val="tx1">
              <a:lumMod val="85000"/>
              <a:lumOff val="15000"/>
            </a:schemeClr>
          </a:solidFill>
          <a:latin typeface="+mj-lt"/>
          <a:ea typeface="+mj-ea"/>
          <a:cs typeface="+mj-cs"/>
        </a:defRPr>
      </a:lvl1pPr>
    </p:titleStyle>
    <p:bodyStyle>
      <a:lvl1pPr marL="457086" indent="-457086" algn="l" defTabSz="1828343" rtl="0" eaLnBrk="1" latinLnBrk="0" hangingPunct="1">
        <a:lnSpc>
          <a:spcPct val="100000"/>
        </a:lnSpc>
        <a:spcBef>
          <a:spcPts val="2000"/>
        </a:spcBef>
        <a:buClr>
          <a:schemeClr val="accent2"/>
        </a:buClr>
        <a:buFont typeface="Arial" panose="020B0604020202020204" pitchFamily="34" charset="0"/>
        <a:buChar char="•"/>
        <a:defRPr sz="3599" kern="1200">
          <a:solidFill>
            <a:schemeClr val="tx1">
              <a:lumMod val="85000"/>
              <a:lumOff val="15000"/>
            </a:schemeClr>
          </a:solidFill>
          <a:latin typeface="+mn-lt"/>
          <a:ea typeface="+mn-ea"/>
          <a:cs typeface="+mn-cs"/>
        </a:defRPr>
      </a:lvl1pPr>
      <a:lvl2pPr marL="9141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2pPr>
      <a:lvl3pPr marL="1371257"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3pPr>
      <a:lvl4pPr marL="1828343"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4pPr>
      <a:lvl5pPr marL="228542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5pPr>
      <a:lvl6pPr marL="2625070"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6pPr>
      <a:lvl7pPr marL="2967884"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7pPr>
      <a:lvl8pPr marL="33138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8pPr>
      <a:lvl9pPr marL="376460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3" Type="http://schemas.openxmlformats.org/officeDocument/2006/relationships/hyperlink" Target="https://bit.ly/2XVUTGv" TargetMode="External"/><Relationship Id="rId7"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5" Type="http://schemas.openxmlformats.org/officeDocument/2006/relationships/image" Target="../media/image2.png"/><Relationship Id="rId4" Type="http://schemas.openxmlformats.org/officeDocument/2006/relationships/image" Target="../media/image1.png"/><Relationship Id="rId9" Type="http://schemas.openxmlformats.org/officeDocument/2006/relationships/image" Target="../media/image6.sv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95000"/>
              </a:schemeClr>
            </a:gs>
            <a:gs pos="100000">
              <a:schemeClr val="tx1">
                <a:lumMod val="85000"/>
              </a:schemeClr>
            </a:gs>
          </a:gsLst>
          <a:lin ang="13500000" scaled="1"/>
        </a:gradFill>
        <a:effectLst/>
      </p:bgPr>
    </p:bg>
    <p:spTree>
      <p:nvGrpSpPr>
        <p:cNvPr id="1" name=""/>
        <p:cNvGrpSpPr/>
        <p:nvPr/>
      </p:nvGrpSpPr>
      <p:grpSpPr>
        <a:xfrm>
          <a:off x="0" y="0"/>
          <a:ext cx="0" cy="0"/>
          <a:chOff x="0" y="0"/>
          <a:chExt cx="0" cy="0"/>
        </a:xfrm>
      </p:grpSpPr>
      <p:graphicFrame>
        <p:nvGraphicFramePr>
          <p:cNvPr id="35" name="Table 34">
            <a:extLst>
              <a:ext uri="{FF2B5EF4-FFF2-40B4-BE49-F238E27FC236}">
                <a16:creationId xmlns:a16="http://schemas.microsoft.com/office/drawing/2014/main" id="{CCE37232-A3E5-2044-A79C-249792215117}"/>
              </a:ext>
            </a:extLst>
          </p:cNvPr>
          <p:cNvGraphicFramePr>
            <a:graphicFrameLocks noGrp="1"/>
          </p:cNvGraphicFramePr>
          <p:nvPr>
            <p:extLst>
              <p:ext uri="{D42A27DB-BD31-4B8C-83A1-F6EECF244321}">
                <p14:modId xmlns:p14="http://schemas.microsoft.com/office/powerpoint/2010/main" val="831201227"/>
              </p:ext>
            </p:extLst>
          </p:nvPr>
        </p:nvGraphicFramePr>
        <p:xfrm>
          <a:off x="910700" y="3126226"/>
          <a:ext cx="22556251" cy="8229600"/>
        </p:xfrm>
        <a:graphic>
          <a:graphicData uri="http://schemas.openxmlformats.org/drawingml/2006/table">
            <a:tbl>
              <a:tblPr firstRow="1" bandRow="1">
                <a:tableStyleId>{2D5ABB26-0587-4C30-8999-92F81FD0307C}</a:tableStyleId>
              </a:tblPr>
              <a:tblGrid>
                <a:gridCol w="5728639">
                  <a:extLst>
                    <a:ext uri="{9D8B030D-6E8A-4147-A177-3AD203B41FA5}">
                      <a16:colId xmlns:a16="http://schemas.microsoft.com/office/drawing/2014/main" val="772759076"/>
                    </a:ext>
                  </a:extLst>
                </a:gridCol>
                <a:gridCol w="4206903">
                  <a:extLst>
                    <a:ext uri="{9D8B030D-6E8A-4147-A177-3AD203B41FA5}">
                      <a16:colId xmlns:a16="http://schemas.microsoft.com/office/drawing/2014/main" val="3765650138"/>
                    </a:ext>
                  </a:extLst>
                </a:gridCol>
                <a:gridCol w="4206903">
                  <a:extLst>
                    <a:ext uri="{9D8B030D-6E8A-4147-A177-3AD203B41FA5}">
                      <a16:colId xmlns:a16="http://schemas.microsoft.com/office/drawing/2014/main" val="4220331820"/>
                    </a:ext>
                  </a:extLst>
                </a:gridCol>
                <a:gridCol w="4206903">
                  <a:extLst>
                    <a:ext uri="{9D8B030D-6E8A-4147-A177-3AD203B41FA5}">
                      <a16:colId xmlns:a16="http://schemas.microsoft.com/office/drawing/2014/main" val="243248212"/>
                    </a:ext>
                  </a:extLst>
                </a:gridCol>
                <a:gridCol w="4206903">
                  <a:extLst>
                    <a:ext uri="{9D8B030D-6E8A-4147-A177-3AD203B41FA5}">
                      <a16:colId xmlns:a16="http://schemas.microsoft.com/office/drawing/2014/main" val="2617153782"/>
                    </a:ext>
                  </a:extLst>
                </a:gridCol>
              </a:tblGrid>
              <a:tr h="1371600">
                <a:tc>
                  <a:txBody>
                    <a:bodyPr/>
                    <a:lstStyle/>
                    <a:p>
                      <a:pPr algn="l"/>
                      <a:r>
                        <a:rPr lang="en-US" sz="3200" b="0" dirty="0">
                          <a:solidFill>
                            <a:schemeClr val="bg1"/>
                          </a:solidFill>
                          <a:latin typeface="Century Gothic" panose="020B0502020202020204" pitchFamily="34" charset="0"/>
                        </a:rPr>
                        <a:t>feature 1</a:t>
                      </a:r>
                    </a:p>
                  </a:txBody>
                  <a:tcPr marL="36576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rgbClr val="FFC737"/>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25926512"/>
                  </a:ext>
                </a:extLst>
              </a:tr>
              <a:tr h="1371600">
                <a:tc>
                  <a:txBody>
                    <a:bodyPr/>
                    <a:lstStyle/>
                    <a:p>
                      <a:pPr algn="l"/>
                      <a:r>
                        <a:rPr lang="en-US" sz="3200" b="0" dirty="0">
                          <a:solidFill>
                            <a:schemeClr val="bg1"/>
                          </a:solidFill>
                          <a:latin typeface="Century Gothic" panose="020B0502020202020204" pitchFamily="34" charset="0"/>
                        </a:rPr>
                        <a:t>feature 2</a:t>
                      </a:r>
                    </a:p>
                  </a:txBody>
                  <a:tcPr marL="36576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rgbClr val="DDB84F"/>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3255782881"/>
                  </a:ext>
                </a:extLst>
              </a:tr>
              <a:tr h="1371600">
                <a:tc>
                  <a:txBody>
                    <a:bodyPr/>
                    <a:lstStyle/>
                    <a:p>
                      <a:pPr algn="l"/>
                      <a:r>
                        <a:rPr lang="en-US" sz="3200" b="0" dirty="0">
                          <a:solidFill>
                            <a:schemeClr val="bg1"/>
                          </a:solidFill>
                          <a:latin typeface="Century Gothic" panose="020B0502020202020204" pitchFamily="34" charset="0"/>
                        </a:rPr>
                        <a:t>feature 3</a:t>
                      </a:r>
                    </a:p>
                  </a:txBody>
                  <a:tcPr marL="36576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rgbClr val="A0CE55"/>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1209031738"/>
                  </a:ext>
                </a:extLst>
              </a:tr>
              <a:tr h="1371600">
                <a:tc>
                  <a:txBody>
                    <a:bodyPr/>
                    <a:lstStyle/>
                    <a:p>
                      <a:pPr algn="l"/>
                      <a:r>
                        <a:rPr lang="en-US" sz="3200" b="0" dirty="0">
                          <a:solidFill>
                            <a:schemeClr val="bg1"/>
                          </a:solidFill>
                          <a:latin typeface="Century Gothic" panose="020B0502020202020204" pitchFamily="34" charset="0"/>
                        </a:rPr>
                        <a:t>feature 4</a:t>
                      </a:r>
                    </a:p>
                  </a:txBody>
                  <a:tcPr marL="36576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rgbClr val="00B050"/>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2096544282"/>
                  </a:ext>
                </a:extLst>
              </a:tr>
              <a:tr h="1371600">
                <a:tc>
                  <a:txBody>
                    <a:bodyPr/>
                    <a:lstStyle/>
                    <a:p>
                      <a:pPr algn="l"/>
                      <a:r>
                        <a:rPr lang="en-US" sz="3200" b="0" dirty="0">
                          <a:solidFill>
                            <a:schemeClr val="bg1"/>
                          </a:solidFill>
                          <a:latin typeface="Century Gothic" panose="020B0502020202020204" pitchFamily="34" charset="0"/>
                        </a:rPr>
                        <a:t>feature 5</a:t>
                      </a:r>
                    </a:p>
                  </a:txBody>
                  <a:tcPr marL="36576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rgbClr val="1AE8DA"/>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38100" cap="flat" cmpd="sng" algn="ctr">
                      <a:solidFill>
                        <a:schemeClr val="tx1"/>
                      </a:solidFill>
                      <a:prstDash val="sysDash"/>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1925460199"/>
                  </a:ext>
                </a:extLst>
              </a:tr>
              <a:tr h="1371600">
                <a:tc>
                  <a:txBody>
                    <a:bodyPr/>
                    <a:lstStyle/>
                    <a:p>
                      <a:pPr algn="l"/>
                      <a:r>
                        <a:rPr lang="en-US" sz="3200" b="0" dirty="0">
                          <a:solidFill>
                            <a:schemeClr val="bg1"/>
                          </a:solidFill>
                          <a:latin typeface="Century Gothic" panose="020B0502020202020204" pitchFamily="34" charset="0"/>
                        </a:rPr>
                        <a:t>feature 6</a:t>
                      </a:r>
                    </a:p>
                  </a:txBody>
                  <a:tcPr marL="365760" anchor="ctr">
                    <a:lnL w="762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39ADB7"/>
                    </a:solidFill>
                  </a:tcPr>
                </a:tc>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7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65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tx1">
                        <a:lumMod val="50000"/>
                        <a:alpha val="20000"/>
                      </a:schemeClr>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38100" cap="flat" cmpd="sng" algn="ctr">
                      <a:solidFill>
                        <a:schemeClr val="tx1"/>
                      </a:solidFill>
                      <a:prstDash val="sysDash"/>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lumMod val="65000"/>
                        <a:lumOff val="35000"/>
                        <a:alpha val="20000"/>
                      </a:schemeClr>
                    </a:solidFill>
                  </a:tcPr>
                </a:tc>
                <a:extLst>
                  <a:ext uri="{0D108BD9-81ED-4DB2-BD59-A6C34878D82A}">
                    <a16:rowId xmlns:a16="http://schemas.microsoft.com/office/drawing/2014/main" val="1080680284"/>
                  </a:ext>
                </a:extLst>
              </a:tr>
            </a:tbl>
          </a:graphicData>
        </a:graphic>
      </p:graphicFrame>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16932800" y="450272"/>
            <a:ext cx="6534150" cy="906780"/>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910700" y="516628"/>
            <a:ext cx="14719309" cy="830997"/>
          </a:xfrm>
          <a:prstGeom prst="rect">
            <a:avLst/>
          </a:prstGeom>
          <a:noFill/>
        </p:spPr>
        <p:txBody>
          <a:bodyPr wrap="square" rtlCol="0">
            <a:spAutoFit/>
          </a:bodyPr>
          <a:lstStyle/>
          <a:p>
            <a:r>
              <a:rPr lang="en-US" sz="4800" b="1" dirty="0">
                <a:solidFill>
                  <a:schemeClr val="bg1">
                    <a:lumMod val="65000"/>
                    <a:lumOff val="35000"/>
                  </a:schemeClr>
                </a:solidFill>
                <a:latin typeface="Century Gothic" panose="020B0502020202020204" pitchFamily="34" charset="0"/>
              </a:rPr>
              <a:t>PRODUCT COMPARISON</a:t>
            </a:r>
            <a:endParaRPr lang="en-US" sz="4800" dirty="0">
              <a:solidFill>
                <a:schemeClr val="bg1">
                  <a:lumMod val="65000"/>
                  <a:lumOff val="35000"/>
                </a:schemeClr>
              </a:solidFill>
              <a:latin typeface="Century Gothic" panose="020B0502020202020204" pitchFamily="34" charset="0"/>
            </a:endParaRPr>
          </a:p>
        </p:txBody>
      </p:sp>
      <p:grpSp>
        <p:nvGrpSpPr>
          <p:cNvPr id="2" name="Group 1">
            <a:extLst>
              <a:ext uri="{FF2B5EF4-FFF2-40B4-BE49-F238E27FC236}">
                <a16:creationId xmlns:a16="http://schemas.microsoft.com/office/drawing/2014/main" id="{46BFCBDF-6FE6-8A4F-85A1-3E775FC571D5}"/>
              </a:ext>
            </a:extLst>
          </p:cNvPr>
          <p:cNvGrpSpPr/>
          <p:nvPr/>
        </p:nvGrpSpPr>
        <p:grpSpPr>
          <a:xfrm>
            <a:off x="6691177" y="1621262"/>
            <a:ext cx="4122597" cy="1388561"/>
            <a:chOff x="6963601" y="1553371"/>
            <a:chExt cx="3964784" cy="715253"/>
          </a:xfrm>
        </p:grpSpPr>
        <p:sp>
          <p:nvSpPr>
            <p:cNvPr id="21" name="Rectangle 20">
              <a:extLst>
                <a:ext uri="{FF2B5EF4-FFF2-40B4-BE49-F238E27FC236}">
                  <a16:creationId xmlns:a16="http://schemas.microsoft.com/office/drawing/2014/main" id="{2190847C-458B-9747-B144-66F5E981C3C0}"/>
                </a:ext>
              </a:extLst>
            </p:cNvPr>
            <p:cNvSpPr/>
            <p:nvPr/>
          </p:nvSpPr>
          <p:spPr>
            <a:xfrm>
              <a:off x="6981494" y="1553371"/>
              <a:ext cx="3946891" cy="715253"/>
            </a:xfrm>
            <a:prstGeom prst="rect">
              <a:avLst/>
            </a:prstGeom>
            <a:solidFill>
              <a:schemeClr val="tx1">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3000" dirty="0">
                  <a:solidFill>
                    <a:schemeClr val="bg1"/>
                  </a:solidFill>
                  <a:latin typeface="Century Gothic" panose="020B0502020202020204" pitchFamily="34" charset="0"/>
                </a:rPr>
                <a:t>product 1</a:t>
              </a:r>
            </a:p>
          </p:txBody>
        </p:sp>
        <p:sp>
          <p:nvSpPr>
            <p:cNvPr id="29" name="Rectangle 28">
              <a:extLst>
                <a:ext uri="{FF2B5EF4-FFF2-40B4-BE49-F238E27FC236}">
                  <a16:creationId xmlns:a16="http://schemas.microsoft.com/office/drawing/2014/main" id="{E8C56C57-9DAB-3A40-A56B-7A58F5104DE7}"/>
                </a:ext>
              </a:extLst>
            </p:cNvPr>
            <p:cNvSpPr/>
            <p:nvPr/>
          </p:nvSpPr>
          <p:spPr>
            <a:xfrm>
              <a:off x="6963601" y="1553371"/>
              <a:ext cx="182880" cy="715253"/>
            </a:xfrm>
            <a:prstGeom prst="rect">
              <a:avLst/>
            </a:prstGeom>
            <a:solidFill>
              <a:srgbClr val="16D8CB">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dirty="0">
                <a:solidFill>
                  <a:schemeClr val="bg1"/>
                </a:solidFill>
                <a:latin typeface="Century Gothic" panose="020B0502020202020204" pitchFamily="34" charset="0"/>
              </a:endParaRPr>
            </a:p>
          </p:txBody>
        </p:sp>
      </p:grpSp>
      <p:grpSp>
        <p:nvGrpSpPr>
          <p:cNvPr id="43" name="Group 42">
            <a:extLst>
              <a:ext uri="{FF2B5EF4-FFF2-40B4-BE49-F238E27FC236}">
                <a16:creationId xmlns:a16="http://schemas.microsoft.com/office/drawing/2014/main" id="{601C9E03-D63F-F745-BA28-E71CB1D76497}"/>
              </a:ext>
            </a:extLst>
          </p:cNvPr>
          <p:cNvGrpSpPr/>
          <p:nvPr/>
        </p:nvGrpSpPr>
        <p:grpSpPr>
          <a:xfrm>
            <a:off x="10911891" y="1621261"/>
            <a:ext cx="4122597" cy="1388561"/>
            <a:chOff x="6963601" y="1553371"/>
            <a:chExt cx="3964784" cy="715253"/>
          </a:xfrm>
        </p:grpSpPr>
        <p:sp>
          <p:nvSpPr>
            <p:cNvPr id="44" name="Rectangle 43">
              <a:extLst>
                <a:ext uri="{FF2B5EF4-FFF2-40B4-BE49-F238E27FC236}">
                  <a16:creationId xmlns:a16="http://schemas.microsoft.com/office/drawing/2014/main" id="{9AF6A510-7D42-5944-8B22-D99B0F59042D}"/>
                </a:ext>
              </a:extLst>
            </p:cNvPr>
            <p:cNvSpPr/>
            <p:nvPr/>
          </p:nvSpPr>
          <p:spPr>
            <a:xfrm>
              <a:off x="6981494" y="1553371"/>
              <a:ext cx="3946891" cy="715253"/>
            </a:xfrm>
            <a:prstGeom prst="rect">
              <a:avLst/>
            </a:prstGeom>
            <a:solidFill>
              <a:schemeClr val="tx1">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3000" dirty="0">
                  <a:solidFill>
                    <a:schemeClr val="bg1"/>
                  </a:solidFill>
                  <a:latin typeface="Century Gothic" panose="020B0502020202020204" pitchFamily="34" charset="0"/>
                </a:rPr>
                <a:t>product 2</a:t>
              </a:r>
            </a:p>
          </p:txBody>
        </p:sp>
        <p:sp>
          <p:nvSpPr>
            <p:cNvPr id="45" name="Rectangle 44">
              <a:extLst>
                <a:ext uri="{FF2B5EF4-FFF2-40B4-BE49-F238E27FC236}">
                  <a16:creationId xmlns:a16="http://schemas.microsoft.com/office/drawing/2014/main" id="{D8A6C210-A2E8-A647-AECC-D88A0C0CB6AD}"/>
                </a:ext>
              </a:extLst>
            </p:cNvPr>
            <p:cNvSpPr/>
            <p:nvPr/>
          </p:nvSpPr>
          <p:spPr>
            <a:xfrm>
              <a:off x="6963601" y="1553371"/>
              <a:ext cx="182880" cy="715253"/>
            </a:xfrm>
            <a:prstGeom prst="rect">
              <a:avLst/>
            </a:prstGeom>
            <a:solidFill>
              <a:srgbClr val="11B8AE">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dirty="0">
                <a:solidFill>
                  <a:schemeClr val="bg1"/>
                </a:solidFill>
                <a:latin typeface="Century Gothic" panose="020B0502020202020204" pitchFamily="34" charset="0"/>
              </a:endParaRPr>
            </a:p>
          </p:txBody>
        </p:sp>
      </p:grpSp>
      <p:grpSp>
        <p:nvGrpSpPr>
          <p:cNvPr id="46" name="Group 45">
            <a:extLst>
              <a:ext uri="{FF2B5EF4-FFF2-40B4-BE49-F238E27FC236}">
                <a16:creationId xmlns:a16="http://schemas.microsoft.com/office/drawing/2014/main" id="{62C21421-CDA4-0048-B285-BEE5B3E59BBA}"/>
              </a:ext>
            </a:extLst>
          </p:cNvPr>
          <p:cNvGrpSpPr/>
          <p:nvPr/>
        </p:nvGrpSpPr>
        <p:grpSpPr>
          <a:xfrm>
            <a:off x="15132605" y="1621261"/>
            <a:ext cx="4122597" cy="1388561"/>
            <a:chOff x="6963601" y="1553371"/>
            <a:chExt cx="3964784" cy="715253"/>
          </a:xfrm>
        </p:grpSpPr>
        <p:sp>
          <p:nvSpPr>
            <p:cNvPr id="48" name="Rectangle 47">
              <a:extLst>
                <a:ext uri="{FF2B5EF4-FFF2-40B4-BE49-F238E27FC236}">
                  <a16:creationId xmlns:a16="http://schemas.microsoft.com/office/drawing/2014/main" id="{762FCDA5-8620-9740-B0EC-BFEECAB18011}"/>
                </a:ext>
              </a:extLst>
            </p:cNvPr>
            <p:cNvSpPr/>
            <p:nvPr/>
          </p:nvSpPr>
          <p:spPr>
            <a:xfrm>
              <a:off x="6981494" y="1553371"/>
              <a:ext cx="3946891" cy="715253"/>
            </a:xfrm>
            <a:prstGeom prst="rect">
              <a:avLst/>
            </a:prstGeom>
            <a:solidFill>
              <a:schemeClr val="tx1">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3000" dirty="0">
                  <a:solidFill>
                    <a:schemeClr val="bg1"/>
                  </a:solidFill>
                  <a:latin typeface="Century Gothic" panose="020B0502020202020204" pitchFamily="34" charset="0"/>
                </a:rPr>
                <a:t>product 3</a:t>
              </a:r>
            </a:p>
          </p:txBody>
        </p:sp>
        <p:sp>
          <p:nvSpPr>
            <p:cNvPr id="49" name="Rectangle 48">
              <a:extLst>
                <a:ext uri="{FF2B5EF4-FFF2-40B4-BE49-F238E27FC236}">
                  <a16:creationId xmlns:a16="http://schemas.microsoft.com/office/drawing/2014/main" id="{E7AB3EE9-027A-B841-9179-E9193E9FB5F4}"/>
                </a:ext>
              </a:extLst>
            </p:cNvPr>
            <p:cNvSpPr/>
            <p:nvPr/>
          </p:nvSpPr>
          <p:spPr>
            <a:xfrm>
              <a:off x="6963601" y="1553371"/>
              <a:ext cx="182880" cy="715253"/>
            </a:xfrm>
            <a:prstGeom prst="rect">
              <a:avLst/>
            </a:prstGeom>
            <a:solidFill>
              <a:srgbClr val="0C948D">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dirty="0">
                <a:solidFill>
                  <a:schemeClr val="bg1"/>
                </a:solidFill>
                <a:latin typeface="Century Gothic" panose="020B0502020202020204" pitchFamily="34" charset="0"/>
              </a:endParaRPr>
            </a:p>
          </p:txBody>
        </p:sp>
      </p:grpSp>
      <p:grpSp>
        <p:nvGrpSpPr>
          <p:cNvPr id="50" name="Group 49">
            <a:extLst>
              <a:ext uri="{FF2B5EF4-FFF2-40B4-BE49-F238E27FC236}">
                <a16:creationId xmlns:a16="http://schemas.microsoft.com/office/drawing/2014/main" id="{AA8E164A-BDD6-7841-86C3-015892C23221}"/>
              </a:ext>
            </a:extLst>
          </p:cNvPr>
          <p:cNvGrpSpPr/>
          <p:nvPr/>
        </p:nvGrpSpPr>
        <p:grpSpPr>
          <a:xfrm>
            <a:off x="19353319" y="1621260"/>
            <a:ext cx="4122597" cy="1388561"/>
            <a:chOff x="6963601" y="1553371"/>
            <a:chExt cx="3964784" cy="715253"/>
          </a:xfrm>
        </p:grpSpPr>
        <p:sp>
          <p:nvSpPr>
            <p:cNvPr id="51" name="Rectangle 50">
              <a:extLst>
                <a:ext uri="{FF2B5EF4-FFF2-40B4-BE49-F238E27FC236}">
                  <a16:creationId xmlns:a16="http://schemas.microsoft.com/office/drawing/2014/main" id="{518B0623-0C0E-DC45-899E-6677B711D7B3}"/>
                </a:ext>
              </a:extLst>
            </p:cNvPr>
            <p:cNvSpPr/>
            <p:nvPr/>
          </p:nvSpPr>
          <p:spPr>
            <a:xfrm>
              <a:off x="6981494" y="1553371"/>
              <a:ext cx="3946891" cy="715253"/>
            </a:xfrm>
            <a:prstGeom prst="rect">
              <a:avLst/>
            </a:prstGeom>
            <a:solidFill>
              <a:schemeClr val="tx1">
                <a:alpha val="9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3000" dirty="0">
                  <a:solidFill>
                    <a:schemeClr val="bg1"/>
                  </a:solidFill>
                  <a:latin typeface="Century Gothic" panose="020B0502020202020204" pitchFamily="34" charset="0"/>
                </a:rPr>
                <a:t>product 4</a:t>
              </a:r>
            </a:p>
          </p:txBody>
        </p:sp>
        <p:sp>
          <p:nvSpPr>
            <p:cNvPr id="52" name="Rectangle 51">
              <a:extLst>
                <a:ext uri="{FF2B5EF4-FFF2-40B4-BE49-F238E27FC236}">
                  <a16:creationId xmlns:a16="http://schemas.microsoft.com/office/drawing/2014/main" id="{80A02E2F-CD92-3D48-B320-C116EF90FDDC}"/>
                </a:ext>
              </a:extLst>
            </p:cNvPr>
            <p:cNvSpPr/>
            <p:nvPr/>
          </p:nvSpPr>
          <p:spPr>
            <a:xfrm>
              <a:off x="6963601" y="1553371"/>
              <a:ext cx="182880" cy="715253"/>
            </a:xfrm>
            <a:prstGeom prst="rect">
              <a:avLst/>
            </a:prstGeom>
            <a:solidFill>
              <a:srgbClr val="08746F">
                <a:alpha val="89804"/>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sz="3000" dirty="0">
                <a:solidFill>
                  <a:schemeClr val="bg1"/>
                </a:solidFill>
                <a:latin typeface="Century Gothic" panose="020B0502020202020204" pitchFamily="34" charset="0"/>
              </a:endParaRPr>
            </a:p>
          </p:txBody>
        </p:sp>
      </p:grpSp>
      <p:sp>
        <p:nvSpPr>
          <p:cNvPr id="54" name="TextBox 53">
            <a:extLst>
              <a:ext uri="{FF2B5EF4-FFF2-40B4-BE49-F238E27FC236}">
                <a16:creationId xmlns:a16="http://schemas.microsoft.com/office/drawing/2014/main" id="{4CCF8939-1FF9-1B45-B1DF-4A41932911D3}"/>
              </a:ext>
            </a:extLst>
          </p:cNvPr>
          <p:cNvSpPr txBox="1"/>
          <p:nvPr/>
        </p:nvSpPr>
        <p:spPr>
          <a:xfrm>
            <a:off x="868496" y="2309563"/>
            <a:ext cx="2550565" cy="737318"/>
          </a:xfrm>
          <a:prstGeom prst="rect">
            <a:avLst/>
          </a:prstGeom>
          <a:noFill/>
        </p:spPr>
        <p:txBody>
          <a:bodyPr wrap="square" rtlCol="0">
            <a:spAutoFit/>
          </a:bodyPr>
          <a:lstStyle/>
          <a:p>
            <a:pPr>
              <a:lnSpc>
                <a:spcPct val="150000"/>
              </a:lnSpc>
            </a:pPr>
            <a:r>
              <a:rPr lang="en-US" sz="3200" spc="300" dirty="0">
                <a:solidFill>
                  <a:schemeClr val="bg1"/>
                </a:solidFill>
                <a:latin typeface="Century Gothic" panose="020B0502020202020204" pitchFamily="34" charset="0"/>
              </a:rPr>
              <a:t>FEATURES</a:t>
            </a:r>
          </a:p>
        </p:txBody>
      </p:sp>
      <p:graphicFrame>
        <p:nvGraphicFramePr>
          <p:cNvPr id="55" name="Table 54">
            <a:extLst>
              <a:ext uri="{FF2B5EF4-FFF2-40B4-BE49-F238E27FC236}">
                <a16:creationId xmlns:a16="http://schemas.microsoft.com/office/drawing/2014/main" id="{B7B5E4F9-FBA1-FA49-BDCD-969A44B917F1}"/>
              </a:ext>
            </a:extLst>
          </p:cNvPr>
          <p:cNvGraphicFramePr>
            <a:graphicFrameLocks noGrp="1"/>
          </p:cNvGraphicFramePr>
          <p:nvPr>
            <p:extLst>
              <p:ext uri="{D42A27DB-BD31-4B8C-83A1-F6EECF244321}">
                <p14:modId xmlns:p14="http://schemas.microsoft.com/office/powerpoint/2010/main" val="3915811982"/>
              </p:ext>
            </p:extLst>
          </p:nvPr>
        </p:nvGraphicFramePr>
        <p:xfrm>
          <a:off x="6648304" y="11750458"/>
          <a:ext cx="16827612" cy="1371600"/>
        </p:xfrm>
        <a:graphic>
          <a:graphicData uri="http://schemas.openxmlformats.org/drawingml/2006/table">
            <a:tbl>
              <a:tblPr firstRow="1" bandRow="1">
                <a:tableStyleId>{2D5ABB26-0587-4C30-8999-92F81FD0307C}</a:tableStyleId>
              </a:tblPr>
              <a:tblGrid>
                <a:gridCol w="4206903">
                  <a:extLst>
                    <a:ext uri="{9D8B030D-6E8A-4147-A177-3AD203B41FA5}">
                      <a16:colId xmlns:a16="http://schemas.microsoft.com/office/drawing/2014/main" val="3765650138"/>
                    </a:ext>
                  </a:extLst>
                </a:gridCol>
                <a:gridCol w="4206903">
                  <a:extLst>
                    <a:ext uri="{9D8B030D-6E8A-4147-A177-3AD203B41FA5}">
                      <a16:colId xmlns:a16="http://schemas.microsoft.com/office/drawing/2014/main" val="4220331820"/>
                    </a:ext>
                  </a:extLst>
                </a:gridCol>
                <a:gridCol w="4206903">
                  <a:extLst>
                    <a:ext uri="{9D8B030D-6E8A-4147-A177-3AD203B41FA5}">
                      <a16:colId xmlns:a16="http://schemas.microsoft.com/office/drawing/2014/main" val="243248212"/>
                    </a:ext>
                  </a:extLst>
                </a:gridCol>
                <a:gridCol w="4206903">
                  <a:extLst>
                    <a:ext uri="{9D8B030D-6E8A-4147-A177-3AD203B41FA5}">
                      <a16:colId xmlns:a16="http://schemas.microsoft.com/office/drawing/2014/main" val="2617153782"/>
                    </a:ext>
                  </a:extLst>
                </a:gridCol>
              </a:tblGrid>
              <a:tr h="1371600">
                <a:tc>
                  <a:txBody>
                    <a:bodyPr/>
                    <a:lstStyle/>
                    <a:p>
                      <a:pPr algn="l"/>
                      <a:endParaRPr lang="en-US" sz="2400" dirty="0">
                        <a:solidFill>
                          <a:schemeClr val="bg1"/>
                        </a:solidFill>
                        <a:latin typeface="Century Gothic" panose="020B0502020202020204" pitchFamily="34" charset="0"/>
                      </a:endParaRPr>
                    </a:p>
                  </a:txBody>
                  <a:tcPr marL="365760" anchor="ctr">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6D8CB"/>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1B8AE"/>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C948D"/>
                    </a:solidFill>
                  </a:tcPr>
                </a:tc>
                <a:tc>
                  <a:txBody>
                    <a:bodyPr/>
                    <a:lstStyle/>
                    <a:p>
                      <a:pPr algn="l"/>
                      <a:endParaRPr lang="en-US" sz="2400" dirty="0">
                        <a:solidFill>
                          <a:schemeClr val="bg1"/>
                        </a:solidFill>
                        <a:latin typeface="Century Gothic" panose="020B0502020202020204" pitchFamily="34" charset="0"/>
                      </a:endParaRPr>
                    </a:p>
                  </a:txBody>
                  <a:tcPr marL="365760" anchor="ctr">
                    <a:lnL w="28575"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08746F"/>
                    </a:solidFill>
                  </a:tcPr>
                </a:tc>
                <a:extLst>
                  <a:ext uri="{0D108BD9-81ED-4DB2-BD59-A6C34878D82A}">
                    <a16:rowId xmlns:a16="http://schemas.microsoft.com/office/drawing/2014/main" val="25926512"/>
                  </a:ext>
                </a:extLst>
              </a:tr>
            </a:tbl>
          </a:graphicData>
        </a:graphic>
      </p:graphicFrame>
      <p:sp>
        <p:nvSpPr>
          <p:cNvPr id="56" name="TextBox 55">
            <a:extLst>
              <a:ext uri="{FF2B5EF4-FFF2-40B4-BE49-F238E27FC236}">
                <a16:creationId xmlns:a16="http://schemas.microsoft.com/office/drawing/2014/main" id="{EC47C3CD-7681-074C-95EA-2640FC397356}"/>
              </a:ext>
            </a:extLst>
          </p:cNvPr>
          <p:cNvSpPr txBox="1"/>
          <p:nvPr/>
        </p:nvSpPr>
        <p:spPr>
          <a:xfrm>
            <a:off x="4512366" y="12057752"/>
            <a:ext cx="2062090" cy="737318"/>
          </a:xfrm>
          <a:prstGeom prst="rect">
            <a:avLst/>
          </a:prstGeom>
          <a:noFill/>
        </p:spPr>
        <p:txBody>
          <a:bodyPr wrap="square" rtlCol="0">
            <a:spAutoFit/>
          </a:bodyPr>
          <a:lstStyle/>
          <a:p>
            <a:pPr>
              <a:lnSpc>
                <a:spcPct val="150000"/>
              </a:lnSpc>
            </a:pPr>
            <a:r>
              <a:rPr lang="en-US" sz="3200" spc="300" dirty="0">
                <a:solidFill>
                  <a:schemeClr val="bg1"/>
                </a:solidFill>
                <a:latin typeface="Century Gothic" panose="020B0502020202020204" pitchFamily="34" charset="0"/>
              </a:rPr>
              <a:t>RESULTS</a:t>
            </a:r>
          </a:p>
        </p:txBody>
      </p:sp>
      <p:grpSp>
        <p:nvGrpSpPr>
          <p:cNvPr id="15" name="Group 14">
            <a:extLst>
              <a:ext uri="{FF2B5EF4-FFF2-40B4-BE49-F238E27FC236}">
                <a16:creationId xmlns:a16="http://schemas.microsoft.com/office/drawing/2014/main" id="{6EB475C1-7D88-F84F-B468-800137ECC0F9}"/>
              </a:ext>
            </a:extLst>
          </p:cNvPr>
          <p:cNvGrpSpPr/>
          <p:nvPr/>
        </p:nvGrpSpPr>
        <p:grpSpPr>
          <a:xfrm>
            <a:off x="15258435" y="6070116"/>
            <a:ext cx="3793290" cy="990365"/>
            <a:chOff x="6881336" y="3323216"/>
            <a:chExt cx="3793290" cy="990365"/>
          </a:xfrm>
        </p:grpSpPr>
        <p:sp>
          <p:nvSpPr>
            <p:cNvPr id="53" name="Rounded Rectangle 52">
              <a:extLst>
                <a:ext uri="{FF2B5EF4-FFF2-40B4-BE49-F238E27FC236}">
                  <a16:creationId xmlns:a16="http://schemas.microsoft.com/office/drawing/2014/main" id="{1E8D9B59-3222-9248-9598-A74D92CFC66D}"/>
                </a:ext>
              </a:extLst>
            </p:cNvPr>
            <p:cNvSpPr/>
            <p:nvPr/>
          </p:nvSpPr>
          <p:spPr>
            <a:xfrm>
              <a:off x="6881336" y="3323216"/>
              <a:ext cx="3793290" cy="990365"/>
            </a:xfrm>
            <a:prstGeom prst="roundRect">
              <a:avLst/>
            </a:prstGeom>
            <a:gradFill>
              <a:gsLst>
                <a:gs pos="0">
                  <a:srgbClr val="FF0000"/>
                </a:gs>
                <a:gs pos="100000">
                  <a:srgbClr val="C0000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NO</a:t>
              </a:r>
            </a:p>
          </p:txBody>
        </p:sp>
        <p:pic>
          <p:nvPicPr>
            <p:cNvPr id="9" name="Graphic 8" descr="Sad face with solid fill">
              <a:extLst>
                <a:ext uri="{FF2B5EF4-FFF2-40B4-BE49-F238E27FC236}">
                  <a16:creationId xmlns:a16="http://schemas.microsoft.com/office/drawing/2014/main" id="{E6C532B6-FA4C-284C-85C2-92799D17040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9760226" y="3341291"/>
              <a:ext cx="914400" cy="914400"/>
            </a:xfrm>
            <a:prstGeom prst="rect">
              <a:avLst/>
            </a:prstGeom>
          </p:spPr>
        </p:pic>
      </p:grpSp>
      <p:grpSp>
        <p:nvGrpSpPr>
          <p:cNvPr id="75" name="Group 74">
            <a:extLst>
              <a:ext uri="{FF2B5EF4-FFF2-40B4-BE49-F238E27FC236}">
                <a16:creationId xmlns:a16="http://schemas.microsoft.com/office/drawing/2014/main" id="{7227EC53-5371-4441-BE07-2E55891497AC}"/>
              </a:ext>
            </a:extLst>
          </p:cNvPr>
          <p:cNvGrpSpPr/>
          <p:nvPr/>
        </p:nvGrpSpPr>
        <p:grpSpPr>
          <a:xfrm>
            <a:off x="11085847" y="4724241"/>
            <a:ext cx="3793290" cy="990365"/>
            <a:chOff x="11085847" y="4622551"/>
            <a:chExt cx="3793290" cy="990365"/>
          </a:xfrm>
        </p:grpSpPr>
        <p:sp>
          <p:nvSpPr>
            <p:cNvPr id="58" name="Rounded Rectangle 57">
              <a:extLst>
                <a:ext uri="{FF2B5EF4-FFF2-40B4-BE49-F238E27FC236}">
                  <a16:creationId xmlns:a16="http://schemas.microsoft.com/office/drawing/2014/main" id="{345845C6-D6F3-844A-AC5F-6CFC32AE4B03}"/>
                </a:ext>
              </a:extLst>
            </p:cNvPr>
            <p:cNvSpPr/>
            <p:nvPr/>
          </p:nvSpPr>
          <p:spPr>
            <a:xfrm>
              <a:off x="11085847" y="4622551"/>
              <a:ext cx="3793290" cy="990365"/>
            </a:xfrm>
            <a:prstGeom prst="roundRect">
              <a:avLst/>
            </a:prstGeom>
            <a:gradFill>
              <a:gsLst>
                <a:gs pos="0">
                  <a:schemeClr val="accent5"/>
                </a:gs>
                <a:gs pos="100000">
                  <a:schemeClr val="accent3"/>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MAYBE</a:t>
              </a:r>
            </a:p>
          </p:txBody>
        </p:sp>
        <p:sp>
          <p:nvSpPr>
            <p:cNvPr id="61" name="Graphic 58" descr="Neutral face with solid fill">
              <a:extLst>
                <a:ext uri="{FF2B5EF4-FFF2-40B4-BE49-F238E27FC236}">
                  <a16:creationId xmlns:a16="http://schemas.microsoft.com/office/drawing/2014/main" id="{6A1FE916-D8C0-5548-8528-3F2DA9F554A0}"/>
                </a:ext>
              </a:extLst>
            </p:cNvPr>
            <p:cNvSpPr/>
            <p:nvPr/>
          </p:nvSpPr>
          <p:spPr>
            <a:xfrm>
              <a:off x="14059987" y="4735876"/>
              <a:ext cx="723900" cy="723900"/>
            </a:xfrm>
            <a:custGeom>
              <a:avLst/>
              <a:gdLst>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2190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35" fmla="*/ 571500 w 723900"/>
                <a:gd name="connsiteY35" fmla="*/ 2190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90550 w 723900"/>
                <a:gd name="connsiteY29" fmla="*/ 20002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4572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57200 w 723900"/>
                <a:gd name="connsiteY28" fmla="*/ 180975 h 723900"/>
                <a:gd name="connsiteX29" fmla="*/ 457200 w 723900"/>
                <a:gd name="connsiteY29" fmla="*/ 219075 h 723900"/>
                <a:gd name="connsiteX30" fmla="*/ 438150 w 723900"/>
                <a:gd name="connsiteY30" fmla="*/ 200025 h 723900"/>
                <a:gd name="connsiteX31" fmla="*/ 457200 w 723900"/>
                <a:gd name="connsiteY31"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38150 w 723900"/>
                <a:gd name="connsiteY28" fmla="*/ 200025 h 723900"/>
                <a:gd name="connsiteX29" fmla="*/ 457200 w 723900"/>
                <a:gd name="connsiteY29" fmla="*/ 219075 h 723900"/>
                <a:gd name="connsiteX30" fmla="*/ 438150 w 723900"/>
                <a:gd name="connsiteY30"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219075 h 723900"/>
                <a:gd name="connsiteX8" fmla="*/ 152400 w 723900"/>
                <a:gd name="connsiteY8" fmla="*/ 219075 h 723900"/>
                <a:gd name="connsiteX9" fmla="*/ 133350 w 723900"/>
                <a:gd name="connsiteY9" fmla="*/ 200025 h 723900"/>
                <a:gd name="connsiteX10" fmla="*/ 152400 w 723900"/>
                <a:gd name="connsiteY10" fmla="*/ 304800 h 723900"/>
                <a:gd name="connsiteX11" fmla="*/ 209550 w 723900"/>
                <a:gd name="connsiteY11" fmla="*/ 247650 h 723900"/>
                <a:gd name="connsiteX12" fmla="*/ 266700 w 723900"/>
                <a:gd name="connsiteY12" fmla="*/ 304800 h 723900"/>
                <a:gd name="connsiteX13" fmla="*/ 209550 w 723900"/>
                <a:gd name="connsiteY13" fmla="*/ 361950 h 723900"/>
                <a:gd name="connsiteX14" fmla="*/ 152400 w 723900"/>
                <a:gd name="connsiteY14" fmla="*/ 304800 h 723900"/>
                <a:gd name="connsiteX15" fmla="*/ 466725 w 723900"/>
                <a:gd name="connsiteY15" fmla="*/ 542925 h 723900"/>
                <a:gd name="connsiteX16" fmla="*/ 257175 w 723900"/>
                <a:gd name="connsiteY16" fmla="*/ 542925 h 723900"/>
                <a:gd name="connsiteX17" fmla="*/ 238125 w 723900"/>
                <a:gd name="connsiteY17" fmla="*/ 523875 h 723900"/>
                <a:gd name="connsiteX18" fmla="*/ 257175 w 723900"/>
                <a:gd name="connsiteY18" fmla="*/ 504825 h 723900"/>
                <a:gd name="connsiteX19" fmla="*/ 466725 w 723900"/>
                <a:gd name="connsiteY19" fmla="*/ 504825 h 723900"/>
                <a:gd name="connsiteX20" fmla="*/ 485775 w 723900"/>
                <a:gd name="connsiteY20" fmla="*/ 523875 h 723900"/>
                <a:gd name="connsiteX21" fmla="*/ 466725 w 723900"/>
                <a:gd name="connsiteY21" fmla="*/ 542925 h 723900"/>
                <a:gd name="connsiteX22" fmla="*/ 514350 w 723900"/>
                <a:gd name="connsiteY22" fmla="*/ 361950 h 723900"/>
                <a:gd name="connsiteX23" fmla="*/ 457200 w 723900"/>
                <a:gd name="connsiteY23" fmla="*/ 304800 h 723900"/>
                <a:gd name="connsiteX24" fmla="*/ 514350 w 723900"/>
                <a:gd name="connsiteY24" fmla="*/ 247650 h 723900"/>
                <a:gd name="connsiteX25" fmla="*/ 571500 w 723900"/>
                <a:gd name="connsiteY25" fmla="*/ 304800 h 723900"/>
                <a:gd name="connsiteX26" fmla="*/ 514350 w 723900"/>
                <a:gd name="connsiteY26"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266700 w 723900"/>
                <a:gd name="connsiteY6" fmla="*/ 219075 h 723900"/>
                <a:gd name="connsiteX7" fmla="*/ 152400 w 723900"/>
                <a:gd name="connsiteY7" fmla="*/ 219075 h 723900"/>
                <a:gd name="connsiteX8" fmla="*/ 133350 w 723900"/>
                <a:gd name="connsiteY8" fmla="*/ 200025 h 723900"/>
                <a:gd name="connsiteX9" fmla="*/ 152400 w 723900"/>
                <a:gd name="connsiteY9" fmla="*/ 304800 h 723900"/>
                <a:gd name="connsiteX10" fmla="*/ 209550 w 723900"/>
                <a:gd name="connsiteY10" fmla="*/ 247650 h 723900"/>
                <a:gd name="connsiteX11" fmla="*/ 266700 w 723900"/>
                <a:gd name="connsiteY11" fmla="*/ 304800 h 723900"/>
                <a:gd name="connsiteX12" fmla="*/ 209550 w 723900"/>
                <a:gd name="connsiteY12" fmla="*/ 361950 h 723900"/>
                <a:gd name="connsiteX13" fmla="*/ 152400 w 723900"/>
                <a:gd name="connsiteY13" fmla="*/ 304800 h 723900"/>
                <a:gd name="connsiteX14" fmla="*/ 466725 w 723900"/>
                <a:gd name="connsiteY14" fmla="*/ 542925 h 723900"/>
                <a:gd name="connsiteX15" fmla="*/ 257175 w 723900"/>
                <a:gd name="connsiteY15" fmla="*/ 542925 h 723900"/>
                <a:gd name="connsiteX16" fmla="*/ 238125 w 723900"/>
                <a:gd name="connsiteY16" fmla="*/ 523875 h 723900"/>
                <a:gd name="connsiteX17" fmla="*/ 257175 w 723900"/>
                <a:gd name="connsiteY17" fmla="*/ 504825 h 723900"/>
                <a:gd name="connsiteX18" fmla="*/ 466725 w 723900"/>
                <a:gd name="connsiteY18" fmla="*/ 504825 h 723900"/>
                <a:gd name="connsiteX19" fmla="*/ 485775 w 723900"/>
                <a:gd name="connsiteY19" fmla="*/ 523875 h 723900"/>
                <a:gd name="connsiteX20" fmla="*/ 466725 w 723900"/>
                <a:gd name="connsiteY20" fmla="*/ 542925 h 723900"/>
                <a:gd name="connsiteX21" fmla="*/ 514350 w 723900"/>
                <a:gd name="connsiteY21" fmla="*/ 361950 h 723900"/>
                <a:gd name="connsiteX22" fmla="*/ 457200 w 723900"/>
                <a:gd name="connsiteY22" fmla="*/ 304800 h 723900"/>
                <a:gd name="connsiteX23" fmla="*/ 514350 w 723900"/>
                <a:gd name="connsiteY23" fmla="*/ 247650 h 723900"/>
                <a:gd name="connsiteX24" fmla="*/ 571500 w 723900"/>
                <a:gd name="connsiteY24" fmla="*/ 304800 h 723900"/>
                <a:gd name="connsiteX25" fmla="*/ 514350 w 723900"/>
                <a:gd name="connsiteY25"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219075 h 723900"/>
                <a:gd name="connsiteX6" fmla="*/ 266700 w 723900"/>
                <a:gd name="connsiteY6" fmla="*/ 219075 h 723900"/>
                <a:gd name="connsiteX7" fmla="*/ 152400 w 723900"/>
                <a:gd name="connsiteY7" fmla="*/ 219075 h 723900"/>
                <a:gd name="connsiteX8" fmla="*/ 152400 w 723900"/>
                <a:gd name="connsiteY8" fmla="*/ 304800 h 723900"/>
                <a:gd name="connsiteX9" fmla="*/ 209550 w 723900"/>
                <a:gd name="connsiteY9" fmla="*/ 247650 h 723900"/>
                <a:gd name="connsiteX10" fmla="*/ 266700 w 723900"/>
                <a:gd name="connsiteY10" fmla="*/ 304800 h 723900"/>
                <a:gd name="connsiteX11" fmla="*/ 209550 w 723900"/>
                <a:gd name="connsiteY11" fmla="*/ 361950 h 723900"/>
                <a:gd name="connsiteX12" fmla="*/ 152400 w 723900"/>
                <a:gd name="connsiteY12" fmla="*/ 304800 h 723900"/>
                <a:gd name="connsiteX13" fmla="*/ 466725 w 723900"/>
                <a:gd name="connsiteY13" fmla="*/ 542925 h 723900"/>
                <a:gd name="connsiteX14" fmla="*/ 257175 w 723900"/>
                <a:gd name="connsiteY14" fmla="*/ 542925 h 723900"/>
                <a:gd name="connsiteX15" fmla="*/ 238125 w 723900"/>
                <a:gd name="connsiteY15" fmla="*/ 523875 h 723900"/>
                <a:gd name="connsiteX16" fmla="*/ 257175 w 723900"/>
                <a:gd name="connsiteY16" fmla="*/ 504825 h 723900"/>
                <a:gd name="connsiteX17" fmla="*/ 466725 w 723900"/>
                <a:gd name="connsiteY17" fmla="*/ 504825 h 723900"/>
                <a:gd name="connsiteX18" fmla="*/ 485775 w 723900"/>
                <a:gd name="connsiteY18" fmla="*/ 523875 h 723900"/>
                <a:gd name="connsiteX19" fmla="*/ 466725 w 723900"/>
                <a:gd name="connsiteY19" fmla="*/ 542925 h 723900"/>
                <a:gd name="connsiteX20" fmla="*/ 514350 w 723900"/>
                <a:gd name="connsiteY20" fmla="*/ 361950 h 723900"/>
                <a:gd name="connsiteX21" fmla="*/ 457200 w 723900"/>
                <a:gd name="connsiteY21" fmla="*/ 304800 h 723900"/>
                <a:gd name="connsiteX22" fmla="*/ 514350 w 723900"/>
                <a:gd name="connsiteY22" fmla="*/ 247650 h 723900"/>
                <a:gd name="connsiteX23" fmla="*/ 571500 w 723900"/>
                <a:gd name="connsiteY23" fmla="*/ 304800 h 723900"/>
                <a:gd name="connsiteX24" fmla="*/ 514350 w 723900"/>
                <a:gd name="connsiteY24"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304800 h 723900"/>
                <a:gd name="connsiteX6" fmla="*/ 209550 w 723900"/>
                <a:gd name="connsiteY6" fmla="*/ 247650 h 723900"/>
                <a:gd name="connsiteX7" fmla="*/ 266700 w 723900"/>
                <a:gd name="connsiteY7" fmla="*/ 304800 h 723900"/>
                <a:gd name="connsiteX8" fmla="*/ 209550 w 723900"/>
                <a:gd name="connsiteY8" fmla="*/ 361950 h 723900"/>
                <a:gd name="connsiteX9" fmla="*/ 152400 w 723900"/>
                <a:gd name="connsiteY9" fmla="*/ 304800 h 723900"/>
                <a:gd name="connsiteX10" fmla="*/ 466725 w 723900"/>
                <a:gd name="connsiteY10" fmla="*/ 542925 h 723900"/>
                <a:gd name="connsiteX11" fmla="*/ 257175 w 723900"/>
                <a:gd name="connsiteY11" fmla="*/ 542925 h 723900"/>
                <a:gd name="connsiteX12" fmla="*/ 238125 w 723900"/>
                <a:gd name="connsiteY12" fmla="*/ 523875 h 723900"/>
                <a:gd name="connsiteX13" fmla="*/ 257175 w 723900"/>
                <a:gd name="connsiteY13" fmla="*/ 504825 h 723900"/>
                <a:gd name="connsiteX14" fmla="*/ 466725 w 723900"/>
                <a:gd name="connsiteY14" fmla="*/ 504825 h 723900"/>
                <a:gd name="connsiteX15" fmla="*/ 485775 w 723900"/>
                <a:gd name="connsiteY15" fmla="*/ 523875 h 723900"/>
                <a:gd name="connsiteX16" fmla="*/ 466725 w 723900"/>
                <a:gd name="connsiteY16" fmla="*/ 542925 h 723900"/>
                <a:gd name="connsiteX17" fmla="*/ 514350 w 723900"/>
                <a:gd name="connsiteY17" fmla="*/ 361950 h 723900"/>
                <a:gd name="connsiteX18" fmla="*/ 457200 w 723900"/>
                <a:gd name="connsiteY18" fmla="*/ 304800 h 723900"/>
                <a:gd name="connsiteX19" fmla="*/ 514350 w 723900"/>
                <a:gd name="connsiteY19" fmla="*/ 247650 h 723900"/>
                <a:gd name="connsiteX20" fmla="*/ 571500 w 723900"/>
                <a:gd name="connsiteY20" fmla="*/ 304800 h 723900"/>
                <a:gd name="connsiteX21" fmla="*/ 514350 w 723900"/>
                <a:gd name="connsiteY21" fmla="*/ 36195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23900" h="723900">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moveTo>
                    <a:pt x="152400" y="304800"/>
                  </a:moveTo>
                  <a:cubicBezTo>
                    <a:pt x="152400" y="273368"/>
                    <a:pt x="178118" y="247650"/>
                    <a:pt x="209550" y="247650"/>
                  </a:cubicBezTo>
                  <a:cubicBezTo>
                    <a:pt x="240983" y="247650"/>
                    <a:pt x="266700" y="273368"/>
                    <a:pt x="266700" y="304800"/>
                  </a:cubicBezTo>
                  <a:cubicBezTo>
                    <a:pt x="266700" y="336233"/>
                    <a:pt x="240983" y="361950"/>
                    <a:pt x="209550" y="361950"/>
                  </a:cubicBezTo>
                  <a:cubicBezTo>
                    <a:pt x="178118" y="361950"/>
                    <a:pt x="152400" y="336233"/>
                    <a:pt x="152400" y="304800"/>
                  </a:cubicBezTo>
                  <a:close/>
                  <a:moveTo>
                    <a:pt x="466725" y="542925"/>
                  </a:moveTo>
                  <a:lnTo>
                    <a:pt x="257175" y="542925"/>
                  </a:lnTo>
                  <a:cubicBezTo>
                    <a:pt x="246698" y="542925"/>
                    <a:pt x="238125" y="534353"/>
                    <a:pt x="238125" y="523875"/>
                  </a:cubicBezTo>
                  <a:cubicBezTo>
                    <a:pt x="238125" y="513398"/>
                    <a:pt x="246698" y="504825"/>
                    <a:pt x="257175" y="504825"/>
                  </a:cubicBezTo>
                  <a:lnTo>
                    <a:pt x="466725" y="504825"/>
                  </a:lnTo>
                  <a:cubicBezTo>
                    <a:pt x="477203" y="504825"/>
                    <a:pt x="485775" y="513398"/>
                    <a:pt x="485775" y="523875"/>
                  </a:cubicBezTo>
                  <a:cubicBezTo>
                    <a:pt x="485775" y="534353"/>
                    <a:pt x="477203" y="542925"/>
                    <a:pt x="466725" y="542925"/>
                  </a:cubicBezTo>
                  <a:close/>
                  <a:moveTo>
                    <a:pt x="514350" y="361950"/>
                  </a:moveTo>
                  <a:cubicBezTo>
                    <a:pt x="482918" y="361950"/>
                    <a:pt x="457200" y="336233"/>
                    <a:pt x="457200" y="304800"/>
                  </a:cubicBezTo>
                  <a:cubicBezTo>
                    <a:pt x="457200" y="273368"/>
                    <a:pt x="482918" y="247650"/>
                    <a:pt x="514350" y="247650"/>
                  </a:cubicBezTo>
                  <a:cubicBezTo>
                    <a:pt x="545783" y="247650"/>
                    <a:pt x="571500" y="273368"/>
                    <a:pt x="571500" y="304800"/>
                  </a:cubicBezTo>
                  <a:cubicBezTo>
                    <a:pt x="571500" y="336233"/>
                    <a:pt x="545783" y="361950"/>
                    <a:pt x="514350" y="361950"/>
                  </a:cubicBezTo>
                  <a:close/>
                </a:path>
              </a:pathLst>
            </a:custGeom>
            <a:solidFill>
              <a:schemeClr val="tx1"/>
            </a:solidFill>
            <a:ln w="9525" cap="flat">
              <a:noFill/>
              <a:prstDash val="solid"/>
              <a:miter/>
            </a:ln>
          </p:spPr>
          <p:txBody>
            <a:bodyPr rtlCol="0" anchor="ctr"/>
            <a:lstStyle/>
            <a:p>
              <a:endParaRPr lang="en-US"/>
            </a:p>
          </p:txBody>
        </p:sp>
      </p:grpSp>
      <p:grpSp>
        <p:nvGrpSpPr>
          <p:cNvPr id="62" name="Group 61">
            <a:extLst>
              <a:ext uri="{FF2B5EF4-FFF2-40B4-BE49-F238E27FC236}">
                <a16:creationId xmlns:a16="http://schemas.microsoft.com/office/drawing/2014/main" id="{E2E1D863-7951-4C44-9E33-CE2B9FBD4947}"/>
              </a:ext>
            </a:extLst>
          </p:cNvPr>
          <p:cNvGrpSpPr/>
          <p:nvPr/>
        </p:nvGrpSpPr>
        <p:grpSpPr>
          <a:xfrm>
            <a:off x="6835357" y="3335366"/>
            <a:ext cx="3793290" cy="990365"/>
            <a:chOff x="6881336" y="3323216"/>
            <a:chExt cx="3793290" cy="990365"/>
          </a:xfrm>
        </p:grpSpPr>
        <p:sp>
          <p:nvSpPr>
            <p:cNvPr id="63" name="Rounded Rectangle 62">
              <a:extLst>
                <a:ext uri="{FF2B5EF4-FFF2-40B4-BE49-F238E27FC236}">
                  <a16:creationId xmlns:a16="http://schemas.microsoft.com/office/drawing/2014/main" id="{D72BFDE0-DE6C-D64F-BEEB-25CBB0DE8623}"/>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64" name="Graphic 63" descr="Smiling face with solid fill">
              <a:extLst>
                <a:ext uri="{FF2B5EF4-FFF2-40B4-BE49-F238E27FC236}">
                  <a16:creationId xmlns:a16="http://schemas.microsoft.com/office/drawing/2014/main" id="{41D5FF4E-95DF-6142-8460-10B2B66E2FD8}"/>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65" name="Group 64">
            <a:extLst>
              <a:ext uri="{FF2B5EF4-FFF2-40B4-BE49-F238E27FC236}">
                <a16:creationId xmlns:a16="http://schemas.microsoft.com/office/drawing/2014/main" id="{4C4874C0-48E3-994E-83EF-A06FD82BBA2A}"/>
              </a:ext>
            </a:extLst>
          </p:cNvPr>
          <p:cNvGrpSpPr/>
          <p:nvPr/>
        </p:nvGrpSpPr>
        <p:grpSpPr>
          <a:xfrm>
            <a:off x="6835357" y="4706166"/>
            <a:ext cx="3793290" cy="990365"/>
            <a:chOff x="6881336" y="3323216"/>
            <a:chExt cx="3793290" cy="990365"/>
          </a:xfrm>
        </p:grpSpPr>
        <p:sp>
          <p:nvSpPr>
            <p:cNvPr id="66" name="Rounded Rectangle 65">
              <a:extLst>
                <a:ext uri="{FF2B5EF4-FFF2-40B4-BE49-F238E27FC236}">
                  <a16:creationId xmlns:a16="http://schemas.microsoft.com/office/drawing/2014/main" id="{A72494AB-ADC4-9742-AB3E-1C4B1753F478}"/>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67" name="Graphic 66" descr="Smiling face with solid fill">
              <a:extLst>
                <a:ext uri="{FF2B5EF4-FFF2-40B4-BE49-F238E27FC236}">
                  <a16:creationId xmlns:a16="http://schemas.microsoft.com/office/drawing/2014/main" id="{25F63EDC-BC62-914E-8E62-0FEF5D399399}"/>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68" name="Group 67">
            <a:extLst>
              <a:ext uri="{FF2B5EF4-FFF2-40B4-BE49-F238E27FC236}">
                <a16:creationId xmlns:a16="http://schemas.microsoft.com/office/drawing/2014/main" id="{889D4D86-7691-C84E-A17B-0692F62D5E9A}"/>
              </a:ext>
            </a:extLst>
          </p:cNvPr>
          <p:cNvGrpSpPr/>
          <p:nvPr/>
        </p:nvGrpSpPr>
        <p:grpSpPr>
          <a:xfrm>
            <a:off x="6835357" y="6070116"/>
            <a:ext cx="3793290" cy="990365"/>
            <a:chOff x="6881336" y="3323216"/>
            <a:chExt cx="3793290" cy="990365"/>
          </a:xfrm>
        </p:grpSpPr>
        <p:sp>
          <p:nvSpPr>
            <p:cNvPr id="69" name="Rounded Rectangle 68">
              <a:extLst>
                <a:ext uri="{FF2B5EF4-FFF2-40B4-BE49-F238E27FC236}">
                  <a16:creationId xmlns:a16="http://schemas.microsoft.com/office/drawing/2014/main" id="{EA7E912D-A51E-0D4E-BED3-9B1F1E43914C}"/>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70" name="Graphic 69" descr="Smiling face with solid fill">
              <a:extLst>
                <a:ext uri="{FF2B5EF4-FFF2-40B4-BE49-F238E27FC236}">
                  <a16:creationId xmlns:a16="http://schemas.microsoft.com/office/drawing/2014/main" id="{A90A35AE-AA59-5544-BE1A-6DCB37DA39B4}"/>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71" name="Group 70">
            <a:extLst>
              <a:ext uri="{FF2B5EF4-FFF2-40B4-BE49-F238E27FC236}">
                <a16:creationId xmlns:a16="http://schemas.microsoft.com/office/drawing/2014/main" id="{ABEE153D-C763-8148-A396-57E2E0E83A3B}"/>
              </a:ext>
            </a:extLst>
          </p:cNvPr>
          <p:cNvGrpSpPr/>
          <p:nvPr/>
        </p:nvGrpSpPr>
        <p:grpSpPr>
          <a:xfrm>
            <a:off x="6835357" y="7447766"/>
            <a:ext cx="3793290" cy="990365"/>
            <a:chOff x="6881336" y="3323216"/>
            <a:chExt cx="3793290" cy="990365"/>
          </a:xfrm>
        </p:grpSpPr>
        <p:sp>
          <p:nvSpPr>
            <p:cNvPr id="72" name="Rounded Rectangle 71">
              <a:extLst>
                <a:ext uri="{FF2B5EF4-FFF2-40B4-BE49-F238E27FC236}">
                  <a16:creationId xmlns:a16="http://schemas.microsoft.com/office/drawing/2014/main" id="{F3FC63FC-A711-8F45-814B-E5D77AC31C1D}"/>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73" name="Graphic 72" descr="Smiling face with solid fill">
              <a:extLst>
                <a:ext uri="{FF2B5EF4-FFF2-40B4-BE49-F238E27FC236}">
                  <a16:creationId xmlns:a16="http://schemas.microsoft.com/office/drawing/2014/main" id="{C5DEC594-25E9-134F-80D5-88F2FADF68E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76" name="Group 75">
            <a:extLst>
              <a:ext uri="{FF2B5EF4-FFF2-40B4-BE49-F238E27FC236}">
                <a16:creationId xmlns:a16="http://schemas.microsoft.com/office/drawing/2014/main" id="{A84FF3C1-A8AE-F84F-AEE4-5854E0689AC5}"/>
              </a:ext>
            </a:extLst>
          </p:cNvPr>
          <p:cNvGrpSpPr/>
          <p:nvPr/>
        </p:nvGrpSpPr>
        <p:grpSpPr>
          <a:xfrm>
            <a:off x="6835357" y="8818566"/>
            <a:ext cx="3793290" cy="990365"/>
            <a:chOff x="11085847" y="4622551"/>
            <a:chExt cx="3793290" cy="990365"/>
          </a:xfrm>
        </p:grpSpPr>
        <p:sp>
          <p:nvSpPr>
            <p:cNvPr id="77" name="Rounded Rectangle 76">
              <a:extLst>
                <a:ext uri="{FF2B5EF4-FFF2-40B4-BE49-F238E27FC236}">
                  <a16:creationId xmlns:a16="http://schemas.microsoft.com/office/drawing/2014/main" id="{F1FCBF11-CB99-B049-AD73-CEFD877BBB95}"/>
                </a:ext>
              </a:extLst>
            </p:cNvPr>
            <p:cNvSpPr/>
            <p:nvPr/>
          </p:nvSpPr>
          <p:spPr>
            <a:xfrm>
              <a:off x="11085847" y="4622551"/>
              <a:ext cx="3793290" cy="990365"/>
            </a:xfrm>
            <a:prstGeom prst="roundRect">
              <a:avLst/>
            </a:prstGeom>
            <a:gradFill>
              <a:gsLst>
                <a:gs pos="0">
                  <a:schemeClr val="accent5"/>
                </a:gs>
                <a:gs pos="100000">
                  <a:schemeClr val="accent3"/>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MAYBE</a:t>
              </a:r>
            </a:p>
          </p:txBody>
        </p:sp>
        <p:sp>
          <p:nvSpPr>
            <p:cNvPr id="78" name="Graphic 58" descr="Neutral face with solid fill">
              <a:extLst>
                <a:ext uri="{FF2B5EF4-FFF2-40B4-BE49-F238E27FC236}">
                  <a16:creationId xmlns:a16="http://schemas.microsoft.com/office/drawing/2014/main" id="{2D39C8E8-BF23-5B46-B407-40D2E269623D}"/>
                </a:ext>
              </a:extLst>
            </p:cNvPr>
            <p:cNvSpPr/>
            <p:nvPr/>
          </p:nvSpPr>
          <p:spPr>
            <a:xfrm>
              <a:off x="14059987" y="4735876"/>
              <a:ext cx="723900" cy="723900"/>
            </a:xfrm>
            <a:custGeom>
              <a:avLst/>
              <a:gdLst>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2190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35" fmla="*/ 571500 w 723900"/>
                <a:gd name="connsiteY35" fmla="*/ 2190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90550 w 723900"/>
                <a:gd name="connsiteY29" fmla="*/ 20002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4572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57200 w 723900"/>
                <a:gd name="connsiteY28" fmla="*/ 180975 h 723900"/>
                <a:gd name="connsiteX29" fmla="*/ 457200 w 723900"/>
                <a:gd name="connsiteY29" fmla="*/ 219075 h 723900"/>
                <a:gd name="connsiteX30" fmla="*/ 438150 w 723900"/>
                <a:gd name="connsiteY30" fmla="*/ 200025 h 723900"/>
                <a:gd name="connsiteX31" fmla="*/ 457200 w 723900"/>
                <a:gd name="connsiteY31"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38150 w 723900"/>
                <a:gd name="connsiteY28" fmla="*/ 200025 h 723900"/>
                <a:gd name="connsiteX29" fmla="*/ 457200 w 723900"/>
                <a:gd name="connsiteY29" fmla="*/ 219075 h 723900"/>
                <a:gd name="connsiteX30" fmla="*/ 438150 w 723900"/>
                <a:gd name="connsiteY30"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219075 h 723900"/>
                <a:gd name="connsiteX8" fmla="*/ 152400 w 723900"/>
                <a:gd name="connsiteY8" fmla="*/ 219075 h 723900"/>
                <a:gd name="connsiteX9" fmla="*/ 133350 w 723900"/>
                <a:gd name="connsiteY9" fmla="*/ 200025 h 723900"/>
                <a:gd name="connsiteX10" fmla="*/ 152400 w 723900"/>
                <a:gd name="connsiteY10" fmla="*/ 304800 h 723900"/>
                <a:gd name="connsiteX11" fmla="*/ 209550 w 723900"/>
                <a:gd name="connsiteY11" fmla="*/ 247650 h 723900"/>
                <a:gd name="connsiteX12" fmla="*/ 266700 w 723900"/>
                <a:gd name="connsiteY12" fmla="*/ 304800 h 723900"/>
                <a:gd name="connsiteX13" fmla="*/ 209550 w 723900"/>
                <a:gd name="connsiteY13" fmla="*/ 361950 h 723900"/>
                <a:gd name="connsiteX14" fmla="*/ 152400 w 723900"/>
                <a:gd name="connsiteY14" fmla="*/ 304800 h 723900"/>
                <a:gd name="connsiteX15" fmla="*/ 466725 w 723900"/>
                <a:gd name="connsiteY15" fmla="*/ 542925 h 723900"/>
                <a:gd name="connsiteX16" fmla="*/ 257175 w 723900"/>
                <a:gd name="connsiteY16" fmla="*/ 542925 h 723900"/>
                <a:gd name="connsiteX17" fmla="*/ 238125 w 723900"/>
                <a:gd name="connsiteY17" fmla="*/ 523875 h 723900"/>
                <a:gd name="connsiteX18" fmla="*/ 257175 w 723900"/>
                <a:gd name="connsiteY18" fmla="*/ 504825 h 723900"/>
                <a:gd name="connsiteX19" fmla="*/ 466725 w 723900"/>
                <a:gd name="connsiteY19" fmla="*/ 504825 h 723900"/>
                <a:gd name="connsiteX20" fmla="*/ 485775 w 723900"/>
                <a:gd name="connsiteY20" fmla="*/ 523875 h 723900"/>
                <a:gd name="connsiteX21" fmla="*/ 466725 w 723900"/>
                <a:gd name="connsiteY21" fmla="*/ 542925 h 723900"/>
                <a:gd name="connsiteX22" fmla="*/ 514350 w 723900"/>
                <a:gd name="connsiteY22" fmla="*/ 361950 h 723900"/>
                <a:gd name="connsiteX23" fmla="*/ 457200 w 723900"/>
                <a:gd name="connsiteY23" fmla="*/ 304800 h 723900"/>
                <a:gd name="connsiteX24" fmla="*/ 514350 w 723900"/>
                <a:gd name="connsiteY24" fmla="*/ 247650 h 723900"/>
                <a:gd name="connsiteX25" fmla="*/ 571500 w 723900"/>
                <a:gd name="connsiteY25" fmla="*/ 304800 h 723900"/>
                <a:gd name="connsiteX26" fmla="*/ 514350 w 723900"/>
                <a:gd name="connsiteY26"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266700 w 723900"/>
                <a:gd name="connsiteY6" fmla="*/ 219075 h 723900"/>
                <a:gd name="connsiteX7" fmla="*/ 152400 w 723900"/>
                <a:gd name="connsiteY7" fmla="*/ 219075 h 723900"/>
                <a:gd name="connsiteX8" fmla="*/ 133350 w 723900"/>
                <a:gd name="connsiteY8" fmla="*/ 200025 h 723900"/>
                <a:gd name="connsiteX9" fmla="*/ 152400 w 723900"/>
                <a:gd name="connsiteY9" fmla="*/ 304800 h 723900"/>
                <a:gd name="connsiteX10" fmla="*/ 209550 w 723900"/>
                <a:gd name="connsiteY10" fmla="*/ 247650 h 723900"/>
                <a:gd name="connsiteX11" fmla="*/ 266700 w 723900"/>
                <a:gd name="connsiteY11" fmla="*/ 304800 h 723900"/>
                <a:gd name="connsiteX12" fmla="*/ 209550 w 723900"/>
                <a:gd name="connsiteY12" fmla="*/ 361950 h 723900"/>
                <a:gd name="connsiteX13" fmla="*/ 152400 w 723900"/>
                <a:gd name="connsiteY13" fmla="*/ 304800 h 723900"/>
                <a:gd name="connsiteX14" fmla="*/ 466725 w 723900"/>
                <a:gd name="connsiteY14" fmla="*/ 542925 h 723900"/>
                <a:gd name="connsiteX15" fmla="*/ 257175 w 723900"/>
                <a:gd name="connsiteY15" fmla="*/ 542925 h 723900"/>
                <a:gd name="connsiteX16" fmla="*/ 238125 w 723900"/>
                <a:gd name="connsiteY16" fmla="*/ 523875 h 723900"/>
                <a:gd name="connsiteX17" fmla="*/ 257175 w 723900"/>
                <a:gd name="connsiteY17" fmla="*/ 504825 h 723900"/>
                <a:gd name="connsiteX18" fmla="*/ 466725 w 723900"/>
                <a:gd name="connsiteY18" fmla="*/ 504825 h 723900"/>
                <a:gd name="connsiteX19" fmla="*/ 485775 w 723900"/>
                <a:gd name="connsiteY19" fmla="*/ 523875 h 723900"/>
                <a:gd name="connsiteX20" fmla="*/ 466725 w 723900"/>
                <a:gd name="connsiteY20" fmla="*/ 542925 h 723900"/>
                <a:gd name="connsiteX21" fmla="*/ 514350 w 723900"/>
                <a:gd name="connsiteY21" fmla="*/ 361950 h 723900"/>
                <a:gd name="connsiteX22" fmla="*/ 457200 w 723900"/>
                <a:gd name="connsiteY22" fmla="*/ 304800 h 723900"/>
                <a:gd name="connsiteX23" fmla="*/ 514350 w 723900"/>
                <a:gd name="connsiteY23" fmla="*/ 247650 h 723900"/>
                <a:gd name="connsiteX24" fmla="*/ 571500 w 723900"/>
                <a:gd name="connsiteY24" fmla="*/ 304800 h 723900"/>
                <a:gd name="connsiteX25" fmla="*/ 514350 w 723900"/>
                <a:gd name="connsiteY25"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219075 h 723900"/>
                <a:gd name="connsiteX6" fmla="*/ 266700 w 723900"/>
                <a:gd name="connsiteY6" fmla="*/ 219075 h 723900"/>
                <a:gd name="connsiteX7" fmla="*/ 152400 w 723900"/>
                <a:gd name="connsiteY7" fmla="*/ 219075 h 723900"/>
                <a:gd name="connsiteX8" fmla="*/ 152400 w 723900"/>
                <a:gd name="connsiteY8" fmla="*/ 304800 h 723900"/>
                <a:gd name="connsiteX9" fmla="*/ 209550 w 723900"/>
                <a:gd name="connsiteY9" fmla="*/ 247650 h 723900"/>
                <a:gd name="connsiteX10" fmla="*/ 266700 w 723900"/>
                <a:gd name="connsiteY10" fmla="*/ 304800 h 723900"/>
                <a:gd name="connsiteX11" fmla="*/ 209550 w 723900"/>
                <a:gd name="connsiteY11" fmla="*/ 361950 h 723900"/>
                <a:gd name="connsiteX12" fmla="*/ 152400 w 723900"/>
                <a:gd name="connsiteY12" fmla="*/ 304800 h 723900"/>
                <a:gd name="connsiteX13" fmla="*/ 466725 w 723900"/>
                <a:gd name="connsiteY13" fmla="*/ 542925 h 723900"/>
                <a:gd name="connsiteX14" fmla="*/ 257175 w 723900"/>
                <a:gd name="connsiteY14" fmla="*/ 542925 h 723900"/>
                <a:gd name="connsiteX15" fmla="*/ 238125 w 723900"/>
                <a:gd name="connsiteY15" fmla="*/ 523875 h 723900"/>
                <a:gd name="connsiteX16" fmla="*/ 257175 w 723900"/>
                <a:gd name="connsiteY16" fmla="*/ 504825 h 723900"/>
                <a:gd name="connsiteX17" fmla="*/ 466725 w 723900"/>
                <a:gd name="connsiteY17" fmla="*/ 504825 h 723900"/>
                <a:gd name="connsiteX18" fmla="*/ 485775 w 723900"/>
                <a:gd name="connsiteY18" fmla="*/ 523875 h 723900"/>
                <a:gd name="connsiteX19" fmla="*/ 466725 w 723900"/>
                <a:gd name="connsiteY19" fmla="*/ 542925 h 723900"/>
                <a:gd name="connsiteX20" fmla="*/ 514350 w 723900"/>
                <a:gd name="connsiteY20" fmla="*/ 361950 h 723900"/>
                <a:gd name="connsiteX21" fmla="*/ 457200 w 723900"/>
                <a:gd name="connsiteY21" fmla="*/ 304800 h 723900"/>
                <a:gd name="connsiteX22" fmla="*/ 514350 w 723900"/>
                <a:gd name="connsiteY22" fmla="*/ 247650 h 723900"/>
                <a:gd name="connsiteX23" fmla="*/ 571500 w 723900"/>
                <a:gd name="connsiteY23" fmla="*/ 304800 h 723900"/>
                <a:gd name="connsiteX24" fmla="*/ 514350 w 723900"/>
                <a:gd name="connsiteY24"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304800 h 723900"/>
                <a:gd name="connsiteX6" fmla="*/ 209550 w 723900"/>
                <a:gd name="connsiteY6" fmla="*/ 247650 h 723900"/>
                <a:gd name="connsiteX7" fmla="*/ 266700 w 723900"/>
                <a:gd name="connsiteY7" fmla="*/ 304800 h 723900"/>
                <a:gd name="connsiteX8" fmla="*/ 209550 w 723900"/>
                <a:gd name="connsiteY8" fmla="*/ 361950 h 723900"/>
                <a:gd name="connsiteX9" fmla="*/ 152400 w 723900"/>
                <a:gd name="connsiteY9" fmla="*/ 304800 h 723900"/>
                <a:gd name="connsiteX10" fmla="*/ 466725 w 723900"/>
                <a:gd name="connsiteY10" fmla="*/ 542925 h 723900"/>
                <a:gd name="connsiteX11" fmla="*/ 257175 w 723900"/>
                <a:gd name="connsiteY11" fmla="*/ 542925 h 723900"/>
                <a:gd name="connsiteX12" fmla="*/ 238125 w 723900"/>
                <a:gd name="connsiteY12" fmla="*/ 523875 h 723900"/>
                <a:gd name="connsiteX13" fmla="*/ 257175 w 723900"/>
                <a:gd name="connsiteY13" fmla="*/ 504825 h 723900"/>
                <a:gd name="connsiteX14" fmla="*/ 466725 w 723900"/>
                <a:gd name="connsiteY14" fmla="*/ 504825 h 723900"/>
                <a:gd name="connsiteX15" fmla="*/ 485775 w 723900"/>
                <a:gd name="connsiteY15" fmla="*/ 523875 h 723900"/>
                <a:gd name="connsiteX16" fmla="*/ 466725 w 723900"/>
                <a:gd name="connsiteY16" fmla="*/ 542925 h 723900"/>
                <a:gd name="connsiteX17" fmla="*/ 514350 w 723900"/>
                <a:gd name="connsiteY17" fmla="*/ 361950 h 723900"/>
                <a:gd name="connsiteX18" fmla="*/ 457200 w 723900"/>
                <a:gd name="connsiteY18" fmla="*/ 304800 h 723900"/>
                <a:gd name="connsiteX19" fmla="*/ 514350 w 723900"/>
                <a:gd name="connsiteY19" fmla="*/ 247650 h 723900"/>
                <a:gd name="connsiteX20" fmla="*/ 571500 w 723900"/>
                <a:gd name="connsiteY20" fmla="*/ 304800 h 723900"/>
                <a:gd name="connsiteX21" fmla="*/ 514350 w 723900"/>
                <a:gd name="connsiteY21" fmla="*/ 36195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23900" h="723900">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moveTo>
                    <a:pt x="152400" y="304800"/>
                  </a:moveTo>
                  <a:cubicBezTo>
                    <a:pt x="152400" y="273368"/>
                    <a:pt x="178118" y="247650"/>
                    <a:pt x="209550" y="247650"/>
                  </a:cubicBezTo>
                  <a:cubicBezTo>
                    <a:pt x="240983" y="247650"/>
                    <a:pt x="266700" y="273368"/>
                    <a:pt x="266700" y="304800"/>
                  </a:cubicBezTo>
                  <a:cubicBezTo>
                    <a:pt x="266700" y="336233"/>
                    <a:pt x="240983" y="361950"/>
                    <a:pt x="209550" y="361950"/>
                  </a:cubicBezTo>
                  <a:cubicBezTo>
                    <a:pt x="178118" y="361950"/>
                    <a:pt x="152400" y="336233"/>
                    <a:pt x="152400" y="304800"/>
                  </a:cubicBezTo>
                  <a:close/>
                  <a:moveTo>
                    <a:pt x="466725" y="542925"/>
                  </a:moveTo>
                  <a:lnTo>
                    <a:pt x="257175" y="542925"/>
                  </a:lnTo>
                  <a:cubicBezTo>
                    <a:pt x="246698" y="542925"/>
                    <a:pt x="238125" y="534353"/>
                    <a:pt x="238125" y="523875"/>
                  </a:cubicBezTo>
                  <a:cubicBezTo>
                    <a:pt x="238125" y="513398"/>
                    <a:pt x="246698" y="504825"/>
                    <a:pt x="257175" y="504825"/>
                  </a:cubicBezTo>
                  <a:lnTo>
                    <a:pt x="466725" y="504825"/>
                  </a:lnTo>
                  <a:cubicBezTo>
                    <a:pt x="477203" y="504825"/>
                    <a:pt x="485775" y="513398"/>
                    <a:pt x="485775" y="523875"/>
                  </a:cubicBezTo>
                  <a:cubicBezTo>
                    <a:pt x="485775" y="534353"/>
                    <a:pt x="477203" y="542925"/>
                    <a:pt x="466725" y="542925"/>
                  </a:cubicBezTo>
                  <a:close/>
                  <a:moveTo>
                    <a:pt x="514350" y="361950"/>
                  </a:moveTo>
                  <a:cubicBezTo>
                    <a:pt x="482918" y="361950"/>
                    <a:pt x="457200" y="336233"/>
                    <a:pt x="457200" y="304800"/>
                  </a:cubicBezTo>
                  <a:cubicBezTo>
                    <a:pt x="457200" y="273368"/>
                    <a:pt x="482918" y="247650"/>
                    <a:pt x="514350" y="247650"/>
                  </a:cubicBezTo>
                  <a:cubicBezTo>
                    <a:pt x="545783" y="247650"/>
                    <a:pt x="571500" y="273368"/>
                    <a:pt x="571500" y="304800"/>
                  </a:cubicBezTo>
                  <a:cubicBezTo>
                    <a:pt x="571500" y="336233"/>
                    <a:pt x="545783" y="361950"/>
                    <a:pt x="514350" y="361950"/>
                  </a:cubicBezTo>
                  <a:close/>
                </a:path>
              </a:pathLst>
            </a:custGeom>
            <a:solidFill>
              <a:schemeClr val="tx1"/>
            </a:solidFill>
            <a:ln w="9525" cap="flat">
              <a:noFill/>
              <a:prstDash val="solid"/>
              <a:miter/>
            </a:ln>
          </p:spPr>
          <p:txBody>
            <a:bodyPr rtlCol="0" anchor="ctr"/>
            <a:lstStyle/>
            <a:p>
              <a:endParaRPr lang="en-US"/>
            </a:p>
          </p:txBody>
        </p:sp>
      </p:grpSp>
      <p:grpSp>
        <p:nvGrpSpPr>
          <p:cNvPr id="79" name="Group 78">
            <a:extLst>
              <a:ext uri="{FF2B5EF4-FFF2-40B4-BE49-F238E27FC236}">
                <a16:creationId xmlns:a16="http://schemas.microsoft.com/office/drawing/2014/main" id="{017E77E7-217E-9F4F-95B1-92BAF5014C4D}"/>
              </a:ext>
            </a:extLst>
          </p:cNvPr>
          <p:cNvGrpSpPr/>
          <p:nvPr/>
        </p:nvGrpSpPr>
        <p:grpSpPr>
          <a:xfrm>
            <a:off x="6835357" y="10189364"/>
            <a:ext cx="3793290" cy="990365"/>
            <a:chOff x="6881336" y="3323216"/>
            <a:chExt cx="3793290" cy="990365"/>
          </a:xfrm>
        </p:grpSpPr>
        <p:sp>
          <p:nvSpPr>
            <p:cNvPr id="80" name="Rounded Rectangle 79">
              <a:extLst>
                <a:ext uri="{FF2B5EF4-FFF2-40B4-BE49-F238E27FC236}">
                  <a16:creationId xmlns:a16="http://schemas.microsoft.com/office/drawing/2014/main" id="{0E7A85A5-3918-1042-B068-1E7816AF1563}"/>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81" name="Graphic 80" descr="Smiling face with solid fill">
              <a:extLst>
                <a:ext uri="{FF2B5EF4-FFF2-40B4-BE49-F238E27FC236}">
                  <a16:creationId xmlns:a16="http://schemas.microsoft.com/office/drawing/2014/main" id="{5FC71637-95DB-8542-AB59-00130428F13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82" name="Group 81">
            <a:extLst>
              <a:ext uri="{FF2B5EF4-FFF2-40B4-BE49-F238E27FC236}">
                <a16:creationId xmlns:a16="http://schemas.microsoft.com/office/drawing/2014/main" id="{D45A970F-7B3F-4C40-8AD6-4EB5B1376979}"/>
              </a:ext>
            </a:extLst>
          </p:cNvPr>
          <p:cNvGrpSpPr/>
          <p:nvPr/>
        </p:nvGrpSpPr>
        <p:grpSpPr>
          <a:xfrm>
            <a:off x="11085847" y="6070116"/>
            <a:ext cx="3793290" cy="990365"/>
            <a:chOff x="6881336" y="3323216"/>
            <a:chExt cx="3793290" cy="990365"/>
          </a:xfrm>
        </p:grpSpPr>
        <p:sp>
          <p:nvSpPr>
            <p:cNvPr id="83" name="Rounded Rectangle 82">
              <a:extLst>
                <a:ext uri="{FF2B5EF4-FFF2-40B4-BE49-F238E27FC236}">
                  <a16:creationId xmlns:a16="http://schemas.microsoft.com/office/drawing/2014/main" id="{2DA8B046-2DF1-0741-97DC-14EE2A14CCCB}"/>
                </a:ext>
              </a:extLst>
            </p:cNvPr>
            <p:cNvSpPr/>
            <p:nvPr/>
          </p:nvSpPr>
          <p:spPr>
            <a:xfrm>
              <a:off x="6881336" y="3323216"/>
              <a:ext cx="3793290" cy="990365"/>
            </a:xfrm>
            <a:prstGeom prst="roundRect">
              <a:avLst/>
            </a:prstGeom>
            <a:gradFill>
              <a:gsLst>
                <a:gs pos="0">
                  <a:srgbClr val="FF0000"/>
                </a:gs>
                <a:gs pos="100000">
                  <a:srgbClr val="C0000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NO</a:t>
              </a:r>
            </a:p>
          </p:txBody>
        </p:sp>
        <p:pic>
          <p:nvPicPr>
            <p:cNvPr id="84" name="Graphic 83" descr="Sad face with solid fill">
              <a:extLst>
                <a:ext uri="{FF2B5EF4-FFF2-40B4-BE49-F238E27FC236}">
                  <a16:creationId xmlns:a16="http://schemas.microsoft.com/office/drawing/2014/main" id="{5F94BD20-C3C3-8E4B-8FD4-034CE817D80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760226" y="3341291"/>
              <a:ext cx="914400" cy="914400"/>
            </a:xfrm>
            <a:prstGeom prst="rect">
              <a:avLst/>
            </a:prstGeom>
          </p:spPr>
        </p:pic>
      </p:grpSp>
      <p:grpSp>
        <p:nvGrpSpPr>
          <p:cNvPr id="86" name="Group 85">
            <a:extLst>
              <a:ext uri="{FF2B5EF4-FFF2-40B4-BE49-F238E27FC236}">
                <a16:creationId xmlns:a16="http://schemas.microsoft.com/office/drawing/2014/main" id="{0C4F6E02-4D28-754E-9870-8954B8A06327}"/>
              </a:ext>
            </a:extLst>
          </p:cNvPr>
          <p:cNvGrpSpPr/>
          <p:nvPr/>
        </p:nvGrpSpPr>
        <p:grpSpPr>
          <a:xfrm>
            <a:off x="11102050" y="7444474"/>
            <a:ext cx="3793290" cy="990365"/>
            <a:chOff x="6881336" y="3323216"/>
            <a:chExt cx="3793290" cy="990365"/>
          </a:xfrm>
        </p:grpSpPr>
        <p:sp>
          <p:nvSpPr>
            <p:cNvPr id="87" name="Rounded Rectangle 86">
              <a:extLst>
                <a:ext uri="{FF2B5EF4-FFF2-40B4-BE49-F238E27FC236}">
                  <a16:creationId xmlns:a16="http://schemas.microsoft.com/office/drawing/2014/main" id="{78B6DEB4-D2FA-544E-9FDC-E9F69E687BBB}"/>
                </a:ext>
              </a:extLst>
            </p:cNvPr>
            <p:cNvSpPr/>
            <p:nvPr/>
          </p:nvSpPr>
          <p:spPr>
            <a:xfrm>
              <a:off x="6881336" y="3323216"/>
              <a:ext cx="3793290" cy="990365"/>
            </a:xfrm>
            <a:prstGeom prst="roundRect">
              <a:avLst/>
            </a:prstGeom>
            <a:gradFill>
              <a:gsLst>
                <a:gs pos="0">
                  <a:srgbClr val="FF0000"/>
                </a:gs>
                <a:gs pos="100000">
                  <a:srgbClr val="C0000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NO</a:t>
              </a:r>
            </a:p>
          </p:txBody>
        </p:sp>
        <p:pic>
          <p:nvPicPr>
            <p:cNvPr id="88" name="Graphic 87" descr="Sad face with solid fill">
              <a:extLst>
                <a:ext uri="{FF2B5EF4-FFF2-40B4-BE49-F238E27FC236}">
                  <a16:creationId xmlns:a16="http://schemas.microsoft.com/office/drawing/2014/main" id="{CA40EC43-D5B3-3441-8F12-238A0D2E2C86}"/>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760226" y="3341291"/>
              <a:ext cx="914400" cy="914400"/>
            </a:xfrm>
            <a:prstGeom prst="rect">
              <a:avLst/>
            </a:prstGeom>
          </p:spPr>
        </p:pic>
      </p:grpSp>
      <p:grpSp>
        <p:nvGrpSpPr>
          <p:cNvPr id="89" name="Group 88">
            <a:extLst>
              <a:ext uri="{FF2B5EF4-FFF2-40B4-BE49-F238E27FC236}">
                <a16:creationId xmlns:a16="http://schemas.microsoft.com/office/drawing/2014/main" id="{AC828813-3D9E-4A4C-803D-0644BA2045A4}"/>
              </a:ext>
            </a:extLst>
          </p:cNvPr>
          <p:cNvGrpSpPr/>
          <p:nvPr/>
        </p:nvGrpSpPr>
        <p:grpSpPr>
          <a:xfrm>
            <a:off x="11006970" y="3312346"/>
            <a:ext cx="3793290" cy="990365"/>
            <a:chOff x="6881336" y="3323216"/>
            <a:chExt cx="3793290" cy="990365"/>
          </a:xfrm>
        </p:grpSpPr>
        <p:sp>
          <p:nvSpPr>
            <p:cNvPr id="90" name="Rounded Rectangle 89">
              <a:extLst>
                <a:ext uri="{FF2B5EF4-FFF2-40B4-BE49-F238E27FC236}">
                  <a16:creationId xmlns:a16="http://schemas.microsoft.com/office/drawing/2014/main" id="{EFD60A5B-7E4B-6647-A498-6A5153966059}"/>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91" name="Graphic 90" descr="Smiling face with solid fill">
              <a:extLst>
                <a:ext uri="{FF2B5EF4-FFF2-40B4-BE49-F238E27FC236}">
                  <a16:creationId xmlns:a16="http://schemas.microsoft.com/office/drawing/2014/main" id="{72B9887B-C340-704E-AD90-F6B73F703B7C}"/>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92" name="Group 91">
            <a:extLst>
              <a:ext uri="{FF2B5EF4-FFF2-40B4-BE49-F238E27FC236}">
                <a16:creationId xmlns:a16="http://schemas.microsoft.com/office/drawing/2014/main" id="{7DA29BF6-B0BD-7047-A0C9-770259ECBF5C}"/>
              </a:ext>
            </a:extLst>
          </p:cNvPr>
          <p:cNvGrpSpPr/>
          <p:nvPr/>
        </p:nvGrpSpPr>
        <p:grpSpPr>
          <a:xfrm>
            <a:off x="15258435" y="4685119"/>
            <a:ext cx="3793290" cy="990365"/>
            <a:chOff x="11085847" y="4622551"/>
            <a:chExt cx="3793290" cy="990365"/>
          </a:xfrm>
        </p:grpSpPr>
        <p:sp>
          <p:nvSpPr>
            <p:cNvPr id="93" name="Rounded Rectangle 92">
              <a:extLst>
                <a:ext uri="{FF2B5EF4-FFF2-40B4-BE49-F238E27FC236}">
                  <a16:creationId xmlns:a16="http://schemas.microsoft.com/office/drawing/2014/main" id="{A87560C0-D1FD-6F42-8B6C-5AD2C4858D99}"/>
                </a:ext>
              </a:extLst>
            </p:cNvPr>
            <p:cNvSpPr/>
            <p:nvPr/>
          </p:nvSpPr>
          <p:spPr>
            <a:xfrm>
              <a:off x="11085847" y="4622551"/>
              <a:ext cx="3793290" cy="990365"/>
            </a:xfrm>
            <a:prstGeom prst="roundRect">
              <a:avLst/>
            </a:prstGeom>
            <a:gradFill>
              <a:gsLst>
                <a:gs pos="0">
                  <a:schemeClr val="accent5"/>
                </a:gs>
                <a:gs pos="100000">
                  <a:schemeClr val="accent3"/>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MAYBE</a:t>
              </a:r>
            </a:p>
          </p:txBody>
        </p:sp>
        <p:sp>
          <p:nvSpPr>
            <p:cNvPr id="94" name="Graphic 58" descr="Neutral face with solid fill">
              <a:extLst>
                <a:ext uri="{FF2B5EF4-FFF2-40B4-BE49-F238E27FC236}">
                  <a16:creationId xmlns:a16="http://schemas.microsoft.com/office/drawing/2014/main" id="{4E274CA7-4FA3-C24D-AA42-09C6EC5C2738}"/>
                </a:ext>
              </a:extLst>
            </p:cNvPr>
            <p:cNvSpPr/>
            <p:nvPr/>
          </p:nvSpPr>
          <p:spPr>
            <a:xfrm>
              <a:off x="14059987" y="4735876"/>
              <a:ext cx="723900" cy="723900"/>
            </a:xfrm>
            <a:custGeom>
              <a:avLst/>
              <a:gdLst>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2190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35" fmla="*/ 571500 w 723900"/>
                <a:gd name="connsiteY35" fmla="*/ 2190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90550 w 723900"/>
                <a:gd name="connsiteY29" fmla="*/ 20002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4572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57200 w 723900"/>
                <a:gd name="connsiteY28" fmla="*/ 180975 h 723900"/>
                <a:gd name="connsiteX29" fmla="*/ 457200 w 723900"/>
                <a:gd name="connsiteY29" fmla="*/ 219075 h 723900"/>
                <a:gd name="connsiteX30" fmla="*/ 438150 w 723900"/>
                <a:gd name="connsiteY30" fmla="*/ 200025 h 723900"/>
                <a:gd name="connsiteX31" fmla="*/ 457200 w 723900"/>
                <a:gd name="connsiteY31"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38150 w 723900"/>
                <a:gd name="connsiteY28" fmla="*/ 200025 h 723900"/>
                <a:gd name="connsiteX29" fmla="*/ 457200 w 723900"/>
                <a:gd name="connsiteY29" fmla="*/ 219075 h 723900"/>
                <a:gd name="connsiteX30" fmla="*/ 438150 w 723900"/>
                <a:gd name="connsiteY30"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219075 h 723900"/>
                <a:gd name="connsiteX8" fmla="*/ 152400 w 723900"/>
                <a:gd name="connsiteY8" fmla="*/ 219075 h 723900"/>
                <a:gd name="connsiteX9" fmla="*/ 133350 w 723900"/>
                <a:gd name="connsiteY9" fmla="*/ 200025 h 723900"/>
                <a:gd name="connsiteX10" fmla="*/ 152400 w 723900"/>
                <a:gd name="connsiteY10" fmla="*/ 304800 h 723900"/>
                <a:gd name="connsiteX11" fmla="*/ 209550 w 723900"/>
                <a:gd name="connsiteY11" fmla="*/ 247650 h 723900"/>
                <a:gd name="connsiteX12" fmla="*/ 266700 w 723900"/>
                <a:gd name="connsiteY12" fmla="*/ 304800 h 723900"/>
                <a:gd name="connsiteX13" fmla="*/ 209550 w 723900"/>
                <a:gd name="connsiteY13" fmla="*/ 361950 h 723900"/>
                <a:gd name="connsiteX14" fmla="*/ 152400 w 723900"/>
                <a:gd name="connsiteY14" fmla="*/ 304800 h 723900"/>
                <a:gd name="connsiteX15" fmla="*/ 466725 w 723900"/>
                <a:gd name="connsiteY15" fmla="*/ 542925 h 723900"/>
                <a:gd name="connsiteX16" fmla="*/ 257175 w 723900"/>
                <a:gd name="connsiteY16" fmla="*/ 542925 h 723900"/>
                <a:gd name="connsiteX17" fmla="*/ 238125 w 723900"/>
                <a:gd name="connsiteY17" fmla="*/ 523875 h 723900"/>
                <a:gd name="connsiteX18" fmla="*/ 257175 w 723900"/>
                <a:gd name="connsiteY18" fmla="*/ 504825 h 723900"/>
                <a:gd name="connsiteX19" fmla="*/ 466725 w 723900"/>
                <a:gd name="connsiteY19" fmla="*/ 504825 h 723900"/>
                <a:gd name="connsiteX20" fmla="*/ 485775 w 723900"/>
                <a:gd name="connsiteY20" fmla="*/ 523875 h 723900"/>
                <a:gd name="connsiteX21" fmla="*/ 466725 w 723900"/>
                <a:gd name="connsiteY21" fmla="*/ 542925 h 723900"/>
                <a:gd name="connsiteX22" fmla="*/ 514350 w 723900"/>
                <a:gd name="connsiteY22" fmla="*/ 361950 h 723900"/>
                <a:gd name="connsiteX23" fmla="*/ 457200 w 723900"/>
                <a:gd name="connsiteY23" fmla="*/ 304800 h 723900"/>
                <a:gd name="connsiteX24" fmla="*/ 514350 w 723900"/>
                <a:gd name="connsiteY24" fmla="*/ 247650 h 723900"/>
                <a:gd name="connsiteX25" fmla="*/ 571500 w 723900"/>
                <a:gd name="connsiteY25" fmla="*/ 304800 h 723900"/>
                <a:gd name="connsiteX26" fmla="*/ 514350 w 723900"/>
                <a:gd name="connsiteY26"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266700 w 723900"/>
                <a:gd name="connsiteY6" fmla="*/ 219075 h 723900"/>
                <a:gd name="connsiteX7" fmla="*/ 152400 w 723900"/>
                <a:gd name="connsiteY7" fmla="*/ 219075 h 723900"/>
                <a:gd name="connsiteX8" fmla="*/ 133350 w 723900"/>
                <a:gd name="connsiteY8" fmla="*/ 200025 h 723900"/>
                <a:gd name="connsiteX9" fmla="*/ 152400 w 723900"/>
                <a:gd name="connsiteY9" fmla="*/ 304800 h 723900"/>
                <a:gd name="connsiteX10" fmla="*/ 209550 w 723900"/>
                <a:gd name="connsiteY10" fmla="*/ 247650 h 723900"/>
                <a:gd name="connsiteX11" fmla="*/ 266700 w 723900"/>
                <a:gd name="connsiteY11" fmla="*/ 304800 h 723900"/>
                <a:gd name="connsiteX12" fmla="*/ 209550 w 723900"/>
                <a:gd name="connsiteY12" fmla="*/ 361950 h 723900"/>
                <a:gd name="connsiteX13" fmla="*/ 152400 w 723900"/>
                <a:gd name="connsiteY13" fmla="*/ 304800 h 723900"/>
                <a:gd name="connsiteX14" fmla="*/ 466725 w 723900"/>
                <a:gd name="connsiteY14" fmla="*/ 542925 h 723900"/>
                <a:gd name="connsiteX15" fmla="*/ 257175 w 723900"/>
                <a:gd name="connsiteY15" fmla="*/ 542925 h 723900"/>
                <a:gd name="connsiteX16" fmla="*/ 238125 w 723900"/>
                <a:gd name="connsiteY16" fmla="*/ 523875 h 723900"/>
                <a:gd name="connsiteX17" fmla="*/ 257175 w 723900"/>
                <a:gd name="connsiteY17" fmla="*/ 504825 h 723900"/>
                <a:gd name="connsiteX18" fmla="*/ 466725 w 723900"/>
                <a:gd name="connsiteY18" fmla="*/ 504825 h 723900"/>
                <a:gd name="connsiteX19" fmla="*/ 485775 w 723900"/>
                <a:gd name="connsiteY19" fmla="*/ 523875 h 723900"/>
                <a:gd name="connsiteX20" fmla="*/ 466725 w 723900"/>
                <a:gd name="connsiteY20" fmla="*/ 542925 h 723900"/>
                <a:gd name="connsiteX21" fmla="*/ 514350 w 723900"/>
                <a:gd name="connsiteY21" fmla="*/ 361950 h 723900"/>
                <a:gd name="connsiteX22" fmla="*/ 457200 w 723900"/>
                <a:gd name="connsiteY22" fmla="*/ 304800 h 723900"/>
                <a:gd name="connsiteX23" fmla="*/ 514350 w 723900"/>
                <a:gd name="connsiteY23" fmla="*/ 247650 h 723900"/>
                <a:gd name="connsiteX24" fmla="*/ 571500 w 723900"/>
                <a:gd name="connsiteY24" fmla="*/ 304800 h 723900"/>
                <a:gd name="connsiteX25" fmla="*/ 514350 w 723900"/>
                <a:gd name="connsiteY25"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219075 h 723900"/>
                <a:gd name="connsiteX6" fmla="*/ 266700 w 723900"/>
                <a:gd name="connsiteY6" fmla="*/ 219075 h 723900"/>
                <a:gd name="connsiteX7" fmla="*/ 152400 w 723900"/>
                <a:gd name="connsiteY7" fmla="*/ 219075 h 723900"/>
                <a:gd name="connsiteX8" fmla="*/ 152400 w 723900"/>
                <a:gd name="connsiteY8" fmla="*/ 304800 h 723900"/>
                <a:gd name="connsiteX9" fmla="*/ 209550 w 723900"/>
                <a:gd name="connsiteY9" fmla="*/ 247650 h 723900"/>
                <a:gd name="connsiteX10" fmla="*/ 266700 w 723900"/>
                <a:gd name="connsiteY10" fmla="*/ 304800 h 723900"/>
                <a:gd name="connsiteX11" fmla="*/ 209550 w 723900"/>
                <a:gd name="connsiteY11" fmla="*/ 361950 h 723900"/>
                <a:gd name="connsiteX12" fmla="*/ 152400 w 723900"/>
                <a:gd name="connsiteY12" fmla="*/ 304800 h 723900"/>
                <a:gd name="connsiteX13" fmla="*/ 466725 w 723900"/>
                <a:gd name="connsiteY13" fmla="*/ 542925 h 723900"/>
                <a:gd name="connsiteX14" fmla="*/ 257175 w 723900"/>
                <a:gd name="connsiteY14" fmla="*/ 542925 h 723900"/>
                <a:gd name="connsiteX15" fmla="*/ 238125 w 723900"/>
                <a:gd name="connsiteY15" fmla="*/ 523875 h 723900"/>
                <a:gd name="connsiteX16" fmla="*/ 257175 w 723900"/>
                <a:gd name="connsiteY16" fmla="*/ 504825 h 723900"/>
                <a:gd name="connsiteX17" fmla="*/ 466725 w 723900"/>
                <a:gd name="connsiteY17" fmla="*/ 504825 h 723900"/>
                <a:gd name="connsiteX18" fmla="*/ 485775 w 723900"/>
                <a:gd name="connsiteY18" fmla="*/ 523875 h 723900"/>
                <a:gd name="connsiteX19" fmla="*/ 466725 w 723900"/>
                <a:gd name="connsiteY19" fmla="*/ 542925 h 723900"/>
                <a:gd name="connsiteX20" fmla="*/ 514350 w 723900"/>
                <a:gd name="connsiteY20" fmla="*/ 361950 h 723900"/>
                <a:gd name="connsiteX21" fmla="*/ 457200 w 723900"/>
                <a:gd name="connsiteY21" fmla="*/ 304800 h 723900"/>
                <a:gd name="connsiteX22" fmla="*/ 514350 w 723900"/>
                <a:gd name="connsiteY22" fmla="*/ 247650 h 723900"/>
                <a:gd name="connsiteX23" fmla="*/ 571500 w 723900"/>
                <a:gd name="connsiteY23" fmla="*/ 304800 h 723900"/>
                <a:gd name="connsiteX24" fmla="*/ 514350 w 723900"/>
                <a:gd name="connsiteY24"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304800 h 723900"/>
                <a:gd name="connsiteX6" fmla="*/ 209550 w 723900"/>
                <a:gd name="connsiteY6" fmla="*/ 247650 h 723900"/>
                <a:gd name="connsiteX7" fmla="*/ 266700 w 723900"/>
                <a:gd name="connsiteY7" fmla="*/ 304800 h 723900"/>
                <a:gd name="connsiteX8" fmla="*/ 209550 w 723900"/>
                <a:gd name="connsiteY8" fmla="*/ 361950 h 723900"/>
                <a:gd name="connsiteX9" fmla="*/ 152400 w 723900"/>
                <a:gd name="connsiteY9" fmla="*/ 304800 h 723900"/>
                <a:gd name="connsiteX10" fmla="*/ 466725 w 723900"/>
                <a:gd name="connsiteY10" fmla="*/ 542925 h 723900"/>
                <a:gd name="connsiteX11" fmla="*/ 257175 w 723900"/>
                <a:gd name="connsiteY11" fmla="*/ 542925 h 723900"/>
                <a:gd name="connsiteX12" fmla="*/ 238125 w 723900"/>
                <a:gd name="connsiteY12" fmla="*/ 523875 h 723900"/>
                <a:gd name="connsiteX13" fmla="*/ 257175 w 723900"/>
                <a:gd name="connsiteY13" fmla="*/ 504825 h 723900"/>
                <a:gd name="connsiteX14" fmla="*/ 466725 w 723900"/>
                <a:gd name="connsiteY14" fmla="*/ 504825 h 723900"/>
                <a:gd name="connsiteX15" fmla="*/ 485775 w 723900"/>
                <a:gd name="connsiteY15" fmla="*/ 523875 h 723900"/>
                <a:gd name="connsiteX16" fmla="*/ 466725 w 723900"/>
                <a:gd name="connsiteY16" fmla="*/ 542925 h 723900"/>
                <a:gd name="connsiteX17" fmla="*/ 514350 w 723900"/>
                <a:gd name="connsiteY17" fmla="*/ 361950 h 723900"/>
                <a:gd name="connsiteX18" fmla="*/ 457200 w 723900"/>
                <a:gd name="connsiteY18" fmla="*/ 304800 h 723900"/>
                <a:gd name="connsiteX19" fmla="*/ 514350 w 723900"/>
                <a:gd name="connsiteY19" fmla="*/ 247650 h 723900"/>
                <a:gd name="connsiteX20" fmla="*/ 571500 w 723900"/>
                <a:gd name="connsiteY20" fmla="*/ 304800 h 723900"/>
                <a:gd name="connsiteX21" fmla="*/ 514350 w 723900"/>
                <a:gd name="connsiteY21" fmla="*/ 36195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23900" h="723900">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moveTo>
                    <a:pt x="152400" y="304800"/>
                  </a:moveTo>
                  <a:cubicBezTo>
                    <a:pt x="152400" y="273368"/>
                    <a:pt x="178118" y="247650"/>
                    <a:pt x="209550" y="247650"/>
                  </a:cubicBezTo>
                  <a:cubicBezTo>
                    <a:pt x="240983" y="247650"/>
                    <a:pt x="266700" y="273368"/>
                    <a:pt x="266700" y="304800"/>
                  </a:cubicBezTo>
                  <a:cubicBezTo>
                    <a:pt x="266700" y="336233"/>
                    <a:pt x="240983" y="361950"/>
                    <a:pt x="209550" y="361950"/>
                  </a:cubicBezTo>
                  <a:cubicBezTo>
                    <a:pt x="178118" y="361950"/>
                    <a:pt x="152400" y="336233"/>
                    <a:pt x="152400" y="304800"/>
                  </a:cubicBezTo>
                  <a:close/>
                  <a:moveTo>
                    <a:pt x="466725" y="542925"/>
                  </a:moveTo>
                  <a:lnTo>
                    <a:pt x="257175" y="542925"/>
                  </a:lnTo>
                  <a:cubicBezTo>
                    <a:pt x="246698" y="542925"/>
                    <a:pt x="238125" y="534353"/>
                    <a:pt x="238125" y="523875"/>
                  </a:cubicBezTo>
                  <a:cubicBezTo>
                    <a:pt x="238125" y="513398"/>
                    <a:pt x="246698" y="504825"/>
                    <a:pt x="257175" y="504825"/>
                  </a:cubicBezTo>
                  <a:lnTo>
                    <a:pt x="466725" y="504825"/>
                  </a:lnTo>
                  <a:cubicBezTo>
                    <a:pt x="477203" y="504825"/>
                    <a:pt x="485775" y="513398"/>
                    <a:pt x="485775" y="523875"/>
                  </a:cubicBezTo>
                  <a:cubicBezTo>
                    <a:pt x="485775" y="534353"/>
                    <a:pt x="477203" y="542925"/>
                    <a:pt x="466725" y="542925"/>
                  </a:cubicBezTo>
                  <a:close/>
                  <a:moveTo>
                    <a:pt x="514350" y="361950"/>
                  </a:moveTo>
                  <a:cubicBezTo>
                    <a:pt x="482918" y="361950"/>
                    <a:pt x="457200" y="336233"/>
                    <a:pt x="457200" y="304800"/>
                  </a:cubicBezTo>
                  <a:cubicBezTo>
                    <a:pt x="457200" y="273368"/>
                    <a:pt x="482918" y="247650"/>
                    <a:pt x="514350" y="247650"/>
                  </a:cubicBezTo>
                  <a:cubicBezTo>
                    <a:pt x="545783" y="247650"/>
                    <a:pt x="571500" y="273368"/>
                    <a:pt x="571500" y="304800"/>
                  </a:cubicBezTo>
                  <a:cubicBezTo>
                    <a:pt x="571500" y="336233"/>
                    <a:pt x="545783" y="361950"/>
                    <a:pt x="514350" y="361950"/>
                  </a:cubicBezTo>
                  <a:close/>
                </a:path>
              </a:pathLst>
            </a:custGeom>
            <a:solidFill>
              <a:schemeClr val="tx1"/>
            </a:solidFill>
            <a:ln w="9525" cap="flat">
              <a:noFill/>
              <a:prstDash val="solid"/>
              <a:miter/>
            </a:ln>
          </p:spPr>
          <p:txBody>
            <a:bodyPr rtlCol="0" anchor="ctr"/>
            <a:lstStyle/>
            <a:p>
              <a:endParaRPr lang="en-US"/>
            </a:p>
          </p:txBody>
        </p:sp>
      </p:grpSp>
      <p:grpSp>
        <p:nvGrpSpPr>
          <p:cNvPr id="95" name="Group 94">
            <a:extLst>
              <a:ext uri="{FF2B5EF4-FFF2-40B4-BE49-F238E27FC236}">
                <a16:creationId xmlns:a16="http://schemas.microsoft.com/office/drawing/2014/main" id="{E77BE2B3-6F1C-D743-8CA5-9FF2EF4D0F1D}"/>
              </a:ext>
            </a:extLst>
          </p:cNvPr>
          <p:cNvGrpSpPr/>
          <p:nvPr/>
        </p:nvGrpSpPr>
        <p:grpSpPr>
          <a:xfrm>
            <a:off x="19430048" y="4685119"/>
            <a:ext cx="3793290" cy="990365"/>
            <a:chOff x="6881336" y="3323216"/>
            <a:chExt cx="3793290" cy="990365"/>
          </a:xfrm>
        </p:grpSpPr>
        <p:sp>
          <p:nvSpPr>
            <p:cNvPr id="96" name="Rounded Rectangle 95">
              <a:extLst>
                <a:ext uri="{FF2B5EF4-FFF2-40B4-BE49-F238E27FC236}">
                  <a16:creationId xmlns:a16="http://schemas.microsoft.com/office/drawing/2014/main" id="{AF2866C1-EE6C-2F4B-9DCF-E65BE4D59E8C}"/>
                </a:ext>
              </a:extLst>
            </p:cNvPr>
            <p:cNvSpPr/>
            <p:nvPr/>
          </p:nvSpPr>
          <p:spPr>
            <a:xfrm>
              <a:off x="6881336" y="3323216"/>
              <a:ext cx="3793290" cy="990365"/>
            </a:xfrm>
            <a:prstGeom prst="roundRect">
              <a:avLst/>
            </a:prstGeom>
            <a:gradFill>
              <a:gsLst>
                <a:gs pos="0">
                  <a:srgbClr val="FF0000"/>
                </a:gs>
                <a:gs pos="100000">
                  <a:srgbClr val="C0000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NO</a:t>
              </a:r>
            </a:p>
          </p:txBody>
        </p:sp>
        <p:pic>
          <p:nvPicPr>
            <p:cNvPr id="97" name="Graphic 96" descr="Sad face with solid fill">
              <a:extLst>
                <a:ext uri="{FF2B5EF4-FFF2-40B4-BE49-F238E27FC236}">
                  <a16:creationId xmlns:a16="http://schemas.microsoft.com/office/drawing/2014/main" id="{DB4AA5B4-07F2-3041-A25F-537657C4BFF4}"/>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760226" y="3341291"/>
              <a:ext cx="914400" cy="914400"/>
            </a:xfrm>
            <a:prstGeom prst="rect">
              <a:avLst/>
            </a:prstGeom>
          </p:spPr>
        </p:pic>
      </p:grpSp>
      <p:grpSp>
        <p:nvGrpSpPr>
          <p:cNvPr id="98" name="Group 97">
            <a:extLst>
              <a:ext uri="{FF2B5EF4-FFF2-40B4-BE49-F238E27FC236}">
                <a16:creationId xmlns:a16="http://schemas.microsoft.com/office/drawing/2014/main" id="{F7B0DB72-E911-E340-B232-DC3835AE1712}"/>
              </a:ext>
            </a:extLst>
          </p:cNvPr>
          <p:cNvGrpSpPr/>
          <p:nvPr/>
        </p:nvGrpSpPr>
        <p:grpSpPr>
          <a:xfrm>
            <a:off x="19430048" y="3300122"/>
            <a:ext cx="3793290" cy="990365"/>
            <a:chOff x="11085847" y="4622551"/>
            <a:chExt cx="3793290" cy="990365"/>
          </a:xfrm>
        </p:grpSpPr>
        <p:sp>
          <p:nvSpPr>
            <p:cNvPr id="99" name="Rounded Rectangle 98">
              <a:extLst>
                <a:ext uri="{FF2B5EF4-FFF2-40B4-BE49-F238E27FC236}">
                  <a16:creationId xmlns:a16="http://schemas.microsoft.com/office/drawing/2014/main" id="{793E7134-478F-1B47-A5D0-0F3C82F212FC}"/>
                </a:ext>
              </a:extLst>
            </p:cNvPr>
            <p:cNvSpPr/>
            <p:nvPr/>
          </p:nvSpPr>
          <p:spPr>
            <a:xfrm>
              <a:off x="11085847" y="4622551"/>
              <a:ext cx="3793290" cy="990365"/>
            </a:xfrm>
            <a:prstGeom prst="roundRect">
              <a:avLst/>
            </a:prstGeom>
            <a:gradFill>
              <a:gsLst>
                <a:gs pos="0">
                  <a:schemeClr val="accent5"/>
                </a:gs>
                <a:gs pos="100000">
                  <a:schemeClr val="accent3"/>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MAYBE</a:t>
              </a:r>
            </a:p>
          </p:txBody>
        </p:sp>
        <p:sp>
          <p:nvSpPr>
            <p:cNvPr id="100" name="Graphic 58" descr="Neutral face with solid fill">
              <a:extLst>
                <a:ext uri="{FF2B5EF4-FFF2-40B4-BE49-F238E27FC236}">
                  <a16:creationId xmlns:a16="http://schemas.microsoft.com/office/drawing/2014/main" id="{8617DCED-986A-5347-8759-E73A6CD03866}"/>
                </a:ext>
              </a:extLst>
            </p:cNvPr>
            <p:cNvSpPr/>
            <p:nvPr/>
          </p:nvSpPr>
          <p:spPr>
            <a:xfrm>
              <a:off x="14059987" y="4735876"/>
              <a:ext cx="723900" cy="723900"/>
            </a:xfrm>
            <a:custGeom>
              <a:avLst/>
              <a:gdLst>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2190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35" fmla="*/ 571500 w 723900"/>
                <a:gd name="connsiteY35" fmla="*/ 2190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90550 w 723900"/>
                <a:gd name="connsiteY29" fmla="*/ 20002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4572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57200 w 723900"/>
                <a:gd name="connsiteY28" fmla="*/ 180975 h 723900"/>
                <a:gd name="connsiteX29" fmla="*/ 457200 w 723900"/>
                <a:gd name="connsiteY29" fmla="*/ 219075 h 723900"/>
                <a:gd name="connsiteX30" fmla="*/ 438150 w 723900"/>
                <a:gd name="connsiteY30" fmla="*/ 200025 h 723900"/>
                <a:gd name="connsiteX31" fmla="*/ 457200 w 723900"/>
                <a:gd name="connsiteY31"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38150 w 723900"/>
                <a:gd name="connsiteY28" fmla="*/ 200025 h 723900"/>
                <a:gd name="connsiteX29" fmla="*/ 457200 w 723900"/>
                <a:gd name="connsiteY29" fmla="*/ 219075 h 723900"/>
                <a:gd name="connsiteX30" fmla="*/ 438150 w 723900"/>
                <a:gd name="connsiteY30"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219075 h 723900"/>
                <a:gd name="connsiteX8" fmla="*/ 152400 w 723900"/>
                <a:gd name="connsiteY8" fmla="*/ 219075 h 723900"/>
                <a:gd name="connsiteX9" fmla="*/ 133350 w 723900"/>
                <a:gd name="connsiteY9" fmla="*/ 200025 h 723900"/>
                <a:gd name="connsiteX10" fmla="*/ 152400 w 723900"/>
                <a:gd name="connsiteY10" fmla="*/ 304800 h 723900"/>
                <a:gd name="connsiteX11" fmla="*/ 209550 w 723900"/>
                <a:gd name="connsiteY11" fmla="*/ 247650 h 723900"/>
                <a:gd name="connsiteX12" fmla="*/ 266700 w 723900"/>
                <a:gd name="connsiteY12" fmla="*/ 304800 h 723900"/>
                <a:gd name="connsiteX13" fmla="*/ 209550 w 723900"/>
                <a:gd name="connsiteY13" fmla="*/ 361950 h 723900"/>
                <a:gd name="connsiteX14" fmla="*/ 152400 w 723900"/>
                <a:gd name="connsiteY14" fmla="*/ 304800 h 723900"/>
                <a:gd name="connsiteX15" fmla="*/ 466725 w 723900"/>
                <a:gd name="connsiteY15" fmla="*/ 542925 h 723900"/>
                <a:gd name="connsiteX16" fmla="*/ 257175 w 723900"/>
                <a:gd name="connsiteY16" fmla="*/ 542925 h 723900"/>
                <a:gd name="connsiteX17" fmla="*/ 238125 w 723900"/>
                <a:gd name="connsiteY17" fmla="*/ 523875 h 723900"/>
                <a:gd name="connsiteX18" fmla="*/ 257175 w 723900"/>
                <a:gd name="connsiteY18" fmla="*/ 504825 h 723900"/>
                <a:gd name="connsiteX19" fmla="*/ 466725 w 723900"/>
                <a:gd name="connsiteY19" fmla="*/ 504825 h 723900"/>
                <a:gd name="connsiteX20" fmla="*/ 485775 w 723900"/>
                <a:gd name="connsiteY20" fmla="*/ 523875 h 723900"/>
                <a:gd name="connsiteX21" fmla="*/ 466725 w 723900"/>
                <a:gd name="connsiteY21" fmla="*/ 542925 h 723900"/>
                <a:gd name="connsiteX22" fmla="*/ 514350 w 723900"/>
                <a:gd name="connsiteY22" fmla="*/ 361950 h 723900"/>
                <a:gd name="connsiteX23" fmla="*/ 457200 w 723900"/>
                <a:gd name="connsiteY23" fmla="*/ 304800 h 723900"/>
                <a:gd name="connsiteX24" fmla="*/ 514350 w 723900"/>
                <a:gd name="connsiteY24" fmla="*/ 247650 h 723900"/>
                <a:gd name="connsiteX25" fmla="*/ 571500 w 723900"/>
                <a:gd name="connsiteY25" fmla="*/ 304800 h 723900"/>
                <a:gd name="connsiteX26" fmla="*/ 514350 w 723900"/>
                <a:gd name="connsiteY26"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266700 w 723900"/>
                <a:gd name="connsiteY6" fmla="*/ 219075 h 723900"/>
                <a:gd name="connsiteX7" fmla="*/ 152400 w 723900"/>
                <a:gd name="connsiteY7" fmla="*/ 219075 h 723900"/>
                <a:gd name="connsiteX8" fmla="*/ 133350 w 723900"/>
                <a:gd name="connsiteY8" fmla="*/ 200025 h 723900"/>
                <a:gd name="connsiteX9" fmla="*/ 152400 w 723900"/>
                <a:gd name="connsiteY9" fmla="*/ 304800 h 723900"/>
                <a:gd name="connsiteX10" fmla="*/ 209550 w 723900"/>
                <a:gd name="connsiteY10" fmla="*/ 247650 h 723900"/>
                <a:gd name="connsiteX11" fmla="*/ 266700 w 723900"/>
                <a:gd name="connsiteY11" fmla="*/ 304800 h 723900"/>
                <a:gd name="connsiteX12" fmla="*/ 209550 w 723900"/>
                <a:gd name="connsiteY12" fmla="*/ 361950 h 723900"/>
                <a:gd name="connsiteX13" fmla="*/ 152400 w 723900"/>
                <a:gd name="connsiteY13" fmla="*/ 304800 h 723900"/>
                <a:gd name="connsiteX14" fmla="*/ 466725 w 723900"/>
                <a:gd name="connsiteY14" fmla="*/ 542925 h 723900"/>
                <a:gd name="connsiteX15" fmla="*/ 257175 w 723900"/>
                <a:gd name="connsiteY15" fmla="*/ 542925 h 723900"/>
                <a:gd name="connsiteX16" fmla="*/ 238125 w 723900"/>
                <a:gd name="connsiteY16" fmla="*/ 523875 h 723900"/>
                <a:gd name="connsiteX17" fmla="*/ 257175 w 723900"/>
                <a:gd name="connsiteY17" fmla="*/ 504825 h 723900"/>
                <a:gd name="connsiteX18" fmla="*/ 466725 w 723900"/>
                <a:gd name="connsiteY18" fmla="*/ 504825 h 723900"/>
                <a:gd name="connsiteX19" fmla="*/ 485775 w 723900"/>
                <a:gd name="connsiteY19" fmla="*/ 523875 h 723900"/>
                <a:gd name="connsiteX20" fmla="*/ 466725 w 723900"/>
                <a:gd name="connsiteY20" fmla="*/ 542925 h 723900"/>
                <a:gd name="connsiteX21" fmla="*/ 514350 w 723900"/>
                <a:gd name="connsiteY21" fmla="*/ 361950 h 723900"/>
                <a:gd name="connsiteX22" fmla="*/ 457200 w 723900"/>
                <a:gd name="connsiteY22" fmla="*/ 304800 h 723900"/>
                <a:gd name="connsiteX23" fmla="*/ 514350 w 723900"/>
                <a:gd name="connsiteY23" fmla="*/ 247650 h 723900"/>
                <a:gd name="connsiteX24" fmla="*/ 571500 w 723900"/>
                <a:gd name="connsiteY24" fmla="*/ 304800 h 723900"/>
                <a:gd name="connsiteX25" fmla="*/ 514350 w 723900"/>
                <a:gd name="connsiteY25"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219075 h 723900"/>
                <a:gd name="connsiteX6" fmla="*/ 266700 w 723900"/>
                <a:gd name="connsiteY6" fmla="*/ 219075 h 723900"/>
                <a:gd name="connsiteX7" fmla="*/ 152400 w 723900"/>
                <a:gd name="connsiteY7" fmla="*/ 219075 h 723900"/>
                <a:gd name="connsiteX8" fmla="*/ 152400 w 723900"/>
                <a:gd name="connsiteY8" fmla="*/ 304800 h 723900"/>
                <a:gd name="connsiteX9" fmla="*/ 209550 w 723900"/>
                <a:gd name="connsiteY9" fmla="*/ 247650 h 723900"/>
                <a:gd name="connsiteX10" fmla="*/ 266700 w 723900"/>
                <a:gd name="connsiteY10" fmla="*/ 304800 h 723900"/>
                <a:gd name="connsiteX11" fmla="*/ 209550 w 723900"/>
                <a:gd name="connsiteY11" fmla="*/ 361950 h 723900"/>
                <a:gd name="connsiteX12" fmla="*/ 152400 w 723900"/>
                <a:gd name="connsiteY12" fmla="*/ 304800 h 723900"/>
                <a:gd name="connsiteX13" fmla="*/ 466725 w 723900"/>
                <a:gd name="connsiteY13" fmla="*/ 542925 h 723900"/>
                <a:gd name="connsiteX14" fmla="*/ 257175 w 723900"/>
                <a:gd name="connsiteY14" fmla="*/ 542925 h 723900"/>
                <a:gd name="connsiteX15" fmla="*/ 238125 w 723900"/>
                <a:gd name="connsiteY15" fmla="*/ 523875 h 723900"/>
                <a:gd name="connsiteX16" fmla="*/ 257175 w 723900"/>
                <a:gd name="connsiteY16" fmla="*/ 504825 h 723900"/>
                <a:gd name="connsiteX17" fmla="*/ 466725 w 723900"/>
                <a:gd name="connsiteY17" fmla="*/ 504825 h 723900"/>
                <a:gd name="connsiteX18" fmla="*/ 485775 w 723900"/>
                <a:gd name="connsiteY18" fmla="*/ 523875 h 723900"/>
                <a:gd name="connsiteX19" fmla="*/ 466725 w 723900"/>
                <a:gd name="connsiteY19" fmla="*/ 542925 h 723900"/>
                <a:gd name="connsiteX20" fmla="*/ 514350 w 723900"/>
                <a:gd name="connsiteY20" fmla="*/ 361950 h 723900"/>
                <a:gd name="connsiteX21" fmla="*/ 457200 w 723900"/>
                <a:gd name="connsiteY21" fmla="*/ 304800 h 723900"/>
                <a:gd name="connsiteX22" fmla="*/ 514350 w 723900"/>
                <a:gd name="connsiteY22" fmla="*/ 247650 h 723900"/>
                <a:gd name="connsiteX23" fmla="*/ 571500 w 723900"/>
                <a:gd name="connsiteY23" fmla="*/ 304800 h 723900"/>
                <a:gd name="connsiteX24" fmla="*/ 514350 w 723900"/>
                <a:gd name="connsiteY24"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304800 h 723900"/>
                <a:gd name="connsiteX6" fmla="*/ 209550 w 723900"/>
                <a:gd name="connsiteY6" fmla="*/ 247650 h 723900"/>
                <a:gd name="connsiteX7" fmla="*/ 266700 w 723900"/>
                <a:gd name="connsiteY7" fmla="*/ 304800 h 723900"/>
                <a:gd name="connsiteX8" fmla="*/ 209550 w 723900"/>
                <a:gd name="connsiteY8" fmla="*/ 361950 h 723900"/>
                <a:gd name="connsiteX9" fmla="*/ 152400 w 723900"/>
                <a:gd name="connsiteY9" fmla="*/ 304800 h 723900"/>
                <a:gd name="connsiteX10" fmla="*/ 466725 w 723900"/>
                <a:gd name="connsiteY10" fmla="*/ 542925 h 723900"/>
                <a:gd name="connsiteX11" fmla="*/ 257175 w 723900"/>
                <a:gd name="connsiteY11" fmla="*/ 542925 h 723900"/>
                <a:gd name="connsiteX12" fmla="*/ 238125 w 723900"/>
                <a:gd name="connsiteY12" fmla="*/ 523875 h 723900"/>
                <a:gd name="connsiteX13" fmla="*/ 257175 w 723900"/>
                <a:gd name="connsiteY13" fmla="*/ 504825 h 723900"/>
                <a:gd name="connsiteX14" fmla="*/ 466725 w 723900"/>
                <a:gd name="connsiteY14" fmla="*/ 504825 h 723900"/>
                <a:gd name="connsiteX15" fmla="*/ 485775 w 723900"/>
                <a:gd name="connsiteY15" fmla="*/ 523875 h 723900"/>
                <a:gd name="connsiteX16" fmla="*/ 466725 w 723900"/>
                <a:gd name="connsiteY16" fmla="*/ 542925 h 723900"/>
                <a:gd name="connsiteX17" fmla="*/ 514350 w 723900"/>
                <a:gd name="connsiteY17" fmla="*/ 361950 h 723900"/>
                <a:gd name="connsiteX18" fmla="*/ 457200 w 723900"/>
                <a:gd name="connsiteY18" fmla="*/ 304800 h 723900"/>
                <a:gd name="connsiteX19" fmla="*/ 514350 w 723900"/>
                <a:gd name="connsiteY19" fmla="*/ 247650 h 723900"/>
                <a:gd name="connsiteX20" fmla="*/ 571500 w 723900"/>
                <a:gd name="connsiteY20" fmla="*/ 304800 h 723900"/>
                <a:gd name="connsiteX21" fmla="*/ 514350 w 723900"/>
                <a:gd name="connsiteY21" fmla="*/ 36195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23900" h="723900">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moveTo>
                    <a:pt x="152400" y="304800"/>
                  </a:moveTo>
                  <a:cubicBezTo>
                    <a:pt x="152400" y="273368"/>
                    <a:pt x="178118" y="247650"/>
                    <a:pt x="209550" y="247650"/>
                  </a:cubicBezTo>
                  <a:cubicBezTo>
                    <a:pt x="240983" y="247650"/>
                    <a:pt x="266700" y="273368"/>
                    <a:pt x="266700" y="304800"/>
                  </a:cubicBezTo>
                  <a:cubicBezTo>
                    <a:pt x="266700" y="336233"/>
                    <a:pt x="240983" y="361950"/>
                    <a:pt x="209550" y="361950"/>
                  </a:cubicBezTo>
                  <a:cubicBezTo>
                    <a:pt x="178118" y="361950"/>
                    <a:pt x="152400" y="336233"/>
                    <a:pt x="152400" y="304800"/>
                  </a:cubicBezTo>
                  <a:close/>
                  <a:moveTo>
                    <a:pt x="466725" y="542925"/>
                  </a:moveTo>
                  <a:lnTo>
                    <a:pt x="257175" y="542925"/>
                  </a:lnTo>
                  <a:cubicBezTo>
                    <a:pt x="246698" y="542925"/>
                    <a:pt x="238125" y="534353"/>
                    <a:pt x="238125" y="523875"/>
                  </a:cubicBezTo>
                  <a:cubicBezTo>
                    <a:pt x="238125" y="513398"/>
                    <a:pt x="246698" y="504825"/>
                    <a:pt x="257175" y="504825"/>
                  </a:cubicBezTo>
                  <a:lnTo>
                    <a:pt x="466725" y="504825"/>
                  </a:lnTo>
                  <a:cubicBezTo>
                    <a:pt x="477203" y="504825"/>
                    <a:pt x="485775" y="513398"/>
                    <a:pt x="485775" y="523875"/>
                  </a:cubicBezTo>
                  <a:cubicBezTo>
                    <a:pt x="485775" y="534353"/>
                    <a:pt x="477203" y="542925"/>
                    <a:pt x="466725" y="542925"/>
                  </a:cubicBezTo>
                  <a:close/>
                  <a:moveTo>
                    <a:pt x="514350" y="361950"/>
                  </a:moveTo>
                  <a:cubicBezTo>
                    <a:pt x="482918" y="361950"/>
                    <a:pt x="457200" y="336233"/>
                    <a:pt x="457200" y="304800"/>
                  </a:cubicBezTo>
                  <a:cubicBezTo>
                    <a:pt x="457200" y="273368"/>
                    <a:pt x="482918" y="247650"/>
                    <a:pt x="514350" y="247650"/>
                  </a:cubicBezTo>
                  <a:cubicBezTo>
                    <a:pt x="545783" y="247650"/>
                    <a:pt x="571500" y="273368"/>
                    <a:pt x="571500" y="304800"/>
                  </a:cubicBezTo>
                  <a:cubicBezTo>
                    <a:pt x="571500" y="336233"/>
                    <a:pt x="545783" y="361950"/>
                    <a:pt x="514350" y="361950"/>
                  </a:cubicBezTo>
                  <a:close/>
                </a:path>
              </a:pathLst>
            </a:custGeom>
            <a:solidFill>
              <a:schemeClr val="tx1"/>
            </a:solidFill>
            <a:ln w="9525" cap="flat">
              <a:noFill/>
              <a:prstDash val="solid"/>
              <a:miter/>
            </a:ln>
          </p:spPr>
          <p:txBody>
            <a:bodyPr rtlCol="0" anchor="ctr"/>
            <a:lstStyle/>
            <a:p>
              <a:endParaRPr lang="en-US"/>
            </a:p>
          </p:txBody>
        </p:sp>
      </p:grpSp>
      <p:grpSp>
        <p:nvGrpSpPr>
          <p:cNvPr id="101" name="Group 100">
            <a:extLst>
              <a:ext uri="{FF2B5EF4-FFF2-40B4-BE49-F238E27FC236}">
                <a16:creationId xmlns:a16="http://schemas.microsoft.com/office/drawing/2014/main" id="{11FA84D5-F53B-E648-BC39-3EDD528B2FB2}"/>
              </a:ext>
            </a:extLst>
          </p:cNvPr>
          <p:cNvGrpSpPr/>
          <p:nvPr/>
        </p:nvGrpSpPr>
        <p:grpSpPr>
          <a:xfrm>
            <a:off x="19450548" y="6059661"/>
            <a:ext cx="3793290" cy="990365"/>
            <a:chOff x="6881336" y="3323216"/>
            <a:chExt cx="3793290" cy="990365"/>
          </a:xfrm>
        </p:grpSpPr>
        <p:sp>
          <p:nvSpPr>
            <p:cNvPr id="102" name="Rounded Rectangle 101">
              <a:extLst>
                <a:ext uri="{FF2B5EF4-FFF2-40B4-BE49-F238E27FC236}">
                  <a16:creationId xmlns:a16="http://schemas.microsoft.com/office/drawing/2014/main" id="{05EF5461-EED4-B24A-A9BE-113C896FC940}"/>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103" name="Graphic 102" descr="Smiling face with solid fill">
              <a:extLst>
                <a:ext uri="{FF2B5EF4-FFF2-40B4-BE49-F238E27FC236}">
                  <a16:creationId xmlns:a16="http://schemas.microsoft.com/office/drawing/2014/main" id="{05DEDF0C-43A8-484B-9900-A48A00536D35}"/>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104" name="Group 103">
            <a:extLst>
              <a:ext uri="{FF2B5EF4-FFF2-40B4-BE49-F238E27FC236}">
                <a16:creationId xmlns:a16="http://schemas.microsoft.com/office/drawing/2014/main" id="{185B3EB2-95EB-3547-83D5-78B7E585F157}"/>
              </a:ext>
            </a:extLst>
          </p:cNvPr>
          <p:cNvGrpSpPr/>
          <p:nvPr/>
        </p:nvGrpSpPr>
        <p:grpSpPr>
          <a:xfrm>
            <a:off x="19450548" y="7423611"/>
            <a:ext cx="3793290" cy="990365"/>
            <a:chOff x="6881336" y="3323216"/>
            <a:chExt cx="3793290" cy="990365"/>
          </a:xfrm>
        </p:grpSpPr>
        <p:sp>
          <p:nvSpPr>
            <p:cNvPr id="105" name="Rounded Rectangle 104">
              <a:extLst>
                <a:ext uri="{FF2B5EF4-FFF2-40B4-BE49-F238E27FC236}">
                  <a16:creationId xmlns:a16="http://schemas.microsoft.com/office/drawing/2014/main" id="{1FC3A415-3F9C-C342-B25F-A91519767221}"/>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106" name="Graphic 105" descr="Smiling face with solid fill">
              <a:extLst>
                <a:ext uri="{FF2B5EF4-FFF2-40B4-BE49-F238E27FC236}">
                  <a16:creationId xmlns:a16="http://schemas.microsoft.com/office/drawing/2014/main" id="{93EBFAC8-6CA7-5E44-8ABC-E1985151EE6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107" name="Group 106">
            <a:extLst>
              <a:ext uri="{FF2B5EF4-FFF2-40B4-BE49-F238E27FC236}">
                <a16:creationId xmlns:a16="http://schemas.microsoft.com/office/drawing/2014/main" id="{E31FBDF7-D84F-9D4A-B260-26E5C2378BCF}"/>
              </a:ext>
            </a:extLst>
          </p:cNvPr>
          <p:cNvGrpSpPr/>
          <p:nvPr/>
        </p:nvGrpSpPr>
        <p:grpSpPr>
          <a:xfrm>
            <a:off x="19450548" y="8801261"/>
            <a:ext cx="3793290" cy="990365"/>
            <a:chOff x="6881336" y="3323216"/>
            <a:chExt cx="3793290" cy="990365"/>
          </a:xfrm>
        </p:grpSpPr>
        <p:sp>
          <p:nvSpPr>
            <p:cNvPr id="108" name="Rounded Rectangle 107">
              <a:extLst>
                <a:ext uri="{FF2B5EF4-FFF2-40B4-BE49-F238E27FC236}">
                  <a16:creationId xmlns:a16="http://schemas.microsoft.com/office/drawing/2014/main" id="{0D10ADC6-FB8D-B848-A12D-FC11B4426E42}"/>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109" name="Graphic 108" descr="Smiling face with solid fill">
              <a:extLst>
                <a:ext uri="{FF2B5EF4-FFF2-40B4-BE49-F238E27FC236}">
                  <a16:creationId xmlns:a16="http://schemas.microsoft.com/office/drawing/2014/main" id="{9832695F-6077-1B4E-9237-5621E52514A1}"/>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110" name="Group 109">
            <a:extLst>
              <a:ext uri="{FF2B5EF4-FFF2-40B4-BE49-F238E27FC236}">
                <a16:creationId xmlns:a16="http://schemas.microsoft.com/office/drawing/2014/main" id="{2FB75799-E204-A341-9AD5-E72BD2143250}"/>
              </a:ext>
            </a:extLst>
          </p:cNvPr>
          <p:cNvGrpSpPr/>
          <p:nvPr/>
        </p:nvGrpSpPr>
        <p:grpSpPr>
          <a:xfrm>
            <a:off x="19450548" y="10172061"/>
            <a:ext cx="3793290" cy="990365"/>
            <a:chOff x="11085847" y="4622551"/>
            <a:chExt cx="3793290" cy="990365"/>
          </a:xfrm>
        </p:grpSpPr>
        <p:sp>
          <p:nvSpPr>
            <p:cNvPr id="111" name="Rounded Rectangle 110">
              <a:extLst>
                <a:ext uri="{FF2B5EF4-FFF2-40B4-BE49-F238E27FC236}">
                  <a16:creationId xmlns:a16="http://schemas.microsoft.com/office/drawing/2014/main" id="{773BA3C9-4526-2842-9ECC-45207D8910F6}"/>
                </a:ext>
              </a:extLst>
            </p:cNvPr>
            <p:cNvSpPr/>
            <p:nvPr/>
          </p:nvSpPr>
          <p:spPr>
            <a:xfrm>
              <a:off x="11085847" y="4622551"/>
              <a:ext cx="3793290" cy="990365"/>
            </a:xfrm>
            <a:prstGeom prst="roundRect">
              <a:avLst/>
            </a:prstGeom>
            <a:gradFill>
              <a:gsLst>
                <a:gs pos="0">
                  <a:schemeClr val="accent5"/>
                </a:gs>
                <a:gs pos="100000">
                  <a:schemeClr val="accent3"/>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MAYBE</a:t>
              </a:r>
            </a:p>
          </p:txBody>
        </p:sp>
        <p:sp>
          <p:nvSpPr>
            <p:cNvPr id="112" name="Graphic 58" descr="Neutral face with solid fill">
              <a:extLst>
                <a:ext uri="{FF2B5EF4-FFF2-40B4-BE49-F238E27FC236}">
                  <a16:creationId xmlns:a16="http://schemas.microsoft.com/office/drawing/2014/main" id="{FBB1E73D-6AD6-464E-9F46-DA92F1BDFCF7}"/>
                </a:ext>
              </a:extLst>
            </p:cNvPr>
            <p:cNvSpPr/>
            <p:nvPr/>
          </p:nvSpPr>
          <p:spPr>
            <a:xfrm>
              <a:off x="14059987" y="4735876"/>
              <a:ext cx="723900" cy="723900"/>
            </a:xfrm>
            <a:custGeom>
              <a:avLst/>
              <a:gdLst>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2190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35" fmla="*/ 571500 w 723900"/>
                <a:gd name="connsiteY35" fmla="*/ 2190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90550 w 723900"/>
                <a:gd name="connsiteY29" fmla="*/ 20002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4572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57200 w 723900"/>
                <a:gd name="connsiteY28" fmla="*/ 180975 h 723900"/>
                <a:gd name="connsiteX29" fmla="*/ 457200 w 723900"/>
                <a:gd name="connsiteY29" fmla="*/ 219075 h 723900"/>
                <a:gd name="connsiteX30" fmla="*/ 438150 w 723900"/>
                <a:gd name="connsiteY30" fmla="*/ 200025 h 723900"/>
                <a:gd name="connsiteX31" fmla="*/ 457200 w 723900"/>
                <a:gd name="connsiteY31"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38150 w 723900"/>
                <a:gd name="connsiteY28" fmla="*/ 200025 h 723900"/>
                <a:gd name="connsiteX29" fmla="*/ 457200 w 723900"/>
                <a:gd name="connsiteY29" fmla="*/ 219075 h 723900"/>
                <a:gd name="connsiteX30" fmla="*/ 438150 w 723900"/>
                <a:gd name="connsiteY30"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219075 h 723900"/>
                <a:gd name="connsiteX8" fmla="*/ 152400 w 723900"/>
                <a:gd name="connsiteY8" fmla="*/ 219075 h 723900"/>
                <a:gd name="connsiteX9" fmla="*/ 133350 w 723900"/>
                <a:gd name="connsiteY9" fmla="*/ 200025 h 723900"/>
                <a:gd name="connsiteX10" fmla="*/ 152400 w 723900"/>
                <a:gd name="connsiteY10" fmla="*/ 304800 h 723900"/>
                <a:gd name="connsiteX11" fmla="*/ 209550 w 723900"/>
                <a:gd name="connsiteY11" fmla="*/ 247650 h 723900"/>
                <a:gd name="connsiteX12" fmla="*/ 266700 w 723900"/>
                <a:gd name="connsiteY12" fmla="*/ 304800 h 723900"/>
                <a:gd name="connsiteX13" fmla="*/ 209550 w 723900"/>
                <a:gd name="connsiteY13" fmla="*/ 361950 h 723900"/>
                <a:gd name="connsiteX14" fmla="*/ 152400 w 723900"/>
                <a:gd name="connsiteY14" fmla="*/ 304800 h 723900"/>
                <a:gd name="connsiteX15" fmla="*/ 466725 w 723900"/>
                <a:gd name="connsiteY15" fmla="*/ 542925 h 723900"/>
                <a:gd name="connsiteX16" fmla="*/ 257175 w 723900"/>
                <a:gd name="connsiteY16" fmla="*/ 542925 h 723900"/>
                <a:gd name="connsiteX17" fmla="*/ 238125 w 723900"/>
                <a:gd name="connsiteY17" fmla="*/ 523875 h 723900"/>
                <a:gd name="connsiteX18" fmla="*/ 257175 w 723900"/>
                <a:gd name="connsiteY18" fmla="*/ 504825 h 723900"/>
                <a:gd name="connsiteX19" fmla="*/ 466725 w 723900"/>
                <a:gd name="connsiteY19" fmla="*/ 504825 h 723900"/>
                <a:gd name="connsiteX20" fmla="*/ 485775 w 723900"/>
                <a:gd name="connsiteY20" fmla="*/ 523875 h 723900"/>
                <a:gd name="connsiteX21" fmla="*/ 466725 w 723900"/>
                <a:gd name="connsiteY21" fmla="*/ 542925 h 723900"/>
                <a:gd name="connsiteX22" fmla="*/ 514350 w 723900"/>
                <a:gd name="connsiteY22" fmla="*/ 361950 h 723900"/>
                <a:gd name="connsiteX23" fmla="*/ 457200 w 723900"/>
                <a:gd name="connsiteY23" fmla="*/ 304800 h 723900"/>
                <a:gd name="connsiteX24" fmla="*/ 514350 w 723900"/>
                <a:gd name="connsiteY24" fmla="*/ 247650 h 723900"/>
                <a:gd name="connsiteX25" fmla="*/ 571500 w 723900"/>
                <a:gd name="connsiteY25" fmla="*/ 304800 h 723900"/>
                <a:gd name="connsiteX26" fmla="*/ 514350 w 723900"/>
                <a:gd name="connsiteY26"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266700 w 723900"/>
                <a:gd name="connsiteY6" fmla="*/ 219075 h 723900"/>
                <a:gd name="connsiteX7" fmla="*/ 152400 w 723900"/>
                <a:gd name="connsiteY7" fmla="*/ 219075 h 723900"/>
                <a:gd name="connsiteX8" fmla="*/ 133350 w 723900"/>
                <a:gd name="connsiteY8" fmla="*/ 200025 h 723900"/>
                <a:gd name="connsiteX9" fmla="*/ 152400 w 723900"/>
                <a:gd name="connsiteY9" fmla="*/ 304800 h 723900"/>
                <a:gd name="connsiteX10" fmla="*/ 209550 w 723900"/>
                <a:gd name="connsiteY10" fmla="*/ 247650 h 723900"/>
                <a:gd name="connsiteX11" fmla="*/ 266700 w 723900"/>
                <a:gd name="connsiteY11" fmla="*/ 304800 h 723900"/>
                <a:gd name="connsiteX12" fmla="*/ 209550 w 723900"/>
                <a:gd name="connsiteY12" fmla="*/ 361950 h 723900"/>
                <a:gd name="connsiteX13" fmla="*/ 152400 w 723900"/>
                <a:gd name="connsiteY13" fmla="*/ 304800 h 723900"/>
                <a:gd name="connsiteX14" fmla="*/ 466725 w 723900"/>
                <a:gd name="connsiteY14" fmla="*/ 542925 h 723900"/>
                <a:gd name="connsiteX15" fmla="*/ 257175 w 723900"/>
                <a:gd name="connsiteY15" fmla="*/ 542925 h 723900"/>
                <a:gd name="connsiteX16" fmla="*/ 238125 w 723900"/>
                <a:gd name="connsiteY16" fmla="*/ 523875 h 723900"/>
                <a:gd name="connsiteX17" fmla="*/ 257175 w 723900"/>
                <a:gd name="connsiteY17" fmla="*/ 504825 h 723900"/>
                <a:gd name="connsiteX18" fmla="*/ 466725 w 723900"/>
                <a:gd name="connsiteY18" fmla="*/ 504825 h 723900"/>
                <a:gd name="connsiteX19" fmla="*/ 485775 w 723900"/>
                <a:gd name="connsiteY19" fmla="*/ 523875 h 723900"/>
                <a:gd name="connsiteX20" fmla="*/ 466725 w 723900"/>
                <a:gd name="connsiteY20" fmla="*/ 542925 h 723900"/>
                <a:gd name="connsiteX21" fmla="*/ 514350 w 723900"/>
                <a:gd name="connsiteY21" fmla="*/ 361950 h 723900"/>
                <a:gd name="connsiteX22" fmla="*/ 457200 w 723900"/>
                <a:gd name="connsiteY22" fmla="*/ 304800 h 723900"/>
                <a:gd name="connsiteX23" fmla="*/ 514350 w 723900"/>
                <a:gd name="connsiteY23" fmla="*/ 247650 h 723900"/>
                <a:gd name="connsiteX24" fmla="*/ 571500 w 723900"/>
                <a:gd name="connsiteY24" fmla="*/ 304800 h 723900"/>
                <a:gd name="connsiteX25" fmla="*/ 514350 w 723900"/>
                <a:gd name="connsiteY25"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219075 h 723900"/>
                <a:gd name="connsiteX6" fmla="*/ 266700 w 723900"/>
                <a:gd name="connsiteY6" fmla="*/ 219075 h 723900"/>
                <a:gd name="connsiteX7" fmla="*/ 152400 w 723900"/>
                <a:gd name="connsiteY7" fmla="*/ 219075 h 723900"/>
                <a:gd name="connsiteX8" fmla="*/ 152400 w 723900"/>
                <a:gd name="connsiteY8" fmla="*/ 304800 h 723900"/>
                <a:gd name="connsiteX9" fmla="*/ 209550 w 723900"/>
                <a:gd name="connsiteY9" fmla="*/ 247650 h 723900"/>
                <a:gd name="connsiteX10" fmla="*/ 266700 w 723900"/>
                <a:gd name="connsiteY10" fmla="*/ 304800 h 723900"/>
                <a:gd name="connsiteX11" fmla="*/ 209550 w 723900"/>
                <a:gd name="connsiteY11" fmla="*/ 361950 h 723900"/>
                <a:gd name="connsiteX12" fmla="*/ 152400 w 723900"/>
                <a:gd name="connsiteY12" fmla="*/ 304800 h 723900"/>
                <a:gd name="connsiteX13" fmla="*/ 466725 w 723900"/>
                <a:gd name="connsiteY13" fmla="*/ 542925 h 723900"/>
                <a:gd name="connsiteX14" fmla="*/ 257175 w 723900"/>
                <a:gd name="connsiteY14" fmla="*/ 542925 h 723900"/>
                <a:gd name="connsiteX15" fmla="*/ 238125 w 723900"/>
                <a:gd name="connsiteY15" fmla="*/ 523875 h 723900"/>
                <a:gd name="connsiteX16" fmla="*/ 257175 w 723900"/>
                <a:gd name="connsiteY16" fmla="*/ 504825 h 723900"/>
                <a:gd name="connsiteX17" fmla="*/ 466725 w 723900"/>
                <a:gd name="connsiteY17" fmla="*/ 504825 h 723900"/>
                <a:gd name="connsiteX18" fmla="*/ 485775 w 723900"/>
                <a:gd name="connsiteY18" fmla="*/ 523875 h 723900"/>
                <a:gd name="connsiteX19" fmla="*/ 466725 w 723900"/>
                <a:gd name="connsiteY19" fmla="*/ 542925 h 723900"/>
                <a:gd name="connsiteX20" fmla="*/ 514350 w 723900"/>
                <a:gd name="connsiteY20" fmla="*/ 361950 h 723900"/>
                <a:gd name="connsiteX21" fmla="*/ 457200 w 723900"/>
                <a:gd name="connsiteY21" fmla="*/ 304800 h 723900"/>
                <a:gd name="connsiteX22" fmla="*/ 514350 w 723900"/>
                <a:gd name="connsiteY22" fmla="*/ 247650 h 723900"/>
                <a:gd name="connsiteX23" fmla="*/ 571500 w 723900"/>
                <a:gd name="connsiteY23" fmla="*/ 304800 h 723900"/>
                <a:gd name="connsiteX24" fmla="*/ 514350 w 723900"/>
                <a:gd name="connsiteY24"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304800 h 723900"/>
                <a:gd name="connsiteX6" fmla="*/ 209550 w 723900"/>
                <a:gd name="connsiteY6" fmla="*/ 247650 h 723900"/>
                <a:gd name="connsiteX7" fmla="*/ 266700 w 723900"/>
                <a:gd name="connsiteY7" fmla="*/ 304800 h 723900"/>
                <a:gd name="connsiteX8" fmla="*/ 209550 w 723900"/>
                <a:gd name="connsiteY8" fmla="*/ 361950 h 723900"/>
                <a:gd name="connsiteX9" fmla="*/ 152400 w 723900"/>
                <a:gd name="connsiteY9" fmla="*/ 304800 h 723900"/>
                <a:gd name="connsiteX10" fmla="*/ 466725 w 723900"/>
                <a:gd name="connsiteY10" fmla="*/ 542925 h 723900"/>
                <a:gd name="connsiteX11" fmla="*/ 257175 w 723900"/>
                <a:gd name="connsiteY11" fmla="*/ 542925 h 723900"/>
                <a:gd name="connsiteX12" fmla="*/ 238125 w 723900"/>
                <a:gd name="connsiteY12" fmla="*/ 523875 h 723900"/>
                <a:gd name="connsiteX13" fmla="*/ 257175 w 723900"/>
                <a:gd name="connsiteY13" fmla="*/ 504825 h 723900"/>
                <a:gd name="connsiteX14" fmla="*/ 466725 w 723900"/>
                <a:gd name="connsiteY14" fmla="*/ 504825 h 723900"/>
                <a:gd name="connsiteX15" fmla="*/ 485775 w 723900"/>
                <a:gd name="connsiteY15" fmla="*/ 523875 h 723900"/>
                <a:gd name="connsiteX16" fmla="*/ 466725 w 723900"/>
                <a:gd name="connsiteY16" fmla="*/ 542925 h 723900"/>
                <a:gd name="connsiteX17" fmla="*/ 514350 w 723900"/>
                <a:gd name="connsiteY17" fmla="*/ 361950 h 723900"/>
                <a:gd name="connsiteX18" fmla="*/ 457200 w 723900"/>
                <a:gd name="connsiteY18" fmla="*/ 304800 h 723900"/>
                <a:gd name="connsiteX19" fmla="*/ 514350 w 723900"/>
                <a:gd name="connsiteY19" fmla="*/ 247650 h 723900"/>
                <a:gd name="connsiteX20" fmla="*/ 571500 w 723900"/>
                <a:gd name="connsiteY20" fmla="*/ 304800 h 723900"/>
                <a:gd name="connsiteX21" fmla="*/ 514350 w 723900"/>
                <a:gd name="connsiteY21" fmla="*/ 36195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23900" h="723900">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moveTo>
                    <a:pt x="152400" y="304800"/>
                  </a:moveTo>
                  <a:cubicBezTo>
                    <a:pt x="152400" y="273368"/>
                    <a:pt x="178118" y="247650"/>
                    <a:pt x="209550" y="247650"/>
                  </a:cubicBezTo>
                  <a:cubicBezTo>
                    <a:pt x="240983" y="247650"/>
                    <a:pt x="266700" y="273368"/>
                    <a:pt x="266700" y="304800"/>
                  </a:cubicBezTo>
                  <a:cubicBezTo>
                    <a:pt x="266700" y="336233"/>
                    <a:pt x="240983" y="361950"/>
                    <a:pt x="209550" y="361950"/>
                  </a:cubicBezTo>
                  <a:cubicBezTo>
                    <a:pt x="178118" y="361950"/>
                    <a:pt x="152400" y="336233"/>
                    <a:pt x="152400" y="304800"/>
                  </a:cubicBezTo>
                  <a:close/>
                  <a:moveTo>
                    <a:pt x="466725" y="542925"/>
                  </a:moveTo>
                  <a:lnTo>
                    <a:pt x="257175" y="542925"/>
                  </a:lnTo>
                  <a:cubicBezTo>
                    <a:pt x="246698" y="542925"/>
                    <a:pt x="238125" y="534353"/>
                    <a:pt x="238125" y="523875"/>
                  </a:cubicBezTo>
                  <a:cubicBezTo>
                    <a:pt x="238125" y="513398"/>
                    <a:pt x="246698" y="504825"/>
                    <a:pt x="257175" y="504825"/>
                  </a:cubicBezTo>
                  <a:lnTo>
                    <a:pt x="466725" y="504825"/>
                  </a:lnTo>
                  <a:cubicBezTo>
                    <a:pt x="477203" y="504825"/>
                    <a:pt x="485775" y="513398"/>
                    <a:pt x="485775" y="523875"/>
                  </a:cubicBezTo>
                  <a:cubicBezTo>
                    <a:pt x="485775" y="534353"/>
                    <a:pt x="477203" y="542925"/>
                    <a:pt x="466725" y="542925"/>
                  </a:cubicBezTo>
                  <a:close/>
                  <a:moveTo>
                    <a:pt x="514350" y="361950"/>
                  </a:moveTo>
                  <a:cubicBezTo>
                    <a:pt x="482918" y="361950"/>
                    <a:pt x="457200" y="336233"/>
                    <a:pt x="457200" y="304800"/>
                  </a:cubicBezTo>
                  <a:cubicBezTo>
                    <a:pt x="457200" y="273368"/>
                    <a:pt x="482918" y="247650"/>
                    <a:pt x="514350" y="247650"/>
                  </a:cubicBezTo>
                  <a:cubicBezTo>
                    <a:pt x="545783" y="247650"/>
                    <a:pt x="571500" y="273368"/>
                    <a:pt x="571500" y="304800"/>
                  </a:cubicBezTo>
                  <a:cubicBezTo>
                    <a:pt x="571500" y="336233"/>
                    <a:pt x="545783" y="361950"/>
                    <a:pt x="514350" y="361950"/>
                  </a:cubicBezTo>
                  <a:close/>
                </a:path>
              </a:pathLst>
            </a:custGeom>
            <a:solidFill>
              <a:schemeClr val="tx1"/>
            </a:solidFill>
            <a:ln w="9525" cap="flat">
              <a:noFill/>
              <a:prstDash val="solid"/>
              <a:miter/>
            </a:ln>
          </p:spPr>
          <p:txBody>
            <a:bodyPr rtlCol="0" anchor="ctr"/>
            <a:lstStyle/>
            <a:p>
              <a:endParaRPr lang="en-US"/>
            </a:p>
          </p:txBody>
        </p:sp>
      </p:grpSp>
      <p:grpSp>
        <p:nvGrpSpPr>
          <p:cNvPr id="113" name="Group 112">
            <a:extLst>
              <a:ext uri="{FF2B5EF4-FFF2-40B4-BE49-F238E27FC236}">
                <a16:creationId xmlns:a16="http://schemas.microsoft.com/office/drawing/2014/main" id="{47656132-A14B-164D-94C7-E2D11CFE3307}"/>
              </a:ext>
            </a:extLst>
          </p:cNvPr>
          <p:cNvGrpSpPr/>
          <p:nvPr/>
        </p:nvGrpSpPr>
        <p:grpSpPr>
          <a:xfrm>
            <a:off x="11079551" y="10166189"/>
            <a:ext cx="3793290" cy="990365"/>
            <a:chOff x="6881336" y="3323216"/>
            <a:chExt cx="3793290" cy="990365"/>
          </a:xfrm>
        </p:grpSpPr>
        <p:sp>
          <p:nvSpPr>
            <p:cNvPr id="114" name="Rounded Rectangle 113">
              <a:extLst>
                <a:ext uri="{FF2B5EF4-FFF2-40B4-BE49-F238E27FC236}">
                  <a16:creationId xmlns:a16="http://schemas.microsoft.com/office/drawing/2014/main" id="{044562A0-0555-5C49-BA2C-B23D6EB17704}"/>
                </a:ext>
              </a:extLst>
            </p:cNvPr>
            <p:cNvSpPr/>
            <p:nvPr/>
          </p:nvSpPr>
          <p:spPr>
            <a:xfrm>
              <a:off x="6881336" y="3323216"/>
              <a:ext cx="3793290" cy="990365"/>
            </a:xfrm>
            <a:prstGeom prst="roundRect">
              <a:avLst/>
            </a:prstGeom>
            <a:gradFill>
              <a:gsLst>
                <a:gs pos="0">
                  <a:srgbClr val="FF0000"/>
                </a:gs>
                <a:gs pos="100000">
                  <a:srgbClr val="C0000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NO</a:t>
              </a:r>
            </a:p>
          </p:txBody>
        </p:sp>
        <p:pic>
          <p:nvPicPr>
            <p:cNvPr id="115" name="Graphic 114" descr="Sad face with solid fill">
              <a:extLst>
                <a:ext uri="{FF2B5EF4-FFF2-40B4-BE49-F238E27FC236}">
                  <a16:creationId xmlns:a16="http://schemas.microsoft.com/office/drawing/2014/main" id="{C1917F50-206A-9248-A1E6-7D2D9C2F858D}"/>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760226" y="3341291"/>
              <a:ext cx="914400" cy="914400"/>
            </a:xfrm>
            <a:prstGeom prst="rect">
              <a:avLst/>
            </a:prstGeom>
          </p:spPr>
        </p:pic>
      </p:grpSp>
      <p:grpSp>
        <p:nvGrpSpPr>
          <p:cNvPr id="116" name="Group 115">
            <a:extLst>
              <a:ext uri="{FF2B5EF4-FFF2-40B4-BE49-F238E27FC236}">
                <a16:creationId xmlns:a16="http://schemas.microsoft.com/office/drawing/2014/main" id="{B628625E-946F-F14A-BD11-1088FA1B3A7E}"/>
              </a:ext>
            </a:extLst>
          </p:cNvPr>
          <p:cNvGrpSpPr/>
          <p:nvPr/>
        </p:nvGrpSpPr>
        <p:grpSpPr>
          <a:xfrm>
            <a:off x="11079551" y="8781192"/>
            <a:ext cx="3793290" cy="990365"/>
            <a:chOff x="11085847" y="4622551"/>
            <a:chExt cx="3793290" cy="990365"/>
          </a:xfrm>
        </p:grpSpPr>
        <p:sp>
          <p:nvSpPr>
            <p:cNvPr id="117" name="Rounded Rectangle 116">
              <a:extLst>
                <a:ext uri="{FF2B5EF4-FFF2-40B4-BE49-F238E27FC236}">
                  <a16:creationId xmlns:a16="http://schemas.microsoft.com/office/drawing/2014/main" id="{E0E6A434-1DE5-F944-A740-FC169225ACBE}"/>
                </a:ext>
              </a:extLst>
            </p:cNvPr>
            <p:cNvSpPr/>
            <p:nvPr/>
          </p:nvSpPr>
          <p:spPr>
            <a:xfrm>
              <a:off x="11085847" y="4622551"/>
              <a:ext cx="3793290" cy="990365"/>
            </a:xfrm>
            <a:prstGeom prst="roundRect">
              <a:avLst/>
            </a:prstGeom>
            <a:gradFill>
              <a:gsLst>
                <a:gs pos="0">
                  <a:schemeClr val="accent5"/>
                </a:gs>
                <a:gs pos="100000">
                  <a:schemeClr val="accent3"/>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MAYBE</a:t>
              </a:r>
            </a:p>
          </p:txBody>
        </p:sp>
        <p:sp>
          <p:nvSpPr>
            <p:cNvPr id="118" name="Graphic 58" descr="Neutral face with solid fill">
              <a:extLst>
                <a:ext uri="{FF2B5EF4-FFF2-40B4-BE49-F238E27FC236}">
                  <a16:creationId xmlns:a16="http://schemas.microsoft.com/office/drawing/2014/main" id="{719A6711-1EAB-5945-9018-E37CF9FC7E13}"/>
                </a:ext>
              </a:extLst>
            </p:cNvPr>
            <p:cNvSpPr/>
            <p:nvPr/>
          </p:nvSpPr>
          <p:spPr>
            <a:xfrm>
              <a:off x="14059987" y="4735876"/>
              <a:ext cx="723900" cy="723900"/>
            </a:xfrm>
            <a:custGeom>
              <a:avLst/>
              <a:gdLst>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2190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35" fmla="*/ 571500 w 723900"/>
                <a:gd name="connsiteY35" fmla="*/ 2190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90550 w 723900"/>
                <a:gd name="connsiteY29" fmla="*/ 20002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4572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57200 w 723900"/>
                <a:gd name="connsiteY28" fmla="*/ 180975 h 723900"/>
                <a:gd name="connsiteX29" fmla="*/ 457200 w 723900"/>
                <a:gd name="connsiteY29" fmla="*/ 219075 h 723900"/>
                <a:gd name="connsiteX30" fmla="*/ 438150 w 723900"/>
                <a:gd name="connsiteY30" fmla="*/ 200025 h 723900"/>
                <a:gd name="connsiteX31" fmla="*/ 457200 w 723900"/>
                <a:gd name="connsiteY31"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38150 w 723900"/>
                <a:gd name="connsiteY28" fmla="*/ 200025 h 723900"/>
                <a:gd name="connsiteX29" fmla="*/ 457200 w 723900"/>
                <a:gd name="connsiteY29" fmla="*/ 219075 h 723900"/>
                <a:gd name="connsiteX30" fmla="*/ 438150 w 723900"/>
                <a:gd name="connsiteY30"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219075 h 723900"/>
                <a:gd name="connsiteX8" fmla="*/ 152400 w 723900"/>
                <a:gd name="connsiteY8" fmla="*/ 219075 h 723900"/>
                <a:gd name="connsiteX9" fmla="*/ 133350 w 723900"/>
                <a:gd name="connsiteY9" fmla="*/ 200025 h 723900"/>
                <a:gd name="connsiteX10" fmla="*/ 152400 w 723900"/>
                <a:gd name="connsiteY10" fmla="*/ 304800 h 723900"/>
                <a:gd name="connsiteX11" fmla="*/ 209550 w 723900"/>
                <a:gd name="connsiteY11" fmla="*/ 247650 h 723900"/>
                <a:gd name="connsiteX12" fmla="*/ 266700 w 723900"/>
                <a:gd name="connsiteY12" fmla="*/ 304800 h 723900"/>
                <a:gd name="connsiteX13" fmla="*/ 209550 w 723900"/>
                <a:gd name="connsiteY13" fmla="*/ 361950 h 723900"/>
                <a:gd name="connsiteX14" fmla="*/ 152400 w 723900"/>
                <a:gd name="connsiteY14" fmla="*/ 304800 h 723900"/>
                <a:gd name="connsiteX15" fmla="*/ 466725 w 723900"/>
                <a:gd name="connsiteY15" fmla="*/ 542925 h 723900"/>
                <a:gd name="connsiteX16" fmla="*/ 257175 w 723900"/>
                <a:gd name="connsiteY16" fmla="*/ 542925 h 723900"/>
                <a:gd name="connsiteX17" fmla="*/ 238125 w 723900"/>
                <a:gd name="connsiteY17" fmla="*/ 523875 h 723900"/>
                <a:gd name="connsiteX18" fmla="*/ 257175 w 723900"/>
                <a:gd name="connsiteY18" fmla="*/ 504825 h 723900"/>
                <a:gd name="connsiteX19" fmla="*/ 466725 w 723900"/>
                <a:gd name="connsiteY19" fmla="*/ 504825 h 723900"/>
                <a:gd name="connsiteX20" fmla="*/ 485775 w 723900"/>
                <a:gd name="connsiteY20" fmla="*/ 523875 h 723900"/>
                <a:gd name="connsiteX21" fmla="*/ 466725 w 723900"/>
                <a:gd name="connsiteY21" fmla="*/ 542925 h 723900"/>
                <a:gd name="connsiteX22" fmla="*/ 514350 w 723900"/>
                <a:gd name="connsiteY22" fmla="*/ 361950 h 723900"/>
                <a:gd name="connsiteX23" fmla="*/ 457200 w 723900"/>
                <a:gd name="connsiteY23" fmla="*/ 304800 h 723900"/>
                <a:gd name="connsiteX24" fmla="*/ 514350 w 723900"/>
                <a:gd name="connsiteY24" fmla="*/ 247650 h 723900"/>
                <a:gd name="connsiteX25" fmla="*/ 571500 w 723900"/>
                <a:gd name="connsiteY25" fmla="*/ 304800 h 723900"/>
                <a:gd name="connsiteX26" fmla="*/ 514350 w 723900"/>
                <a:gd name="connsiteY26"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266700 w 723900"/>
                <a:gd name="connsiteY6" fmla="*/ 219075 h 723900"/>
                <a:gd name="connsiteX7" fmla="*/ 152400 w 723900"/>
                <a:gd name="connsiteY7" fmla="*/ 219075 h 723900"/>
                <a:gd name="connsiteX8" fmla="*/ 133350 w 723900"/>
                <a:gd name="connsiteY8" fmla="*/ 200025 h 723900"/>
                <a:gd name="connsiteX9" fmla="*/ 152400 w 723900"/>
                <a:gd name="connsiteY9" fmla="*/ 304800 h 723900"/>
                <a:gd name="connsiteX10" fmla="*/ 209550 w 723900"/>
                <a:gd name="connsiteY10" fmla="*/ 247650 h 723900"/>
                <a:gd name="connsiteX11" fmla="*/ 266700 w 723900"/>
                <a:gd name="connsiteY11" fmla="*/ 304800 h 723900"/>
                <a:gd name="connsiteX12" fmla="*/ 209550 w 723900"/>
                <a:gd name="connsiteY12" fmla="*/ 361950 h 723900"/>
                <a:gd name="connsiteX13" fmla="*/ 152400 w 723900"/>
                <a:gd name="connsiteY13" fmla="*/ 304800 h 723900"/>
                <a:gd name="connsiteX14" fmla="*/ 466725 w 723900"/>
                <a:gd name="connsiteY14" fmla="*/ 542925 h 723900"/>
                <a:gd name="connsiteX15" fmla="*/ 257175 w 723900"/>
                <a:gd name="connsiteY15" fmla="*/ 542925 h 723900"/>
                <a:gd name="connsiteX16" fmla="*/ 238125 w 723900"/>
                <a:gd name="connsiteY16" fmla="*/ 523875 h 723900"/>
                <a:gd name="connsiteX17" fmla="*/ 257175 w 723900"/>
                <a:gd name="connsiteY17" fmla="*/ 504825 h 723900"/>
                <a:gd name="connsiteX18" fmla="*/ 466725 w 723900"/>
                <a:gd name="connsiteY18" fmla="*/ 504825 h 723900"/>
                <a:gd name="connsiteX19" fmla="*/ 485775 w 723900"/>
                <a:gd name="connsiteY19" fmla="*/ 523875 h 723900"/>
                <a:gd name="connsiteX20" fmla="*/ 466725 w 723900"/>
                <a:gd name="connsiteY20" fmla="*/ 542925 h 723900"/>
                <a:gd name="connsiteX21" fmla="*/ 514350 w 723900"/>
                <a:gd name="connsiteY21" fmla="*/ 361950 h 723900"/>
                <a:gd name="connsiteX22" fmla="*/ 457200 w 723900"/>
                <a:gd name="connsiteY22" fmla="*/ 304800 h 723900"/>
                <a:gd name="connsiteX23" fmla="*/ 514350 w 723900"/>
                <a:gd name="connsiteY23" fmla="*/ 247650 h 723900"/>
                <a:gd name="connsiteX24" fmla="*/ 571500 w 723900"/>
                <a:gd name="connsiteY24" fmla="*/ 304800 h 723900"/>
                <a:gd name="connsiteX25" fmla="*/ 514350 w 723900"/>
                <a:gd name="connsiteY25"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219075 h 723900"/>
                <a:gd name="connsiteX6" fmla="*/ 266700 w 723900"/>
                <a:gd name="connsiteY6" fmla="*/ 219075 h 723900"/>
                <a:gd name="connsiteX7" fmla="*/ 152400 w 723900"/>
                <a:gd name="connsiteY7" fmla="*/ 219075 h 723900"/>
                <a:gd name="connsiteX8" fmla="*/ 152400 w 723900"/>
                <a:gd name="connsiteY8" fmla="*/ 304800 h 723900"/>
                <a:gd name="connsiteX9" fmla="*/ 209550 w 723900"/>
                <a:gd name="connsiteY9" fmla="*/ 247650 h 723900"/>
                <a:gd name="connsiteX10" fmla="*/ 266700 w 723900"/>
                <a:gd name="connsiteY10" fmla="*/ 304800 h 723900"/>
                <a:gd name="connsiteX11" fmla="*/ 209550 w 723900"/>
                <a:gd name="connsiteY11" fmla="*/ 361950 h 723900"/>
                <a:gd name="connsiteX12" fmla="*/ 152400 w 723900"/>
                <a:gd name="connsiteY12" fmla="*/ 304800 h 723900"/>
                <a:gd name="connsiteX13" fmla="*/ 466725 w 723900"/>
                <a:gd name="connsiteY13" fmla="*/ 542925 h 723900"/>
                <a:gd name="connsiteX14" fmla="*/ 257175 w 723900"/>
                <a:gd name="connsiteY14" fmla="*/ 542925 h 723900"/>
                <a:gd name="connsiteX15" fmla="*/ 238125 w 723900"/>
                <a:gd name="connsiteY15" fmla="*/ 523875 h 723900"/>
                <a:gd name="connsiteX16" fmla="*/ 257175 w 723900"/>
                <a:gd name="connsiteY16" fmla="*/ 504825 h 723900"/>
                <a:gd name="connsiteX17" fmla="*/ 466725 w 723900"/>
                <a:gd name="connsiteY17" fmla="*/ 504825 h 723900"/>
                <a:gd name="connsiteX18" fmla="*/ 485775 w 723900"/>
                <a:gd name="connsiteY18" fmla="*/ 523875 h 723900"/>
                <a:gd name="connsiteX19" fmla="*/ 466725 w 723900"/>
                <a:gd name="connsiteY19" fmla="*/ 542925 h 723900"/>
                <a:gd name="connsiteX20" fmla="*/ 514350 w 723900"/>
                <a:gd name="connsiteY20" fmla="*/ 361950 h 723900"/>
                <a:gd name="connsiteX21" fmla="*/ 457200 w 723900"/>
                <a:gd name="connsiteY21" fmla="*/ 304800 h 723900"/>
                <a:gd name="connsiteX22" fmla="*/ 514350 w 723900"/>
                <a:gd name="connsiteY22" fmla="*/ 247650 h 723900"/>
                <a:gd name="connsiteX23" fmla="*/ 571500 w 723900"/>
                <a:gd name="connsiteY23" fmla="*/ 304800 h 723900"/>
                <a:gd name="connsiteX24" fmla="*/ 514350 w 723900"/>
                <a:gd name="connsiteY24"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304800 h 723900"/>
                <a:gd name="connsiteX6" fmla="*/ 209550 w 723900"/>
                <a:gd name="connsiteY6" fmla="*/ 247650 h 723900"/>
                <a:gd name="connsiteX7" fmla="*/ 266700 w 723900"/>
                <a:gd name="connsiteY7" fmla="*/ 304800 h 723900"/>
                <a:gd name="connsiteX8" fmla="*/ 209550 w 723900"/>
                <a:gd name="connsiteY8" fmla="*/ 361950 h 723900"/>
                <a:gd name="connsiteX9" fmla="*/ 152400 w 723900"/>
                <a:gd name="connsiteY9" fmla="*/ 304800 h 723900"/>
                <a:gd name="connsiteX10" fmla="*/ 466725 w 723900"/>
                <a:gd name="connsiteY10" fmla="*/ 542925 h 723900"/>
                <a:gd name="connsiteX11" fmla="*/ 257175 w 723900"/>
                <a:gd name="connsiteY11" fmla="*/ 542925 h 723900"/>
                <a:gd name="connsiteX12" fmla="*/ 238125 w 723900"/>
                <a:gd name="connsiteY12" fmla="*/ 523875 h 723900"/>
                <a:gd name="connsiteX13" fmla="*/ 257175 w 723900"/>
                <a:gd name="connsiteY13" fmla="*/ 504825 h 723900"/>
                <a:gd name="connsiteX14" fmla="*/ 466725 w 723900"/>
                <a:gd name="connsiteY14" fmla="*/ 504825 h 723900"/>
                <a:gd name="connsiteX15" fmla="*/ 485775 w 723900"/>
                <a:gd name="connsiteY15" fmla="*/ 523875 h 723900"/>
                <a:gd name="connsiteX16" fmla="*/ 466725 w 723900"/>
                <a:gd name="connsiteY16" fmla="*/ 542925 h 723900"/>
                <a:gd name="connsiteX17" fmla="*/ 514350 w 723900"/>
                <a:gd name="connsiteY17" fmla="*/ 361950 h 723900"/>
                <a:gd name="connsiteX18" fmla="*/ 457200 w 723900"/>
                <a:gd name="connsiteY18" fmla="*/ 304800 h 723900"/>
                <a:gd name="connsiteX19" fmla="*/ 514350 w 723900"/>
                <a:gd name="connsiteY19" fmla="*/ 247650 h 723900"/>
                <a:gd name="connsiteX20" fmla="*/ 571500 w 723900"/>
                <a:gd name="connsiteY20" fmla="*/ 304800 h 723900"/>
                <a:gd name="connsiteX21" fmla="*/ 514350 w 723900"/>
                <a:gd name="connsiteY21" fmla="*/ 36195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23900" h="723900">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moveTo>
                    <a:pt x="152400" y="304800"/>
                  </a:moveTo>
                  <a:cubicBezTo>
                    <a:pt x="152400" y="273368"/>
                    <a:pt x="178118" y="247650"/>
                    <a:pt x="209550" y="247650"/>
                  </a:cubicBezTo>
                  <a:cubicBezTo>
                    <a:pt x="240983" y="247650"/>
                    <a:pt x="266700" y="273368"/>
                    <a:pt x="266700" y="304800"/>
                  </a:cubicBezTo>
                  <a:cubicBezTo>
                    <a:pt x="266700" y="336233"/>
                    <a:pt x="240983" y="361950"/>
                    <a:pt x="209550" y="361950"/>
                  </a:cubicBezTo>
                  <a:cubicBezTo>
                    <a:pt x="178118" y="361950"/>
                    <a:pt x="152400" y="336233"/>
                    <a:pt x="152400" y="304800"/>
                  </a:cubicBezTo>
                  <a:close/>
                  <a:moveTo>
                    <a:pt x="466725" y="542925"/>
                  </a:moveTo>
                  <a:lnTo>
                    <a:pt x="257175" y="542925"/>
                  </a:lnTo>
                  <a:cubicBezTo>
                    <a:pt x="246698" y="542925"/>
                    <a:pt x="238125" y="534353"/>
                    <a:pt x="238125" y="523875"/>
                  </a:cubicBezTo>
                  <a:cubicBezTo>
                    <a:pt x="238125" y="513398"/>
                    <a:pt x="246698" y="504825"/>
                    <a:pt x="257175" y="504825"/>
                  </a:cubicBezTo>
                  <a:lnTo>
                    <a:pt x="466725" y="504825"/>
                  </a:lnTo>
                  <a:cubicBezTo>
                    <a:pt x="477203" y="504825"/>
                    <a:pt x="485775" y="513398"/>
                    <a:pt x="485775" y="523875"/>
                  </a:cubicBezTo>
                  <a:cubicBezTo>
                    <a:pt x="485775" y="534353"/>
                    <a:pt x="477203" y="542925"/>
                    <a:pt x="466725" y="542925"/>
                  </a:cubicBezTo>
                  <a:close/>
                  <a:moveTo>
                    <a:pt x="514350" y="361950"/>
                  </a:moveTo>
                  <a:cubicBezTo>
                    <a:pt x="482918" y="361950"/>
                    <a:pt x="457200" y="336233"/>
                    <a:pt x="457200" y="304800"/>
                  </a:cubicBezTo>
                  <a:cubicBezTo>
                    <a:pt x="457200" y="273368"/>
                    <a:pt x="482918" y="247650"/>
                    <a:pt x="514350" y="247650"/>
                  </a:cubicBezTo>
                  <a:cubicBezTo>
                    <a:pt x="545783" y="247650"/>
                    <a:pt x="571500" y="273368"/>
                    <a:pt x="571500" y="304800"/>
                  </a:cubicBezTo>
                  <a:cubicBezTo>
                    <a:pt x="571500" y="336233"/>
                    <a:pt x="545783" y="361950"/>
                    <a:pt x="514350" y="361950"/>
                  </a:cubicBezTo>
                  <a:close/>
                </a:path>
              </a:pathLst>
            </a:custGeom>
            <a:solidFill>
              <a:schemeClr val="tx1"/>
            </a:solidFill>
            <a:ln w="9525" cap="flat">
              <a:noFill/>
              <a:prstDash val="solid"/>
              <a:miter/>
            </a:ln>
          </p:spPr>
          <p:txBody>
            <a:bodyPr rtlCol="0" anchor="ctr"/>
            <a:lstStyle/>
            <a:p>
              <a:endParaRPr lang="en-US"/>
            </a:p>
          </p:txBody>
        </p:sp>
      </p:grpSp>
      <p:grpSp>
        <p:nvGrpSpPr>
          <p:cNvPr id="119" name="Group 118">
            <a:extLst>
              <a:ext uri="{FF2B5EF4-FFF2-40B4-BE49-F238E27FC236}">
                <a16:creationId xmlns:a16="http://schemas.microsoft.com/office/drawing/2014/main" id="{7CFF6A05-3C27-8141-AF66-4FD12F81A972}"/>
              </a:ext>
            </a:extLst>
          </p:cNvPr>
          <p:cNvGrpSpPr/>
          <p:nvPr/>
        </p:nvGrpSpPr>
        <p:grpSpPr>
          <a:xfrm>
            <a:off x="15322764" y="8781192"/>
            <a:ext cx="3793290" cy="990365"/>
            <a:chOff x="6881336" y="3323216"/>
            <a:chExt cx="3793290" cy="990365"/>
          </a:xfrm>
        </p:grpSpPr>
        <p:sp>
          <p:nvSpPr>
            <p:cNvPr id="120" name="Rounded Rectangle 119">
              <a:extLst>
                <a:ext uri="{FF2B5EF4-FFF2-40B4-BE49-F238E27FC236}">
                  <a16:creationId xmlns:a16="http://schemas.microsoft.com/office/drawing/2014/main" id="{FB2BEEEC-DB7A-D740-810C-041E8387F183}"/>
                </a:ext>
              </a:extLst>
            </p:cNvPr>
            <p:cNvSpPr/>
            <p:nvPr/>
          </p:nvSpPr>
          <p:spPr>
            <a:xfrm>
              <a:off x="6881336" y="3323216"/>
              <a:ext cx="3793290" cy="990365"/>
            </a:xfrm>
            <a:prstGeom prst="roundRect">
              <a:avLst/>
            </a:prstGeom>
            <a:gradFill>
              <a:gsLst>
                <a:gs pos="0">
                  <a:srgbClr val="FF0000"/>
                </a:gs>
                <a:gs pos="100000">
                  <a:srgbClr val="C0000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NO</a:t>
              </a:r>
            </a:p>
          </p:txBody>
        </p:sp>
        <p:pic>
          <p:nvPicPr>
            <p:cNvPr id="121" name="Graphic 120" descr="Sad face with solid fill">
              <a:extLst>
                <a:ext uri="{FF2B5EF4-FFF2-40B4-BE49-F238E27FC236}">
                  <a16:creationId xmlns:a16="http://schemas.microsoft.com/office/drawing/2014/main" id="{352477CE-086F-4740-BC75-D2B60944A83E}"/>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760226" y="3341291"/>
              <a:ext cx="914400" cy="914400"/>
            </a:xfrm>
            <a:prstGeom prst="rect">
              <a:avLst/>
            </a:prstGeom>
          </p:spPr>
        </p:pic>
      </p:grpSp>
      <p:grpSp>
        <p:nvGrpSpPr>
          <p:cNvPr id="122" name="Group 121">
            <a:extLst>
              <a:ext uri="{FF2B5EF4-FFF2-40B4-BE49-F238E27FC236}">
                <a16:creationId xmlns:a16="http://schemas.microsoft.com/office/drawing/2014/main" id="{D3DAA962-E183-9445-9943-36C6E9AABCB3}"/>
              </a:ext>
            </a:extLst>
          </p:cNvPr>
          <p:cNvGrpSpPr/>
          <p:nvPr/>
        </p:nvGrpSpPr>
        <p:grpSpPr>
          <a:xfrm>
            <a:off x="15322764" y="7396195"/>
            <a:ext cx="3793290" cy="990365"/>
            <a:chOff x="11085847" y="4622551"/>
            <a:chExt cx="3793290" cy="990365"/>
          </a:xfrm>
        </p:grpSpPr>
        <p:sp>
          <p:nvSpPr>
            <p:cNvPr id="123" name="Rounded Rectangle 122">
              <a:extLst>
                <a:ext uri="{FF2B5EF4-FFF2-40B4-BE49-F238E27FC236}">
                  <a16:creationId xmlns:a16="http://schemas.microsoft.com/office/drawing/2014/main" id="{4947A61D-CED8-1343-B591-7ACB7BBB69F8}"/>
                </a:ext>
              </a:extLst>
            </p:cNvPr>
            <p:cNvSpPr/>
            <p:nvPr/>
          </p:nvSpPr>
          <p:spPr>
            <a:xfrm>
              <a:off x="11085847" y="4622551"/>
              <a:ext cx="3793290" cy="990365"/>
            </a:xfrm>
            <a:prstGeom prst="roundRect">
              <a:avLst/>
            </a:prstGeom>
            <a:gradFill>
              <a:gsLst>
                <a:gs pos="0">
                  <a:schemeClr val="accent5"/>
                </a:gs>
                <a:gs pos="100000">
                  <a:schemeClr val="accent3"/>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MAYBE</a:t>
              </a:r>
            </a:p>
          </p:txBody>
        </p:sp>
        <p:sp>
          <p:nvSpPr>
            <p:cNvPr id="124" name="Graphic 58" descr="Neutral face with solid fill">
              <a:extLst>
                <a:ext uri="{FF2B5EF4-FFF2-40B4-BE49-F238E27FC236}">
                  <a16:creationId xmlns:a16="http://schemas.microsoft.com/office/drawing/2014/main" id="{B746F521-3DB2-5C40-A604-0E9FEA9DA131}"/>
                </a:ext>
              </a:extLst>
            </p:cNvPr>
            <p:cNvSpPr/>
            <p:nvPr/>
          </p:nvSpPr>
          <p:spPr>
            <a:xfrm>
              <a:off x="14059987" y="4735876"/>
              <a:ext cx="723900" cy="723900"/>
            </a:xfrm>
            <a:custGeom>
              <a:avLst/>
              <a:gdLst>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2190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35" fmla="*/ 571500 w 723900"/>
                <a:gd name="connsiteY35" fmla="*/ 2190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90550 w 723900"/>
                <a:gd name="connsiteY29" fmla="*/ 20002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4572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57200 w 723900"/>
                <a:gd name="connsiteY28" fmla="*/ 180975 h 723900"/>
                <a:gd name="connsiteX29" fmla="*/ 457200 w 723900"/>
                <a:gd name="connsiteY29" fmla="*/ 219075 h 723900"/>
                <a:gd name="connsiteX30" fmla="*/ 438150 w 723900"/>
                <a:gd name="connsiteY30" fmla="*/ 200025 h 723900"/>
                <a:gd name="connsiteX31" fmla="*/ 457200 w 723900"/>
                <a:gd name="connsiteY31"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38150 w 723900"/>
                <a:gd name="connsiteY28" fmla="*/ 200025 h 723900"/>
                <a:gd name="connsiteX29" fmla="*/ 457200 w 723900"/>
                <a:gd name="connsiteY29" fmla="*/ 219075 h 723900"/>
                <a:gd name="connsiteX30" fmla="*/ 438150 w 723900"/>
                <a:gd name="connsiteY30"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219075 h 723900"/>
                <a:gd name="connsiteX8" fmla="*/ 152400 w 723900"/>
                <a:gd name="connsiteY8" fmla="*/ 219075 h 723900"/>
                <a:gd name="connsiteX9" fmla="*/ 133350 w 723900"/>
                <a:gd name="connsiteY9" fmla="*/ 200025 h 723900"/>
                <a:gd name="connsiteX10" fmla="*/ 152400 w 723900"/>
                <a:gd name="connsiteY10" fmla="*/ 304800 h 723900"/>
                <a:gd name="connsiteX11" fmla="*/ 209550 w 723900"/>
                <a:gd name="connsiteY11" fmla="*/ 247650 h 723900"/>
                <a:gd name="connsiteX12" fmla="*/ 266700 w 723900"/>
                <a:gd name="connsiteY12" fmla="*/ 304800 h 723900"/>
                <a:gd name="connsiteX13" fmla="*/ 209550 w 723900"/>
                <a:gd name="connsiteY13" fmla="*/ 361950 h 723900"/>
                <a:gd name="connsiteX14" fmla="*/ 152400 w 723900"/>
                <a:gd name="connsiteY14" fmla="*/ 304800 h 723900"/>
                <a:gd name="connsiteX15" fmla="*/ 466725 w 723900"/>
                <a:gd name="connsiteY15" fmla="*/ 542925 h 723900"/>
                <a:gd name="connsiteX16" fmla="*/ 257175 w 723900"/>
                <a:gd name="connsiteY16" fmla="*/ 542925 h 723900"/>
                <a:gd name="connsiteX17" fmla="*/ 238125 w 723900"/>
                <a:gd name="connsiteY17" fmla="*/ 523875 h 723900"/>
                <a:gd name="connsiteX18" fmla="*/ 257175 w 723900"/>
                <a:gd name="connsiteY18" fmla="*/ 504825 h 723900"/>
                <a:gd name="connsiteX19" fmla="*/ 466725 w 723900"/>
                <a:gd name="connsiteY19" fmla="*/ 504825 h 723900"/>
                <a:gd name="connsiteX20" fmla="*/ 485775 w 723900"/>
                <a:gd name="connsiteY20" fmla="*/ 523875 h 723900"/>
                <a:gd name="connsiteX21" fmla="*/ 466725 w 723900"/>
                <a:gd name="connsiteY21" fmla="*/ 542925 h 723900"/>
                <a:gd name="connsiteX22" fmla="*/ 514350 w 723900"/>
                <a:gd name="connsiteY22" fmla="*/ 361950 h 723900"/>
                <a:gd name="connsiteX23" fmla="*/ 457200 w 723900"/>
                <a:gd name="connsiteY23" fmla="*/ 304800 h 723900"/>
                <a:gd name="connsiteX24" fmla="*/ 514350 w 723900"/>
                <a:gd name="connsiteY24" fmla="*/ 247650 h 723900"/>
                <a:gd name="connsiteX25" fmla="*/ 571500 w 723900"/>
                <a:gd name="connsiteY25" fmla="*/ 304800 h 723900"/>
                <a:gd name="connsiteX26" fmla="*/ 514350 w 723900"/>
                <a:gd name="connsiteY26"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266700 w 723900"/>
                <a:gd name="connsiteY6" fmla="*/ 219075 h 723900"/>
                <a:gd name="connsiteX7" fmla="*/ 152400 w 723900"/>
                <a:gd name="connsiteY7" fmla="*/ 219075 h 723900"/>
                <a:gd name="connsiteX8" fmla="*/ 133350 w 723900"/>
                <a:gd name="connsiteY8" fmla="*/ 200025 h 723900"/>
                <a:gd name="connsiteX9" fmla="*/ 152400 w 723900"/>
                <a:gd name="connsiteY9" fmla="*/ 304800 h 723900"/>
                <a:gd name="connsiteX10" fmla="*/ 209550 w 723900"/>
                <a:gd name="connsiteY10" fmla="*/ 247650 h 723900"/>
                <a:gd name="connsiteX11" fmla="*/ 266700 w 723900"/>
                <a:gd name="connsiteY11" fmla="*/ 304800 h 723900"/>
                <a:gd name="connsiteX12" fmla="*/ 209550 w 723900"/>
                <a:gd name="connsiteY12" fmla="*/ 361950 h 723900"/>
                <a:gd name="connsiteX13" fmla="*/ 152400 w 723900"/>
                <a:gd name="connsiteY13" fmla="*/ 304800 h 723900"/>
                <a:gd name="connsiteX14" fmla="*/ 466725 w 723900"/>
                <a:gd name="connsiteY14" fmla="*/ 542925 h 723900"/>
                <a:gd name="connsiteX15" fmla="*/ 257175 w 723900"/>
                <a:gd name="connsiteY15" fmla="*/ 542925 h 723900"/>
                <a:gd name="connsiteX16" fmla="*/ 238125 w 723900"/>
                <a:gd name="connsiteY16" fmla="*/ 523875 h 723900"/>
                <a:gd name="connsiteX17" fmla="*/ 257175 w 723900"/>
                <a:gd name="connsiteY17" fmla="*/ 504825 h 723900"/>
                <a:gd name="connsiteX18" fmla="*/ 466725 w 723900"/>
                <a:gd name="connsiteY18" fmla="*/ 504825 h 723900"/>
                <a:gd name="connsiteX19" fmla="*/ 485775 w 723900"/>
                <a:gd name="connsiteY19" fmla="*/ 523875 h 723900"/>
                <a:gd name="connsiteX20" fmla="*/ 466725 w 723900"/>
                <a:gd name="connsiteY20" fmla="*/ 542925 h 723900"/>
                <a:gd name="connsiteX21" fmla="*/ 514350 w 723900"/>
                <a:gd name="connsiteY21" fmla="*/ 361950 h 723900"/>
                <a:gd name="connsiteX22" fmla="*/ 457200 w 723900"/>
                <a:gd name="connsiteY22" fmla="*/ 304800 h 723900"/>
                <a:gd name="connsiteX23" fmla="*/ 514350 w 723900"/>
                <a:gd name="connsiteY23" fmla="*/ 247650 h 723900"/>
                <a:gd name="connsiteX24" fmla="*/ 571500 w 723900"/>
                <a:gd name="connsiteY24" fmla="*/ 304800 h 723900"/>
                <a:gd name="connsiteX25" fmla="*/ 514350 w 723900"/>
                <a:gd name="connsiteY25"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219075 h 723900"/>
                <a:gd name="connsiteX6" fmla="*/ 266700 w 723900"/>
                <a:gd name="connsiteY6" fmla="*/ 219075 h 723900"/>
                <a:gd name="connsiteX7" fmla="*/ 152400 w 723900"/>
                <a:gd name="connsiteY7" fmla="*/ 219075 h 723900"/>
                <a:gd name="connsiteX8" fmla="*/ 152400 w 723900"/>
                <a:gd name="connsiteY8" fmla="*/ 304800 h 723900"/>
                <a:gd name="connsiteX9" fmla="*/ 209550 w 723900"/>
                <a:gd name="connsiteY9" fmla="*/ 247650 h 723900"/>
                <a:gd name="connsiteX10" fmla="*/ 266700 w 723900"/>
                <a:gd name="connsiteY10" fmla="*/ 304800 h 723900"/>
                <a:gd name="connsiteX11" fmla="*/ 209550 w 723900"/>
                <a:gd name="connsiteY11" fmla="*/ 361950 h 723900"/>
                <a:gd name="connsiteX12" fmla="*/ 152400 w 723900"/>
                <a:gd name="connsiteY12" fmla="*/ 304800 h 723900"/>
                <a:gd name="connsiteX13" fmla="*/ 466725 w 723900"/>
                <a:gd name="connsiteY13" fmla="*/ 542925 h 723900"/>
                <a:gd name="connsiteX14" fmla="*/ 257175 w 723900"/>
                <a:gd name="connsiteY14" fmla="*/ 542925 h 723900"/>
                <a:gd name="connsiteX15" fmla="*/ 238125 w 723900"/>
                <a:gd name="connsiteY15" fmla="*/ 523875 h 723900"/>
                <a:gd name="connsiteX16" fmla="*/ 257175 w 723900"/>
                <a:gd name="connsiteY16" fmla="*/ 504825 h 723900"/>
                <a:gd name="connsiteX17" fmla="*/ 466725 w 723900"/>
                <a:gd name="connsiteY17" fmla="*/ 504825 h 723900"/>
                <a:gd name="connsiteX18" fmla="*/ 485775 w 723900"/>
                <a:gd name="connsiteY18" fmla="*/ 523875 h 723900"/>
                <a:gd name="connsiteX19" fmla="*/ 466725 w 723900"/>
                <a:gd name="connsiteY19" fmla="*/ 542925 h 723900"/>
                <a:gd name="connsiteX20" fmla="*/ 514350 w 723900"/>
                <a:gd name="connsiteY20" fmla="*/ 361950 h 723900"/>
                <a:gd name="connsiteX21" fmla="*/ 457200 w 723900"/>
                <a:gd name="connsiteY21" fmla="*/ 304800 h 723900"/>
                <a:gd name="connsiteX22" fmla="*/ 514350 w 723900"/>
                <a:gd name="connsiteY22" fmla="*/ 247650 h 723900"/>
                <a:gd name="connsiteX23" fmla="*/ 571500 w 723900"/>
                <a:gd name="connsiteY23" fmla="*/ 304800 h 723900"/>
                <a:gd name="connsiteX24" fmla="*/ 514350 w 723900"/>
                <a:gd name="connsiteY24"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304800 h 723900"/>
                <a:gd name="connsiteX6" fmla="*/ 209550 w 723900"/>
                <a:gd name="connsiteY6" fmla="*/ 247650 h 723900"/>
                <a:gd name="connsiteX7" fmla="*/ 266700 w 723900"/>
                <a:gd name="connsiteY7" fmla="*/ 304800 h 723900"/>
                <a:gd name="connsiteX8" fmla="*/ 209550 w 723900"/>
                <a:gd name="connsiteY8" fmla="*/ 361950 h 723900"/>
                <a:gd name="connsiteX9" fmla="*/ 152400 w 723900"/>
                <a:gd name="connsiteY9" fmla="*/ 304800 h 723900"/>
                <a:gd name="connsiteX10" fmla="*/ 466725 w 723900"/>
                <a:gd name="connsiteY10" fmla="*/ 542925 h 723900"/>
                <a:gd name="connsiteX11" fmla="*/ 257175 w 723900"/>
                <a:gd name="connsiteY11" fmla="*/ 542925 h 723900"/>
                <a:gd name="connsiteX12" fmla="*/ 238125 w 723900"/>
                <a:gd name="connsiteY12" fmla="*/ 523875 h 723900"/>
                <a:gd name="connsiteX13" fmla="*/ 257175 w 723900"/>
                <a:gd name="connsiteY13" fmla="*/ 504825 h 723900"/>
                <a:gd name="connsiteX14" fmla="*/ 466725 w 723900"/>
                <a:gd name="connsiteY14" fmla="*/ 504825 h 723900"/>
                <a:gd name="connsiteX15" fmla="*/ 485775 w 723900"/>
                <a:gd name="connsiteY15" fmla="*/ 523875 h 723900"/>
                <a:gd name="connsiteX16" fmla="*/ 466725 w 723900"/>
                <a:gd name="connsiteY16" fmla="*/ 542925 h 723900"/>
                <a:gd name="connsiteX17" fmla="*/ 514350 w 723900"/>
                <a:gd name="connsiteY17" fmla="*/ 361950 h 723900"/>
                <a:gd name="connsiteX18" fmla="*/ 457200 w 723900"/>
                <a:gd name="connsiteY18" fmla="*/ 304800 h 723900"/>
                <a:gd name="connsiteX19" fmla="*/ 514350 w 723900"/>
                <a:gd name="connsiteY19" fmla="*/ 247650 h 723900"/>
                <a:gd name="connsiteX20" fmla="*/ 571500 w 723900"/>
                <a:gd name="connsiteY20" fmla="*/ 304800 h 723900"/>
                <a:gd name="connsiteX21" fmla="*/ 514350 w 723900"/>
                <a:gd name="connsiteY21" fmla="*/ 36195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23900" h="723900">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moveTo>
                    <a:pt x="152400" y="304800"/>
                  </a:moveTo>
                  <a:cubicBezTo>
                    <a:pt x="152400" y="273368"/>
                    <a:pt x="178118" y="247650"/>
                    <a:pt x="209550" y="247650"/>
                  </a:cubicBezTo>
                  <a:cubicBezTo>
                    <a:pt x="240983" y="247650"/>
                    <a:pt x="266700" y="273368"/>
                    <a:pt x="266700" y="304800"/>
                  </a:cubicBezTo>
                  <a:cubicBezTo>
                    <a:pt x="266700" y="336233"/>
                    <a:pt x="240983" y="361950"/>
                    <a:pt x="209550" y="361950"/>
                  </a:cubicBezTo>
                  <a:cubicBezTo>
                    <a:pt x="178118" y="361950"/>
                    <a:pt x="152400" y="336233"/>
                    <a:pt x="152400" y="304800"/>
                  </a:cubicBezTo>
                  <a:close/>
                  <a:moveTo>
                    <a:pt x="466725" y="542925"/>
                  </a:moveTo>
                  <a:lnTo>
                    <a:pt x="257175" y="542925"/>
                  </a:lnTo>
                  <a:cubicBezTo>
                    <a:pt x="246698" y="542925"/>
                    <a:pt x="238125" y="534353"/>
                    <a:pt x="238125" y="523875"/>
                  </a:cubicBezTo>
                  <a:cubicBezTo>
                    <a:pt x="238125" y="513398"/>
                    <a:pt x="246698" y="504825"/>
                    <a:pt x="257175" y="504825"/>
                  </a:cubicBezTo>
                  <a:lnTo>
                    <a:pt x="466725" y="504825"/>
                  </a:lnTo>
                  <a:cubicBezTo>
                    <a:pt x="477203" y="504825"/>
                    <a:pt x="485775" y="513398"/>
                    <a:pt x="485775" y="523875"/>
                  </a:cubicBezTo>
                  <a:cubicBezTo>
                    <a:pt x="485775" y="534353"/>
                    <a:pt x="477203" y="542925"/>
                    <a:pt x="466725" y="542925"/>
                  </a:cubicBezTo>
                  <a:close/>
                  <a:moveTo>
                    <a:pt x="514350" y="361950"/>
                  </a:moveTo>
                  <a:cubicBezTo>
                    <a:pt x="482918" y="361950"/>
                    <a:pt x="457200" y="336233"/>
                    <a:pt x="457200" y="304800"/>
                  </a:cubicBezTo>
                  <a:cubicBezTo>
                    <a:pt x="457200" y="273368"/>
                    <a:pt x="482918" y="247650"/>
                    <a:pt x="514350" y="247650"/>
                  </a:cubicBezTo>
                  <a:cubicBezTo>
                    <a:pt x="545783" y="247650"/>
                    <a:pt x="571500" y="273368"/>
                    <a:pt x="571500" y="304800"/>
                  </a:cubicBezTo>
                  <a:cubicBezTo>
                    <a:pt x="571500" y="336233"/>
                    <a:pt x="545783" y="361950"/>
                    <a:pt x="514350" y="361950"/>
                  </a:cubicBezTo>
                  <a:close/>
                </a:path>
              </a:pathLst>
            </a:custGeom>
            <a:solidFill>
              <a:schemeClr val="tx1"/>
            </a:solidFill>
            <a:ln w="9525" cap="flat">
              <a:noFill/>
              <a:prstDash val="solid"/>
              <a:miter/>
            </a:ln>
          </p:spPr>
          <p:txBody>
            <a:bodyPr rtlCol="0" anchor="ctr"/>
            <a:lstStyle/>
            <a:p>
              <a:endParaRPr lang="en-US"/>
            </a:p>
          </p:txBody>
        </p:sp>
      </p:grpSp>
      <p:grpSp>
        <p:nvGrpSpPr>
          <p:cNvPr id="125" name="Group 124">
            <a:extLst>
              <a:ext uri="{FF2B5EF4-FFF2-40B4-BE49-F238E27FC236}">
                <a16:creationId xmlns:a16="http://schemas.microsoft.com/office/drawing/2014/main" id="{5C5D9C36-E7EE-C544-86F1-70B8E6D10D0F}"/>
              </a:ext>
            </a:extLst>
          </p:cNvPr>
          <p:cNvGrpSpPr/>
          <p:nvPr/>
        </p:nvGrpSpPr>
        <p:grpSpPr>
          <a:xfrm>
            <a:off x="15343264" y="10155734"/>
            <a:ext cx="3793290" cy="990365"/>
            <a:chOff x="6881336" y="3323216"/>
            <a:chExt cx="3793290" cy="990365"/>
          </a:xfrm>
        </p:grpSpPr>
        <p:sp>
          <p:nvSpPr>
            <p:cNvPr id="126" name="Rounded Rectangle 125">
              <a:extLst>
                <a:ext uri="{FF2B5EF4-FFF2-40B4-BE49-F238E27FC236}">
                  <a16:creationId xmlns:a16="http://schemas.microsoft.com/office/drawing/2014/main" id="{A034C9E6-3A00-DA4A-BDD6-2B9B97723A5C}"/>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127" name="Graphic 126" descr="Smiling face with solid fill">
              <a:extLst>
                <a:ext uri="{FF2B5EF4-FFF2-40B4-BE49-F238E27FC236}">
                  <a16:creationId xmlns:a16="http://schemas.microsoft.com/office/drawing/2014/main" id="{E544E017-6508-794C-B5AD-8DB7B7A8C2AF}"/>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128" name="Group 127">
            <a:extLst>
              <a:ext uri="{FF2B5EF4-FFF2-40B4-BE49-F238E27FC236}">
                <a16:creationId xmlns:a16="http://schemas.microsoft.com/office/drawing/2014/main" id="{EE628C40-728F-C640-92A6-1D179919F13F}"/>
              </a:ext>
            </a:extLst>
          </p:cNvPr>
          <p:cNvGrpSpPr/>
          <p:nvPr/>
        </p:nvGrpSpPr>
        <p:grpSpPr>
          <a:xfrm>
            <a:off x="15227684" y="3306774"/>
            <a:ext cx="3793290" cy="990365"/>
            <a:chOff x="6881336" y="3323216"/>
            <a:chExt cx="3793290" cy="990365"/>
          </a:xfrm>
        </p:grpSpPr>
        <p:sp>
          <p:nvSpPr>
            <p:cNvPr id="129" name="Rounded Rectangle 128">
              <a:extLst>
                <a:ext uri="{FF2B5EF4-FFF2-40B4-BE49-F238E27FC236}">
                  <a16:creationId xmlns:a16="http://schemas.microsoft.com/office/drawing/2014/main" id="{07F1A6BA-8DDB-8B48-A78D-FD49EA4B1DF1}"/>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130" name="Graphic 129" descr="Smiling face with solid fill">
              <a:extLst>
                <a:ext uri="{FF2B5EF4-FFF2-40B4-BE49-F238E27FC236}">
                  <a16:creationId xmlns:a16="http://schemas.microsoft.com/office/drawing/2014/main" id="{72D4534E-D074-AB48-8B9C-86AA6EEF3797}"/>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131" name="Group 130">
            <a:extLst>
              <a:ext uri="{FF2B5EF4-FFF2-40B4-BE49-F238E27FC236}">
                <a16:creationId xmlns:a16="http://schemas.microsoft.com/office/drawing/2014/main" id="{4846DEC2-5FA3-C244-9F48-A6FFD73ECB1C}"/>
              </a:ext>
            </a:extLst>
          </p:cNvPr>
          <p:cNvGrpSpPr/>
          <p:nvPr/>
        </p:nvGrpSpPr>
        <p:grpSpPr>
          <a:xfrm>
            <a:off x="6814857" y="11955039"/>
            <a:ext cx="3793290" cy="990365"/>
            <a:chOff x="6881336" y="3323216"/>
            <a:chExt cx="3793290" cy="990365"/>
          </a:xfrm>
        </p:grpSpPr>
        <p:sp>
          <p:nvSpPr>
            <p:cNvPr id="132" name="Rounded Rectangle 131">
              <a:extLst>
                <a:ext uri="{FF2B5EF4-FFF2-40B4-BE49-F238E27FC236}">
                  <a16:creationId xmlns:a16="http://schemas.microsoft.com/office/drawing/2014/main" id="{A1B5321C-2423-EE49-9BDB-DC0D1DBA4DD2}"/>
                </a:ext>
              </a:extLst>
            </p:cNvPr>
            <p:cNvSpPr/>
            <p:nvPr/>
          </p:nvSpPr>
          <p:spPr>
            <a:xfrm>
              <a:off x="6881336" y="3323216"/>
              <a:ext cx="3793290" cy="990365"/>
            </a:xfrm>
            <a:prstGeom prst="roundRect">
              <a:avLst/>
            </a:prstGeom>
            <a:gradFill>
              <a:gsLst>
                <a:gs pos="0">
                  <a:srgbClr val="92D050"/>
                </a:gs>
                <a:gs pos="100000">
                  <a:srgbClr val="00B05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YES</a:t>
              </a:r>
            </a:p>
          </p:txBody>
        </p:sp>
        <p:pic>
          <p:nvPicPr>
            <p:cNvPr id="133" name="Graphic 132" descr="Smiling face with solid fill">
              <a:extLst>
                <a:ext uri="{FF2B5EF4-FFF2-40B4-BE49-F238E27FC236}">
                  <a16:creationId xmlns:a16="http://schemas.microsoft.com/office/drawing/2014/main" id="{3D041163-1070-A643-9483-8F675E4C48AB}"/>
                </a:ext>
              </a:extLst>
            </p:cNvPr>
            <p:cNvPicPr>
              <a:picLocks noChangeAspect="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p:blipFill>
          <p:spPr>
            <a:xfrm>
              <a:off x="9760226" y="3341291"/>
              <a:ext cx="914400" cy="914400"/>
            </a:xfrm>
            <a:prstGeom prst="rect">
              <a:avLst/>
            </a:prstGeom>
          </p:spPr>
        </p:pic>
      </p:grpSp>
      <p:grpSp>
        <p:nvGrpSpPr>
          <p:cNvPr id="134" name="Group 133">
            <a:extLst>
              <a:ext uri="{FF2B5EF4-FFF2-40B4-BE49-F238E27FC236}">
                <a16:creationId xmlns:a16="http://schemas.microsoft.com/office/drawing/2014/main" id="{79E80BDA-3F21-8D4A-B69C-F893C993C725}"/>
              </a:ext>
            </a:extLst>
          </p:cNvPr>
          <p:cNvGrpSpPr/>
          <p:nvPr/>
        </p:nvGrpSpPr>
        <p:grpSpPr>
          <a:xfrm>
            <a:off x="19430048" y="11937736"/>
            <a:ext cx="3793290" cy="990365"/>
            <a:chOff x="11085847" y="4622551"/>
            <a:chExt cx="3793290" cy="990365"/>
          </a:xfrm>
        </p:grpSpPr>
        <p:sp>
          <p:nvSpPr>
            <p:cNvPr id="135" name="Rounded Rectangle 134">
              <a:extLst>
                <a:ext uri="{FF2B5EF4-FFF2-40B4-BE49-F238E27FC236}">
                  <a16:creationId xmlns:a16="http://schemas.microsoft.com/office/drawing/2014/main" id="{B15A789E-82DC-5A4B-A774-9D1BE7F6D7D9}"/>
                </a:ext>
              </a:extLst>
            </p:cNvPr>
            <p:cNvSpPr/>
            <p:nvPr/>
          </p:nvSpPr>
          <p:spPr>
            <a:xfrm>
              <a:off x="11085847" y="4622551"/>
              <a:ext cx="3793290" cy="990365"/>
            </a:xfrm>
            <a:prstGeom prst="roundRect">
              <a:avLst/>
            </a:prstGeom>
            <a:gradFill>
              <a:gsLst>
                <a:gs pos="0">
                  <a:schemeClr val="accent5"/>
                </a:gs>
                <a:gs pos="100000">
                  <a:schemeClr val="accent3"/>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MAYBE</a:t>
              </a:r>
            </a:p>
          </p:txBody>
        </p:sp>
        <p:sp>
          <p:nvSpPr>
            <p:cNvPr id="136" name="Graphic 58" descr="Neutral face with solid fill">
              <a:extLst>
                <a:ext uri="{FF2B5EF4-FFF2-40B4-BE49-F238E27FC236}">
                  <a16:creationId xmlns:a16="http://schemas.microsoft.com/office/drawing/2014/main" id="{FFA12BC1-A23A-AB45-AD7B-7AA86B623B81}"/>
                </a:ext>
              </a:extLst>
            </p:cNvPr>
            <p:cNvSpPr/>
            <p:nvPr/>
          </p:nvSpPr>
          <p:spPr>
            <a:xfrm>
              <a:off x="14059987" y="4735876"/>
              <a:ext cx="723900" cy="723900"/>
            </a:xfrm>
            <a:custGeom>
              <a:avLst/>
              <a:gdLst>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2190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35" fmla="*/ 571500 w 723900"/>
                <a:gd name="connsiteY35" fmla="*/ 2190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90550 w 723900"/>
                <a:gd name="connsiteY29" fmla="*/ 20002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4572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57200 w 723900"/>
                <a:gd name="connsiteY28" fmla="*/ 180975 h 723900"/>
                <a:gd name="connsiteX29" fmla="*/ 457200 w 723900"/>
                <a:gd name="connsiteY29" fmla="*/ 219075 h 723900"/>
                <a:gd name="connsiteX30" fmla="*/ 438150 w 723900"/>
                <a:gd name="connsiteY30" fmla="*/ 200025 h 723900"/>
                <a:gd name="connsiteX31" fmla="*/ 457200 w 723900"/>
                <a:gd name="connsiteY31"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38150 w 723900"/>
                <a:gd name="connsiteY28" fmla="*/ 200025 h 723900"/>
                <a:gd name="connsiteX29" fmla="*/ 457200 w 723900"/>
                <a:gd name="connsiteY29" fmla="*/ 219075 h 723900"/>
                <a:gd name="connsiteX30" fmla="*/ 438150 w 723900"/>
                <a:gd name="connsiteY30"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219075 h 723900"/>
                <a:gd name="connsiteX8" fmla="*/ 152400 w 723900"/>
                <a:gd name="connsiteY8" fmla="*/ 219075 h 723900"/>
                <a:gd name="connsiteX9" fmla="*/ 133350 w 723900"/>
                <a:gd name="connsiteY9" fmla="*/ 200025 h 723900"/>
                <a:gd name="connsiteX10" fmla="*/ 152400 w 723900"/>
                <a:gd name="connsiteY10" fmla="*/ 304800 h 723900"/>
                <a:gd name="connsiteX11" fmla="*/ 209550 w 723900"/>
                <a:gd name="connsiteY11" fmla="*/ 247650 h 723900"/>
                <a:gd name="connsiteX12" fmla="*/ 266700 w 723900"/>
                <a:gd name="connsiteY12" fmla="*/ 304800 h 723900"/>
                <a:gd name="connsiteX13" fmla="*/ 209550 w 723900"/>
                <a:gd name="connsiteY13" fmla="*/ 361950 h 723900"/>
                <a:gd name="connsiteX14" fmla="*/ 152400 w 723900"/>
                <a:gd name="connsiteY14" fmla="*/ 304800 h 723900"/>
                <a:gd name="connsiteX15" fmla="*/ 466725 w 723900"/>
                <a:gd name="connsiteY15" fmla="*/ 542925 h 723900"/>
                <a:gd name="connsiteX16" fmla="*/ 257175 w 723900"/>
                <a:gd name="connsiteY16" fmla="*/ 542925 h 723900"/>
                <a:gd name="connsiteX17" fmla="*/ 238125 w 723900"/>
                <a:gd name="connsiteY17" fmla="*/ 523875 h 723900"/>
                <a:gd name="connsiteX18" fmla="*/ 257175 w 723900"/>
                <a:gd name="connsiteY18" fmla="*/ 504825 h 723900"/>
                <a:gd name="connsiteX19" fmla="*/ 466725 w 723900"/>
                <a:gd name="connsiteY19" fmla="*/ 504825 h 723900"/>
                <a:gd name="connsiteX20" fmla="*/ 485775 w 723900"/>
                <a:gd name="connsiteY20" fmla="*/ 523875 h 723900"/>
                <a:gd name="connsiteX21" fmla="*/ 466725 w 723900"/>
                <a:gd name="connsiteY21" fmla="*/ 542925 h 723900"/>
                <a:gd name="connsiteX22" fmla="*/ 514350 w 723900"/>
                <a:gd name="connsiteY22" fmla="*/ 361950 h 723900"/>
                <a:gd name="connsiteX23" fmla="*/ 457200 w 723900"/>
                <a:gd name="connsiteY23" fmla="*/ 304800 h 723900"/>
                <a:gd name="connsiteX24" fmla="*/ 514350 w 723900"/>
                <a:gd name="connsiteY24" fmla="*/ 247650 h 723900"/>
                <a:gd name="connsiteX25" fmla="*/ 571500 w 723900"/>
                <a:gd name="connsiteY25" fmla="*/ 304800 h 723900"/>
                <a:gd name="connsiteX26" fmla="*/ 514350 w 723900"/>
                <a:gd name="connsiteY26"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266700 w 723900"/>
                <a:gd name="connsiteY6" fmla="*/ 219075 h 723900"/>
                <a:gd name="connsiteX7" fmla="*/ 152400 w 723900"/>
                <a:gd name="connsiteY7" fmla="*/ 219075 h 723900"/>
                <a:gd name="connsiteX8" fmla="*/ 133350 w 723900"/>
                <a:gd name="connsiteY8" fmla="*/ 200025 h 723900"/>
                <a:gd name="connsiteX9" fmla="*/ 152400 w 723900"/>
                <a:gd name="connsiteY9" fmla="*/ 304800 h 723900"/>
                <a:gd name="connsiteX10" fmla="*/ 209550 w 723900"/>
                <a:gd name="connsiteY10" fmla="*/ 247650 h 723900"/>
                <a:gd name="connsiteX11" fmla="*/ 266700 w 723900"/>
                <a:gd name="connsiteY11" fmla="*/ 304800 h 723900"/>
                <a:gd name="connsiteX12" fmla="*/ 209550 w 723900"/>
                <a:gd name="connsiteY12" fmla="*/ 361950 h 723900"/>
                <a:gd name="connsiteX13" fmla="*/ 152400 w 723900"/>
                <a:gd name="connsiteY13" fmla="*/ 304800 h 723900"/>
                <a:gd name="connsiteX14" fmla="*/ 466725 w 723900"/>
                <a:gd name="connsiteY14" fmla="*/ 542925 h 723900"/>
                <a:gd name="connsiteX15" fmla="*/ 257175 w 723900"/>
                <a:gd name="connsiteY15" fmla="*/ 542925 h 723900"/>
                <a:gd name="connsiteX16" fmla="*/ 238125 w 723900"/>
                <a:gd name="connsiteY16" fmla="*/ 523875 h 723900"/>
                <a:gd name="connsiteX17" fmla="*/ 257175 w 723900"/>
                <a:gd name="connsiteY17" fmla="*/ 504825 h 723900"/>
                <a:gd name="connsiteX18" fmla="*/ 466725 w 723900"/>
                <a:gd name="connsiteY18" fmla="*/ 504825 h 723900"/>
                <a:gd name="connsiteX19" fmla="*/ 485775 w 723900"/>
                <a:gd name="connsiteY19" fmla="*/ 523875 h 723900"/>
                <a:gd name="connsiteX20" fmla="*/ 466725 w 723900"/>
                <a:gd name="connsiteY20" fmla="*/ 542925 h 723900"/>
                <a:gd name="connsiteX21" fmla="*/ 514350 w 723900"/>
                <a:gd name="connsiteY21" fmla="*/ 361950 h 723900"/>
                <a:gd name="connsiteX22" fmla="*/ 457200 w 723900"/>
                <a:gd name="connsiteY22" fmla="*/ 304800 h 723900"/>
                <a:gd name="connsiteX23" fmla="*/ 514350 w 723900"/>
                <a:gd name="connsiteY23" fmla="*/ 247650 h 723900"/>
                <a:gd name="connsiteX24" fmla="*/ 571500 w 723900"/>
                <a:gd name="connsiteY24" fmla="*/ 304800 h 723900"/>
                <a:gd name="connsiteX25" fmla="*/ 514350 w 723900"/>
                <a:gd name="connsiteY25"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219075 h 723900"/>
                <a:gd name="connsiteX6" fmla="*/ 266700 w 723900"/>
                <a:gd name="connsiteY6" fmla="*/ 219075 h 723900"/>
                <a:gd name="connsiteX7" fmla="*/ 152400 w 723900"/>
                <a:gd name="connsiteY7" fmla="*/ 219075 h 723900"/>
                <a:gd name="connsiteX8" fmla="*/ 152400 w 723900"/>
                <a:gd name="connsiteY8" fmla="*/ 304800 h 723900"/>
                <a:gd name="connsiteX9" fmla="*/ 209550 w 723900"/>
                <a:gd name="connsiteY9" fmla="*/ 247650 h 723900"/>
                <a:gd name="connsiteX10" fmla="*/ 266700 w 723900"/>
                <a:gd name="connsiteY10" fmla="*/ 304800 h 723900"/>
                <a:gd name="connsiteX11" fmla="*/ 209550 w 723900"/>
                <a:gd name="connsiteY11" fmla="*/ 361950 h 723900"/>
                <a:gd name="connsiteX12" fmla="*/ 152400 w 723900"/>
                <a:gd name="connsiteY12" fmla="*/ 304800 h 723900"/>
                <a:gd name="connsiteX13" fmla="*/ 466725 w 723900"/>
                <a:gd name="connsiteY13" fmla="*/ 542925 h 723900"/>
                <a:gd name="connsiteX14" fmla="*/ 257175 w 723900"/>
                <a:gd name="connsiteY14" fmla="*/ 542925 h 723900"/>
                <a:gd name="connsiteX15" fmla="*/ 238125 w 723900"/>
                <a:gd name="connsiteY15" fmla="*/ 523875 h 723900"/>
                <a:gd name="connsiteX16" fmla="*/ 257175 w 723900"/>
                <a:gd name="connsiteY16" fmla="*/ 504825 h 723900"/>
                <a:gd name="connsiteX17" fmla="*/ 466725 w 723900"/>
                <a:gd name="connsiteY17" fmla="*/ 504825 h 723900"/>
                <a:gd name="connsiteX18" fmla="*/ 485775 w 723900"/>
                <a:gd name="connsiteY18" fmla="*/ 523875 h 723900"/>
                <a:gd name="connsiteX19" fmla="*/ 466725 w 723900"/>
                <a:gd name="connsiteY19" fmla="*/ 542925 h 723900"/>
                <a:gd name="connsiteX20" fmla="*/ 514350 w 723900"/>
                <a:gd name="connsiteY20" fmla="*/ 361950 h 723900"/>
                <a:gd name="connsiteX21" fmla="*/ 457200 w 723900"/>
                <a:gd name="connsiteY21" fmla="*/ 304800 h 723900"/>
                <a:gd name="connsiteX22" fmla="*/ 514350 w 723900"/>
                <a:gd name="connsiteY22" fmla="*/ 247650 h 723900"/>
                <a:gd name="connsiteX23" fmla="*/ 571500 w 723900"/>
                <a:gd name="connsiteY23" fmla="*/ 304800 h 723900"/>
                <a:gd name="connsiteX24" fmla="*/ 514350 w 723900"/>
                <a:gd name="connsiteY24"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304800 h 723900"/>
                <a:gd name="connsiteX6" fmla="*/ 209550 w 723900"/>
                <a:gd name="connsiteY6" fmla="*/ 247650 h 723900"/>
                <a:gd name="connsiteX7" fmla="*/ 266700 w 723900"/>
                <a:gd name="connsiteY7" fmla="*/ 304800 h 723900"/>
                <a:gd name="connsiteX8" fmla="*/ 209550 w 723900"/>
                <a:gd name="connsiteY8" fmla="*/ 361950 h 723900"/>
                <a:gd name="connsiteX9" fmla="*/ 152400 w 723900"/>
                <a:gd name="connsiteY9" fmla="*/ 304800 h 723900"/>
                <a:gd name="connsiteX10" fmla="*/ 466725 w 723900"/>
                <a:gd name="connsiteY10" fmla="*/ 542925 h 723900"/>
                <a:gd name="connsiteX11" fmla="*/ 257175 w 723900"/>
                <a:gd name="connsiteY11" fmla="*/ 542925 h 723900"/>
                <a:gd name="connsiteX12" fmla="*/ 238125 w 723900"/>
                <a:gd name="connsiteY12" fmla="*/ 523875 h 723900"/>
                <a:gd name="connsiteX13" fmla="*/ 257175 w 723900"/>
                <a:gd name="connsiteY13" fmla="*/ 504825 h 723900"/>
                <a:gd name="connsiteX14" fmla="*/ 466725 w 723900"/>
                <a:gd name="connsiteY14" fmla="*/ 504825 h 723900"/>
                <a:gd name="connsiteX15" fmla="*/ 485775 w 723900"/>
                <a:gd name="connsiteY15" fmla="*/ 523875 h 723900"/>
                <a:gd name="connsiteX16" fmla="*/ 466725 w 723900"/>
                <a:gd name="connsiteY16" fmla="*/ 542925 h 723900"/>
                <a:gd name="connsiteX17" fmla="*/ 514350 w 723900"/>
                <a:gd name="connsiteY17" fmla="*/ 361950 h 723900"/>
                <a:gd name="connsiteX18" fmla="*/ 457200 w 723900"/>
                <a:gd name="connsiteY18" fmla="*/ 304800 h 723900"/>
                <a:gd name="connsiteX19" fmla="*/ 514350 w 723900"/>
                <a:gd name="connsiteY19" fmla="*/ 247650 h 723900"/>
                <a:gd name="connsiteX20" fmla="*/ 571500 w 723900"/>
                <a:gd name="connsiteY20" fmla="*/ 304800 h 723900"/>
                <a:gd name="connsiteX21" fmla="*/ 514350 w 723900"/>
                <a:gd name="connsiteY21" fmla="*/ 36195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23900" h="723900">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moveTo>
                    <a:pt x="152400" y="304800"/>
                  </a:moveTo>
                  <a:cubicBezTo>
                    <a:pt x="152400" y="273368"/>
                    <a:pt x="178118" y="247650"/>
                    <a:pt x="209550" y="247650"/>
                  </a:cubicBezTo>
                  <a:cubicBezTo>
                    <a:pt x="240983" y="247650"/>
                    <a:pt x="266700" y="273368"/>
                    <a:pt x="266700" y="304800"/>
                  </a:cubicBezTo>
                  <a:cubicBezTo>
                    <a:pt x="266700" y="336233"/>
                    <a:pt x="240983" y="361950"/>
                    <a:pt x="209550" y="361950"/>
                  </a:cubicBezTo>
                  <a:cubicBezTo>
                    <a:pt x="178118" y="361950"/>
                    <a:pt x="152400" y="336233"/>
                    <a:pt x="152400" y="304800"/>
                  </a:cubicBezTo>
                  <a:close/>
                  <a:moveTo>
                    <a:pt x="466725" y="542925"/>
                  </a:moveTo>
                  <a:lnTo>
                    <a:pt x="257175" y="542925"/>
                  </a:lnTo>
                  <a:cubicBezTo>
                    <a:pt x="246698" y="542925"/>
                    <a:pt x="238125" y="534353"/>
                    <a:pt x="238125" y="523875"/>
                  </a:cubicBezTo>
                  <a:cubicBezTo>
                    <a:pt x="238125" y="513398"/>
                    <a:pt x="246698" y="504825"/>
                    <a:pt x="257175" y="504825"/>
                  </a:cubicBezTo>
                  <a:lnTo>
                    <a:pt x="466725" y="504825"/>
                  </a:lnTo>
                  <a:cubicBezTo>
                    <a:pt x="477203" y="504825"/>
                    <a:pt x="485775" y="513398"/>
                    <a:pt x="485775" y="523875"/>
                  </a:cubicBezTo>
                  <a:cubicBezTo>
                    <a:pt x="485775" y="534353"/>
                    <a:pt x="477203" y="542925"/>
                    <a:pt x="466725" y="542925"/>
                  </a:cubicBezTo>
                  <a:close/>
                  <a:moveTo>
                    <a:pt x="514350" y="361950"/>
                  </a:moveTo>
                  <a:cubicBezTo>
                    <a:pt x="482918" y="361950"/>
                    <a:pt x="457200" y="336233"/>
                    <a:pt x="457200" y="304800"/>
                  </a:cubicBezTo>
                  <a:cubicBezTo>
                    <a:pt x="457200" y="273368"/>
                    <a:pt x="482918" y="247650"/>
                    <a:pt x="514350" y="247650"/>
                  </a:cubicBezTo>
                  <a:cubicBezTo>
                    <a:pt x="545783" y="247650"/>
                    <a:pt x="571500" y="273368"/>
                    <a:pt x="571500" y="304800"/>
                  </a:cubicBezTo>
                  <a:cubicBezTo>
                    <a:pt x="571500" y="336233"/>
                    <a:pt x="545783" y="361950"/>
                    <a:pt x="514350" y="361950"/>
                  </a:cubicBezTo>
                  <a:close/>
                </a:path>
              </a:pathLst>
            </a:custGeom>
            <a:solidFill>
              <a:schemeClr val="tx1"/>
            </a:solidFill>
            <a:ln w="9525" cap="flat">
              <a:noFill/>
              <a:prstDash val="solid"/>
              <a:miter/>
            </a:ln>
          </p:spPr>
          <p:txBody>
            <a:bodyPr rtlCol="0" anchor="ctr"/>
            <a:lstStyle/>
            <a:p>
              <a:endParaRPr lang="en-US"/>
            </a:p>
          </p:txBody>
        </p:sp>
      </p:grpSp>
      <p:grpSp>
        <p:nvGrpSpPr>
          <p:cNvPr id="137" name="Group 136">
            <a:extLst>
              <a:ext uri="{FF2B5EF4-FFF2-40B4-BE49-F238E27FC236}">
                <a16:creationId xmlns:a16="http://schemas.microsoft.com/office/drawing/2014/main" id="{6518E799-5AF0-C146-9210-66C8798D2966}"/>
              </a:ext>
            </a:extLst>
          </p:cNvPr>
          <p:cNvGrpSpPr/>
          <p:nvPr/>
        </p:nvGrpSpPr>
        <p:grpSpPr>
          <a:xfrm>
            <a:off x="11059051" y="11931864"/>
            <a:ext cx="3793290" cy="990365"/>
            <a:chOff x="6881336" y="3323216"/>
            <a:chExt cx="3793290" cy="990365"/>
          </a:xfrm>
        </p:grpSpPr>
        <p:sp>
          <p:nvSpPr>
            <p:cNvPr id="138" name="Rounded Rectangle 137">
              <a:extLst>
                <a:ext uri="{FF2B5EF4-FFF2-40B4-BE49-F238E27FC236}">
                  <a16:creationId xmlns:a16="http://schemas.microsoft.com/office/drawing/2014/main" id="{44A7DBBC-EC44-524E-89CC-38D044F02CB1}"/>
                </a:ext>
              </a:extLst>
            </p:cNvPr>
            <p:cNvSpPr/>
            <p:nvPr/>
          </p:nvSpPr>
          <p:spPr>
            <a:xfrm>
              <a:off x="6881336" y="3323216"/>
              <a:ext cx="3793290" cy="990365"/>
            </a:xfrm>
            <a:prstGeom prst="roundRect">
              <a:avLst/>
            </a:prstGeom>
            <a:gradFill>
              <a:gsLst>
                <a:gs pos="0">
                  <a:srgbClr val="FF0000"/>
                </a:gs>
                <a:gs pos="100000">
                  <a:srgbClr val="C00000"/>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NO</a:t>
              </a:r>
            </a:p>
          </p:txBody>
        </p:sp>
        <p:pic>
          <p:nvPicPr>
            <p:cNvPr id="139" name="Graphic 138" descr="Sad face with solid fill">
              <a:extLst>
                <a:ext uri="{FF2B5EF4-FFF2-40B4-BE49-F238E27FC236}">
                  <a16:creationId xmlns:a16="http://schemas.microsoft.com/office/drawing/2014/main" id="{EC69EBA6-EA5D-854C-9627-598E180AB4B1}"/>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9"/>
                </a:ext>
              </a:extLst>
            </a:blip>
            <a:srcRect/>
            <a:stretch/>
          </p:blipFill>
          <p:spPr>
            <a:xfrm>
              <a:off x="9760226" y="3341291"/>
              <a:ext cx="914400" cy="914400"/>
            </a:xfrm>
            <a:prstGeom prst="rect">
              <a:avLst/>
            </a:prstGeom>
          </p:spPr>
        </p:pic>
      </p:grpSp>
      <p:grpSp>
        <p:nvGrpSpPr>
          <p:cNvPr id="143" name="Group 142">
            <a:extLst>
              <a:ext uri="{FF2B5EF4-FFF2-40B4-BE49-F238E27FC236}">
                <a16:creationId xmlns:a16="http://schemas.microsoft.com/office/drawing/2014/main" id="{A62CC1CE-3EBB-D840-AA6E-E59CE4B87E4B}"/>
              </a:ext>
            </a:extLst>
          </p:cNvPr>
          <p:cNvGrpSpPr/>
          <p:nvPr/>
        </p:nvGrpSpPr>
        <p:grpSpPr>
          <a:xfrm>
            <a:off x="15322764" y="11931228"/>
            <a:ext cx="3793290" cy="990365"/>
            <a:chOff x="11085847" y="4622551"/>
            <a:chExt cx="3793290" cy="990365"/>
          </a:xfrm>
        </p:grpSpPr>
        <p:sp>
          <p:nvSpPr>
            <p:cNvPr id="144" name="Rounded Rectangle 143">
              <a:extLst>
                <a:ext uri="{FF2B5EF4-FFF2-40B4-BE49-F238E27FC236}">
                  <a16:creationId xmlns:a16="http://schemas.microsoft.com/office/drawing/2014/main" id="{998A2658-63A2-DA48-8ABA-4D022DC2FE88}"/>
                </a:ext>
              </a:extLst>
            </p:cNvPr>
            <p:cNvSpPr/>
            <p:nvPr/>
          </p:nvSpPr>
          <p:spPr>
            <a:xfrm>
              <a:off x="11085847" y="4622551"/>
              <a:ext cx="3793290" cy="990365"/>
            </a:xfrm>
            <a:prstGeom prst="roundRect">
              <a:avLst/>
            </a:prstGeom>
            <a:gradFill>
              <a:gsLst>
                <a:gs pos="0">
                  <a:schemeClr val="accent5"/>
                </a:gs>
                <a:gs pos="100000">
                  <a:schemeClr val="accent3"/>
                </a:gs>
              </a:gsLst>
              <a:lin ang="13500000" scaled="1"/>
            </a:gradFill>
            <a:ln>
              <a:noFill/>
            </a:ln>
            <a:effectLst>
              <a:outerShdw blurRad="152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365760" rtlCol="0" anchor="ctr"/>
            <a:lstStyle/>
            <a:p>
              <a:r>
                <a:rPr lang="en-US" sz="4400" spc="600" dirty="0">
                  <a:solidFill>
                    <a:schemeClr val="tx1"/>
                  </a:solidFill>
                  <a:latin typeface="Century Gothic" panose="020B0502020202020204" pitchFamily="34" charset="0"/>
                </a:rPr>
                <a:t>MAYBE</a:t>
              </a:r>
            </a:p>
          </p:txBody>
        </p:sp>
        <p:sp>
          <p:nvSpPr>
            <p:cNvPr id="145" name="Graphic 58" descr="Neutral face with solid fill">
              <a:extLst>
                <a:ext uri="{FF2B5EF4-FFF2-40B4-BE49-F238E27FC236}">
                  <a16:creationId xmlns:a16="http://schemas.microsoft.com/office/drawing/2014/main" id="{4CDA8778-5644-EB4B-A905-F564DFA94039}"/>
                </a:ext>
              </a:extLst>
            </p:cNvPr>
            <p:cNvSpPr/>
            <p:nvPr/>
          </p:nvSpPr>
          <p:spPr>
            <a:xfrm>
              <a:off x="14059987" y="4735876"/>
              <a:ext cx="723900" cy="723900"/>
            </a:xfrm>
            <a:custGeom>
              <a:avLst/>
              <a:gdLst>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2190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35" fmla="*/ 571500 w 723900"/>
                <a:gd name="connsiteY35" fmla="*/ 2190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90550 w 723900"/>
                <a:gd name="connsiteY29" fmla="*/ 20002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34" fmla="*/ 590550 w 723900"/>
                <a:gd name="connsiteY34"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5715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33" fmla="*/ 571500 w 723900"/>
                <a:gd name="connsiteY33"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85750 w 723900"/>
                <a:gd name="connsiteY8" fmla="*/ 200025 h 723900"/>
                <a:gd name="connsiteX9" fmla="*/ 266700 w 723900"/>
                <a:gd name="connsiteY9" fmla="*/ 219075 h 723900"/>
                <a:gd name="connsiteX10" fmla="*/ 152400 w 723900"/>
                <a:gd name="connsiteY10" fmla="*/ 219075 h 723900"/>
                <a:gd name="connsiteX11" fmla="*/ 133350 w 723900"/>
                <a:gd name="connsiteY11" fmla="*/ 200025 h 723900"/>
                <a:gd name="connsiteX12" fmla="*/ 152400 w 723900"/>
                <a:gd name="connsiteY12" fmla="*/ 304800 h 723900"/>
                <a:gd name="connsiteX13" fmla="*/ 209550 w 723900"/>
                <a:gd name="connsiteY13" fmla="*/ 247650 h 723900"/>
                <a:gd name="connsiteX14" fmla="*/ 266700 w 723900"/>
                <a:gd name="connsiteY14" fmla="*/ 304800 h 723900"/>
                <a:gd name="connsiteX15" fmla="*/ 209550 w 723900"/>
                <a:gd name="connsiteY15" fmla="*/ 361950 h 723900"/>
                <a:gd name="connsiteX16" fmla="*/ 152400 w 723900"/>
                <a:gd name="connsiteY16" fmla="*/ 304800 h 723900"/>
                <a:gd name="connsiteX17" fmla="*/ 466725 w 723900"/>
                <a:gd name="connsiteY17" fmla="*/ 542925 h 723900"/>
                <a:gd name="connsiteX18" fmla="*/ 257175 w 723900"/>
                <a:gd name="connsiteY18" fmla="*/ 542925 h 723900"/>
                <a:gd name="connsiteX19" fmla="*/ 238125 w 723900"/>
                <a:gd name="connsiteY19" fmla="*/ 523875 h 723900"/>
                <a:gd name="connsiteX20" fmla="*/ 257175 w 723900"/>
                <a:gd name="connsiteY20" fmla="*/ 504825 h 723900"/>
                <a:gd name="connsiteX21" fmla="*/ 466725 w 723900"/>
                <a:gd name="connsiteY21" fmla="*/ 504825 h 723900"/>
                <a:gd name="connsiteX22" fmla="*/ 485775 w 723900"/>
                <a:gd name="connsiteY22" fmla="*/ 523875 h 723900"/>
                <a:gd name="connsiteX23" fmla="*/ 466725 w 723900"/>
                <a:gd name="connsiteY23" fmla="*/ 542925 h 723900"/>
                <a:gd name="connsiteX24" fmla="*/ 514350 w 723900"/>
                <a:gd name="connsiteY24" fmla="*/ 361950 h 723900"/>
                <a:gd name="connsiteX25" fmla="*/ 457200 w 723900"/>
                <a:gd name="connsiteY25" fmla="*/ 304800 h 723900"/>
                <a:gd name="connsiteX26" fmla="*/ 514350 w 723900"/>
                <a:gd name="connsiteY26" fmla="*/ 247650 h 723900"/>
                <a:gd name="connsiteX27" fmla="*/ 571500 w 723900"/>
                <a:gd name="connsiteY27" fmla="*/ 304800 h 723900"/>
                <a:gd name="connsiteX28" fmla="*/ 514350 w 723900"/>
                <a:gd name="connsiteY28" fmla="*/ 361950 h 723900"/>
                <a:gd name="connsiteX29" fmla="*/ 457200 w 723900"/>
                <a:gd name="connsiteY29" fmla="*/ 180975 h 723900"/>
                <a:gd name="connsiteX30" fmla="*/ 457200 w 723900"/>
                <a:gd name="connsiteY30" fmla="*/ 219075 h 723900"/>
                <a:gd name="connsiteX31" fmla="*/ 438150 w 723900"/>
                <a:gd name="connsiteY31" fmla="*/ 200025 h 723900"/>
                <a:gd name="connsiteX32" fmla="*/ 457200 w 723900"/>
                <a:gd name="connsiteY32"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57200 w 723900"/>
                <a:gd name="connsiteY28" fmla="*/ 180975 h 723900"/>
                <a:gd name="connsiteX29" fmla="*/ 457200 w 723900"/>
                <a:gd name="connsiteY29" fmla="*/ 219075 h 723900"/>
                <a:gd name="connsiteX30" fmla="*/ 438150 w 723900"/>
                <a:gd name="connsiteY30" fmla="*/ 200025 h 723900"/>
                <a:gd name="connsiteX31" fmla="*/ 457200 w 723900"/>
                <a:gd name="connsiteY31" fmla="*/ 18097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28" fmla="*/ 438150 w 723900"/>
                <a:gd name="connsiteY28" fmla="*/ 200025 h 723900"/>
                <a:gd name="connsiteX29" fmla="*/ 457200 w 723900"/>
                <a:gd name="connsiteY29" fmla="*/ 219075 h 723900"/>
                <a:gd name="connsiteX30" fmla="*/ 438150 w 723900"/>
                <a:gd name="connsiteY30" fmla="*/ 200025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180975 h 723900"/>
                <a:gd name="connsiteX8" fmla="*/ 266700 w 723900"/>
                <a:gd name="connsiteY8" fmla="*/ 219075 h 723900"/>
                <a:gd name="connsiteX9" fmla="*/ 152400 w 723900"/>
                <a:gd name="connsiteY9" fmla="*/ 219075 h 723900"/>
                <a:gd name="connsiteX10" fmla="*/ 133350 w 723900"/>
                <a:gd name="connsiteY10" fmla="*/ 200025 h 723900"/>
                <a:gd name="connsiteX11" fmla="*/ 152400 w 723900"/>
                <a:gd name="connsiteY11" fmla="*/ 304800 h 723900"/>
                <a:gd name="connsiteX12" fmla="*/ 209550 w 723900"/>
                <a:gd name="connsiteY12" fmla="*/ 247650 h 723900"/>
                <a:gd name="connsiteX13" fmla="*/ 266700 w 723900"/>
                <a:gd name="connsiteY13" fmla="*/ 304800 h 723900"/>
                <a:gd name="connsiteX14" fmla="*/ 209550 w 723900"/>
                <a:gd name="connsiteY14" fmla="*/ 361950 h 723900"/>
                <a:gd name="connsiteX15" fmla="*/ 152400 w 723900"/>
                <a:gd name="connsiteY15" fmla="*/ 304800 h 723900"/>
                <a:gd name="connsiteX16" fmla="*/ 466725 w 723900"/>
                <a:gd name="connsiteY16" fmla="*/ 542925 h 723900"/>
                <a:gd name="connsiteX17" fmla="*/ 257175 w 723900"/>
                <a:gd name="connsiteY17" fmla="*/ 542925 h 723900"/>
                <a:gd name="connsiteX18" fmla="*/ 238125 w 723900"/>
                <a:gd name="connsiteY18" fmla="*/ 523875 h 723900"/>
                <a:gd name="connsiteX19" fmla="*/ 257175 w 723900"/>
                <a:gd name="connsiteY19" fmla="*/ 504825 h 723900"/>
                <a:gd name="connsiteX20" fmla="*/ 466725 w 723900"/>
                <a:gd name="connsiteY20" fmla="*/ 504825 h 723900"/>
                <a:gd name="connsiteX21" fmla="*/ 485775 w 723900"/>
                <a:gd name="connsiteY21" fmla="*/ 523875 h 723900"/>
                <a:gd name="connsiteX22" fmla="*/ 466725 w 723900"/>
                <a:gd name="connsiteY22" fmla="*/ 542925 h 723900"/>
                <a:gd name="connsiteX23" fmla="*/ 514350 w 723900"/>
                <a:gd name="connsiteY23" fmla="*/ 361950 h 723900"/>
                <a:gd name="connsiteX24" fmla="*/ 457200 w 723900"/>
                <a:gd name="connsiteY24" fmla="*/ 304800 h 723900"/>
                <a:gd name="connsiteX25" fmla="*/ 514350 w 723900"/>
                <a:gd name="connsiteY25" fmla="*/ 247650 h 723900"/>
                <a:gd name="connsiteX26" fmla="*/ 571500 w 723900"/>
                <a:gd name="connsiteY26" fmla="*/ 304800 h 723900"/>
                <a:gd name="connsiteX27" fmla="*/ 514350 w 723900"/>
                <a:gd name="connsiteY27"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152400 w 723900"/>
                <a:gd name="connsiteY6" fmla="*/ 180975 h 723900"/>
                <a:gd name="connsiteX7" fmla="*/ 266700 w 723900"/>
                <a:gd name="connsiteY7" fmla="*/ 219075 h 723900"/>
                <a:gd name="connsiteX8" fmla="*/ 152400 w 723900"/>
                <a:gd name="connsiteY8" fmla="*/ 219075 h 723900"/>
                <a:gd name="connsiteX9" fmla="*/ 133350 w 723900"/>
                <a:gd name="connsiteY9" fmla="*/ 200025 h 723900"/>
                <a:gd name="connsiteX10" fmla="*/ 152400 w 723900"/>
                <a:gd name="connsiteY10" fmla="*/ 304800 h 723900"/>
                <a:gd name="connsiteX11" fmla="*/ 209550 w 723900"/>
                <a:gd name="connsiteY11" fmla="*/ 247650 h 723900"/>
                <a:gd name="connsiteX12" fmla="*/ 266700 w 723900"/>
                <a:gd name="connsiteY12" fmla="*/ 304800 h 723900"/>
                <a:gd name="connsiteX13" fmla="*/ 209550 w 723900"/>
                <a:gd name="connsiteY13" fmla="*/ 361950 h 723900"/>
                <a:gd name="connsiteX14" fmla="*/ 152400 w 723900"/>
                <a:gd name="connsiteY14" fmla="*/ 304800 h 723900"/>
                <a:gd name="connsiteX15" fmla="*/ 466725 w 723900"/>
                <a:gd name="connsiteY15" fmla="*/ 542925 h 723900"/>
                <a:gd name="connsiteX16" fmla="*/ 257175 w 723900"/>
                <a:gd name="connsiteY16" fmla="*/ 542925 h 723900"/>
                <a:gd name="connsiteX17" fmla="*/ 238125 w 723900"/>
                <a:gd name="connsiteY17" fmla="*/ 523875 h 723900"/>
                <a:gd name="connsiteX18" fmla="*/ 257175 w 723900"/>
                <a:gd name="connsiteY18" fmla="*/ 504825 h 723900"/>
                <a:gd name="connsiteX19" fmla="*/ 466725 w 723900"/>
                <a:gd name="connsiteY19" fmla="*/ 504825 h 723900"/>
                <a:gd name="connsiteX20" fmla="*/ 485775 w 723900"/>
                <a:gd name="connsiteY20" fmla="*/ 523875 h 723900"/>
                <a:gd name="connsiteX21" fmla="*/ 466725 w 723900"/>
                <a:gd name="connsiteY21" fmla="*/ 542925 h 723900"/>
                <a:gd name="connsiteX22" fmla="*/ 514350 w 723900"/>
                <a:gd name="connsiteY22" fmla="*/ 361950 h 723900"/>
                <a:gd name="connsiteX23" fmla="*/ 457200 w 723900"/>
                <a:gd name="connsiteY23" fmla="*/ 304800 h 723900"/>
                <a:gd name="connsiteX24" fmla="*/ 514350 w 723900"/>
                <a:gd name="connsiteY24" fmla="*/ 247650 h 723900"/>
                <a:gd name="connsiteX25" fmla="*/ 571500 w 723900"/>
                <a:gd name="connsiteY25" fmla="*/ 304800 h 723900"/>
                <a:gd name="connsiteX26" fmla="*/ 514350 w 723900"/>
                <a:gd name="connsiteY26"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33350 w 723900"/>
                <a:gd name="connsiteY5" fmla="*/ 200025 h 723900"/>
                <a:gd name="connsiteX6" fmla="*/ 266700 w 723900"/>
                <a:gd name="connsiteY6" fmla="*/ 219075 h 723900"/>
                <a:gd name="connsiteX7" fmla="*/ 152400 w 723900"/>
                <a:gd name="connsiteY7" fmla="*/ 219075 h 723900"/>
                <a:gd name="connsiteX8" fmla="*/ 133350 w 723900"/>
                <a:gd name="connsiteY8" fmla="*/ 200025 h 723900"/>
                <a:gd name="connsiteX9" fmla="*/ 152400 w 723900"/>
                <a:gd name="connsiteY9" fmla="*/ 304800 h 723900"/>
                <a:gd name="connsiteX10" fmla="*/ 209550 w 723900"/>
                <a:gd name="connsiteY10" fmla="*/ 247650 h 723900"/>
                <a:gd name="connsiteX11" fmla="*/ 266700 w 723900"/>
                <a:gd name="connsiteY11" fmla="*/ 304800 h 723900"/>
                <a:gd name="connsiteX12" fmla="*/ 209550 w 723900"/>
                <a:gd name="connsiteY12" fmla="*/ 361950 h 723900"/>
                <a:gd name="connsiteX13" fmla="*/ 152400 w 723900"/>
                <a:gd name="connsiteY13" fmla="*/ 304800 h 723900"/>
                <a:gd name="connsiteX14" fmla="*/ 466725 w 723900"/>
                <a:gd name="connsiteY14" fmla="*/ 542925 h 723900"/>
                <a:gd name="connsiteX15" fmla="*/ 257175 w 723900"/>
                <a:gd name="connsiteY15" fmla="*/ 542925 h 723900"/>
                <a:gd name="connsiteX16" fmla="*/ 238125 w 723900"/>
                <a:gd name="connsiteY16" fmla="*/ 523875 h 723900"/>
                <a:gd name="connsiteX17" fmla="*/ 257175 w 723900"/>
                <a:gd name="connsiteY17" fmla="*/ 504825 h 723900"/>
                <a:gd name="connsiteX18" fmla="*/ 466725 w 723900"/>
                <a:gd name="connsiteY18" fmla="*/ 504825 h 723900"/>
                <a:gd name="connsiteX19" fmla="*/ 485775 w 723900"/>
                <a:gd name="connsiteY19" fmla="*/ 523875 h 723900"/>
                <a:gd name="connsiteX20" fmla="*/ 466725 w 723900"/>
                <a:gd name="connsiteY20" fmla="*/ 542925 h 723900"/>
                <a:gd name="connsiteX21" fmla="*/ 514350 w 723900"/>
                <a:gd name="connsiteY21" fmla="*/ 361950 h 723900"/>
                <a:gd name="connsiteX22" fmla="*/ 457200 w 723900"/>
                <a:gd name="connsiteY22" fmla="*/ 304800 h 723900"/>
                <a:gd name="connsiteX23" fmla="*/ 514350 w 723900"/>
                <a:gd name="connsiteY23" fmla="*/ 247650 h 723900"/>
                <a:gd name="connsiteX24" fmla="*/ 571500 w 723900"/>
                <a:gd name="connsiteY24" fmla="*/ 304800 h 723900"/>
                <a:gd name="connsiteX25" fmla="*/ 514350 w 723900"/>
                <a:gd name="connsiteY25"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219075 h 723900"/>
                <a:gd name="connsiteX6" fmla="*/ 266700 w 723900"/>
                <a:gd name="connsiteY6" fmla="*/ 219075 h 723900"/>
                <a:gd name="connsiteX7" fmla="*/ 152400 w 723900"/>
                <a:gd name="connsiteY7" fmla="*/ 219075 h 723900"/>
                <a:gd name="connsiteX8" fmla="*/ 152400 w 723900"/>
                <a:gd name="connsiteY8" fmla="*/ 304800 h 723900"/>
                <a:gd name="connsiteX9" fmla="*/ 209550 w 723900"/>
                <a:gd name="connsiteY9" fmla="*/ 247650 h 723900"/>
                <a:gd name="connsiteX10" fmla="*/ 266700 w 723900"/>
                <a:gd name="connsiteY10" fmla="*/ 304800 h 723900"/>
                <a:gd name="connsiteX11" fmla="*/ 209550 w 723900"/>
                <a:gd name="connsiteY11" fmla="*/ 361950 h 723900"/>
                <a:gd name="connsiteX12" fmla="*/ 152400 w 723900"/>
                <a:gd name="connsiteY12" fmla="*/ 304800 h 723900"/>
                <a:gd name="connsiteX13" fmla="*/ 466725 w 723900"/>
                <a:gd name="connsiteY13" fmla="*/ 542925 h 723900"/>
                <a:gd name="connsiteX14" fmla="*/ 257175 w 723900"/>
                <a:gd name="connsiteY14" fmla="*/ 542925 h 723900"/>
                <a:gd name="connsiteX15" fmla="*/ 238125 w 723900"/>
                <a:gd name="connsiteY15" fmla="*/ 523875 h 723900"/>
                <a:gd name="connsiteX16" fmla="*/ 257175 w 723900"/>
                <a:gd name="connsiteY16" fmla="*/ 504825 h 723900"/>
                <a:gd name="connsiteX17" fmla="*/ 466725 w 723900"/>
                <a:gd name="connsiteY17" fmla="*/ 504825 h 723900"/>
                <a:gd name="connsiteX18" fmla="*/ 485775 w 723900"/>
                <a:gd name="connsiteY18" fmla="*/ 523875 h 723900"/>
                <a:gd name="connsiteX19" fmla="*/ 466725 w 723900"/>
                <a:gd name="connsiteY19" fmla="*/ 542925 h 723900"/>
                <a:gd name="connsiteX20" fmla="*/ 514350 w 723900"/>
                <a:gd name="connsiteY20" fmla="*/ 361950 h 723900"/>
                <a:gd name="connsiteX21" fmla="*/ 457200 w 723900"/>
                <a:gd name="connsiteY21" fmla="*/ 304800 h 723900"/>
                <a:gd name="connsiteX22" fmla="*/ 514350 w 723900"/>
                <a:gd name="connsiteY22" fmla="*/ 247650 h 723900"/>
                <a:gd name="connsiteX23" fmla="*/ 571500 w 723900"/>
                <a:gd name="connsiteY23" fmla="*/ 304800 h 723900"/>
                <a:gd name="connsiteX24" fmla="*/ 514350 w 723900"/>
                <a:gd name="connsiteY24" fmla="*/ 361950 h 723900"/>
                <a:gd name="connsiteX0" fmla="*/ 361950 w 723900"/>
                <a:gd name="connsiteY0" fmla="*/ 0 h 723900"/>
                <a:gd name="connsiteX1" fmla="*/ 0 w 723900"/>
                <a:gd name="connsiteY1" fmla="*/ 361950 h 723900"/>
                <a:gd name="connsiteX2" fmla="*/ 361950 w 723900"/>
                <a:gd name="connsiteY2" fmla="*/ 723900 h 723900"/>
                <a:gd name="connsiteX3" fmla="*/ 723900 w 723900"/>
                <a:gd name="connsiteY3" fmla="*/ 361950 h 723900"/>
                <a:gd name="connsiteX4" fmla="*/ 361950 w 723900"/>
                <a:gd name="connsiteY4" fmla="*/ 0 h 723900"/>
                <a:gd name="connsiteX5" fmla="*/ 152400 w 723900"/>
                <a:gd name="connsiteY5" fmla="*/ 304800 h 723900"/>
                <a:gd name="connsiteX6" fmla="*/ 209550 w 723900"/>
                <a:gd name="connsiteY6" fmla="*/ 247650 h 723900"/>
                <a:gd name="connsiteX7" fmla="*/ 266700 w 723900"/>
                <a:gd name="connsiteY7" fmla="*/ 304800 h 723900"/>
                <a:gd name="connsiteX8" fmla="*/ 209550 w 723900"/>
                <a:gd name="connsiteY8" fmla="*/ 361950 h 723900"/>
                <a:gd name="connsiteX9" fmla="*/ 152400 w 723900"/>
                <a:gd name="connsiteY9" fmla="*/ 304800 h 723900"/>
                <a:gd name="connsiteX10" fmla="*/ 466725 w 723900"/>
                <a:gd name="connsiteY10" fmla="*/ 542925 h 723900"/>
                <a:gd name="connsiteX11" fmla="*/ 257175 w 723900"/>
                <a:gd name="connsiteY11" fmla="*/ 542925 h 723900"/>
                <a:gd name="connsiteX12" fmla="*/ 238125 w 723900"/>
                <a:gd name="connsiteY12" fmla="*/ 523875 h 723900"/>
                <a:gd name="connsiteX13" fmla="*/ 257175 w 723900"/>
                <a:gd name="connsiteY13" fmla="*/ 504825 h 723900"/>
                <a:gd name="connsiteX14" fmla="*/ 466725 w 723900"/>
                <a:gd name="connsiteY14" fmla="*/ 504825 h 723900"/>
                <a:gd name="connsiteX15" fmla="*/ 485775 w 723900"/>
                <a:gd name="connsiteY15" fmla="*/ 523875 h 723900"/>
                <a:gd name="connsiteX16" fmla="*/ 466725 w 723900"/>
                <a:gd name="connsiteY16" fmla="*/ 542925 h 723900"/>
                <a:gd name="connsiteX17" fmla="*/ 514350 w 723900"/>
                <a:gd name="connsiteY17" fmla="*/ 361950 h 723900"/>
                <a:gd name="connsiteX18" fmla="*/ 457200 w 723900"/>
                <a:gd name="connsiteY18" fmla="*/ 304800 h 723900"/>
                <a:gd name="connsiteX19" fmla="*/ 514350 w 723900"/>
                <a:gd name="connsiteY19" fmla="*/ 247650 h 723900"/>
                <a:gd name="connsiteX20" fmla="*/ 571500 w 723900"/>
                <a:gd name="connsiteY20" fmla="*/ 304800 h 723900"/>
                <a:gd name="connsiteX21" fmla="*/ 514350 w 723900"/>
                <a:gd name="connsiteY21" fmla="*/ 361950 h 7239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723900" h="723900">
                  <a:moveTo>
                    <a:pt x="361950" y="0"/>
                  </a:moveTo>
                  <a:cubicBezTo>
                    <a:pt x="161925" y="0"/>
                    <a:pt x="0" y="161925"/>
                    <a:pt x="0" y="361950"/>
                  </a:cubicBezTo>
                  <a:cubicBezTo>
                    <a:pt x="0" y="561975"/>
                    <a:pt x="161925" y="723900"/>
                    <a:pt x="361950" y="723900"/>
                  </a:cubicBezTo>
                  <a:cubicBezTo>
                    <a:pt x="561975" y="723900"/>
                    <a:pt x="723900" y="561975"/>
                    <a:pt x="723900" y="361950"/>
                  </a:cubicBezTo>
                  <a:cubicBezTo>
                    <a:pt x="723900" y="161925"/>
                    <a:pt x="561975" y="0"/>
                    <a:pt x="361950" y="0"/>
                  </a:cubicBezTo>
                  <a:close/>
                  <a:moveTo>
                    <a:pt x="152400" y="304800"/>
                  </a:moveTo>
                  <a:cubicBezTo>
                    <a:pt x="152400" y="273368"/>
                    <a:pt x="178118" y="247650"/>
                    <a:pt x="209550" y="247650"/>
                  </a:cubicBezTo>
                  <a:cubicBezTo>
                    <a:pt x="240983" y="247650"/>
                    <a:pt x="266700" y="273368"/>
                    <a:pt x="266700" y="304800"/>
                  </a:cubicBezTo>
                  <a:cubicBezTo>
                    <a:pt x="266700" y="336233"/>
                    <a:pt x="240983" y="361950"/>
                    <a:pt x="209550" y="361950"/>
                  </a:cubicBezTo>
                  <a:cubicBezTo>
                    <a:pt x="178118" y="361950"/>
                    <a:pt x="152400" y="336233"/>
                    <a:pt x="152400" y="304800"/>
                  </a:cubicBezTo>
                  <a:close/>
                  <a:moveTo>
                    <a:pt x="466725" y="542925"/>
                  </a:moveTo>
                  <a:lnTo>
                    <a:pt x="257175" y="542925"/>
                  </a:lnTo>
                  <a:cubicBezTo>
                    <a:pt x="246698" y="542925"/>
                    <a:pt x="238125" y="534353"/>
                    <a:pt x="238125" y="523875"/>
                  </a:cubicBezTo>
                  <a:cubicBezTo>
                    <a:pt x="238125" y="513398"/>
                    <a:pt x="246698" y="504825"/>
                    <a:pt x="257175" y="504825"/>
                  </a:cubicBezTo>
                  <a:lnTo>
                    <a:pt x="466725" y="504825"/>
                  </a:lnTo>
                  <a:cubicBezTo>
                    <a:pt x="477203" y="504825"/>
                    <a:pt x="485775" y="513398"/>
                    <a:pt x="485775" y="523875"/>
                  </a:cubicBezTo>
                  <a:cubicBezTo>
                    <a:pt x="485775" y="534353"/>
                    <a:pt x="477203" y="542925"/>
                    <a:pt x="466725" y="542925"/>
                  </a:cubicBezTo>
                  <a:close/>
                  <a:moveTo>
                    <a:pt x="514350" y="361950"/>
                  </a:moveTo>
                  <a:cubicBezTo>
                    <a:pt x="482918" y="361950"/>
                    <a:pt x="457200" y="336233"/>
                    <a:pt x="457200" y="304800"/>
                  </a:cubicBezTo>
                  <a:cubicBezTo>
                    <a:pt x="457200" y="273368"/>
                    <a:pt x="482918" y="247650"/>
                    <a:pt x="514350" y="247650"/>
                  </a:cubicBezTo>
                  <a:cubicBezTo>
                    <a:pt x="545783" y="247650"/>
                    <a:pt x="571500" y="273368"/>
                    <a:pt x="571500" y="304800"/>
                  </a:cubicBezTo>
                  <a:cubicBezTo>
                    <a:pt x="571500" y="336233"/>
                    <a:pt x="545783" y="361950"/>
                    <a:pt x="514350" y="361950"/>
                  </a:cubicBezTo>
                  <a:close/>
                </a:path>
              </a:pathLst>
            </a:custGeom>
            <a:solidFill>
              <a:schemeClr val="tx1"/>
            </a:solid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99694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3000">
              <a:schemeClr val="bg1">
                <a:lumMod val="85000"/>
              </a:schemeClr>
            </a:gs>
            <a:gs pos="0">
              <a:schemeClr val="bg1">
                <a:lumMod val="9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1575171" y="2101943"/>
          <a:ext cx="20449099" cy="4935418"/>
        </p:xfrm>
        <a:graphic>
          <a:graphicData uri="http://schemas.openxmlformats.org/drawingml/2006/table">
            <a:tbl>
              <a:tblPr firstRow="1" firstCol="1" bandRow="1">
                <a:tableStyleId>{5C22544A-7EE6-4342-B048-85BDC9FD1C3A}</a:tableStyleId>
              </a:tblPr>
              <a:tblGrid>
                <a:gridCol w="20449099">
                  <a:extLst>
                    <a:ext uri="{9D8B030D-6E8A-4147-A177-3AD203B41FA5}">
                      <a16:colId xmlns:a16="http://schemas.microsoft.com/office/drawing/2014/main" val="2161760999"/>
                    </a:ext>
                  </a:extLst>
                </a:gridCol>
              </a:tblGrid>
              <a:tr h="4935418">
                <a:tc>
                  <a:txBody>
                    <a:bodyPr/>
                    <a:lstStyle/>
                    <a:p>
                      <a:pPr marL="0" marR="0" algn="ctr">
                        <a:spcBef>
                          <a:spcPts val="0"/>
                        </a:spcBef>
                        <a:spcAft>
                          <a:spcPts val="0"/>
                        </a:spcAft>
                      </a:pPr>
                      <a:r>
                        <a:rPr lang="en-US" sz="3200" b="1" dirty="0">
                          <a:solidFill>
                            <a:schemeClr val="tx1"/>
                          </a:solidFill>
                          <a:effectLst/>
                          <a:latin typeface="Century Gothic" panose="020B0502020202020204" pitchFamily="34" charset="0"/>
                        </a:rPr>
                        <a:t>DISCLAIMER</a:t>
                      </a:r>
                      <a:endParaRPr lang="en-US" sz="2400" b="1" dirty="0">
                        <a:solidFill>
                          <a:schemeClr val="tx1"/>
                        </a:solidFill>
                        <a:effectLst/>
                        <a:latin typeface="Century Gothic" panose="020B0502020202020204" pitchFamily="34" charset="0"/>
                      </a:endParaRPr>
                    </a:p>
                    <a:p>
                      <a:pPr marL="0" marR="0">
                        <a:spcBef>
                          <a:spcPts val="0"/>
                        </a:spcBef>
                        <a:spcAft>
                          <a:spcPts val="0"/>
                        </a:spcAft>
                      </a:pPr>
                      <a:r>
                        <a:rPr lang="en-US" sz="2400" b="0" dirty="0">
                          <a:solidFill>
                            <a:schemeClr val="tx1"/>
                          </a:solidFill>
                          <a:effectLst/>
                          <a:latin typeface="Century Gothic" panose="020B0502020202020204" pitchFamily="34" charset="0"/>
                        </a:rPr>
                        <a:t> </a:t>
                      </a:r>
                    </a:p>
                    <a:p>
                      <a:pPr marL="0" marR="0">
                        <a:spcBef>
                          <a:spcPts val="0"/>
                        </a:spcBef>
                        <a:spcAft>
                          <a:spcPts val="0"/>
                        </a:spcAft>
                      </a:pPr>
                      <a:r>
                        <a:rPr lang="en-US" sz="28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2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457081" marR="146012"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3233856876"/>
      </p:ext>
    </p:extLst>
  </p:cSld>
  <p:clrMapOvr>
    <a:masterClrMapping/>
  </p:clrMapOvr>
</p:sld>
</file>

<file path=ppt/theme/theme1.xml><?xml version="1.0" encoding="utf-8"?>
<a:theme xmlns:a="http://schemas.openxmlformats.org/drawingml/2006/main" name="Посылка">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IC-Product-Comparison-Template_PowerPoint" id="{72AF920E-7BB1-784C-ADBD-EEFAED3E8636}" vid="{270EE8C8-82ED-9F4F-9B48-0C86DBB5D03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IC-Product-Comparison-Template_PowerPoint</Template>
  <TotalTime>0</TotalTime>
  <Words>149</Words>
  <Application>Microsoft Office PowerPoint</Application>
  <PresentationFormat>Произвольный</PresentationFormat>
  <Paragraphs>46</Paragraphs>
  <Slides>2</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vt:i4>
      </vt:variant>
    </vt:vector>
  </HeadingPairs>
  <TitlesOfParts>
    <vt:vector size="8" baseType="lpstr">
      <vt:lpstr>Arial</vt:lpstr>
      <vt:lpstr>Century Gothic</vt:lpstr>
      <vt:lpstr>Corbel</vt:lpstr>
      <vt:lpstr>Gill Sans MT</vt:lpstr>
      <vt:lpstr>Open Sans Light</vt:lpstr>
      <vt:lpstr>Посылка</vt:lpstr>
      <vt:lpstr>Презентация PowerPoint</vt:lpstr>
      <vt:lpstr>Презентация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Alexandra Ragazhinskaya</dc:creator>
  <cp:keywords/>
  <dc:description/>
  <cp:lastModifiedBy>Alexandra Ragazhinskaya</cp:lastModifiedBy>
  <cp:revision>1</cp:revision>
  <dcterms:created xsi:type="dcterms:W3CDTF">2020-06-12T17:29:53Z</dcterms:created>
  <dcterms:modified xsi:type="dcterms:W3CDTF">2020-06-12T17:30:35Z</dcterms:modified>
  <cp:category/>
</cp:coreProperties>
</file>