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4"/>
  </p:notesMasterIdLst>
  <p:sldIdLst>
    <p:sldId id="353" r:id="rId2"/>
    <p:sldId id="295" r:id="rId3"/>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9ADB7"/>
    <a:srgbClr val="DDB84F"/>
    <a:srgbClr val="A0CE55"/>
    <a:srgbClr val="B75B27"/>
    <a:srgbClr val="1AE8DA"/>
    <a:srgbClr val="FFC737"/>
    <a:srgbClr val="000000"/>
    <a:srgbClr val="001334"/>
    <a:srgbClr val="000820"/>
    <a:srgbClr val="000C2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6327" autoAdjust="0"/>
  </p:normalViewPr>
  <p:slideViewPr>
    <p:cSldViewPr snapToGrid="0" snapToObjects="1">
      <p:cViewPr varScale="1">
        <p:scale>
          <a:sx n="81" d="100"/>
          <a:sy n="81" d="100"/>
        </p:scale>
        <p:origin x="100" y="176"/>
      </p:cViewPr>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Open Sans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Open Sans Light" charset="0"/>
              </a:defRPr>
            </a:lvl1pPr>
          </a:lstStyle>
          <a:p>
            <a:fld id="{EFC10EE1-B198-C942-8235-326C972CBB30}" type="datetimeFigureOut">
              <a:rPr lang="en-US" smtClean="0"/>
              <a:pPr/>
              <a:t>6/12/2020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Open Sans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Open Sans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Open Sans Light" charset="0"/>
        <a:ea typeface="+mn-ea"/>
        <a:cs typeface="+mn-cs"/>
      </a:defRPr>
    </a:lvl1pPr>
    <a:lvl2pPr marL="914217" algn="l" defTabSz="914217" rtl="0" eaLnBrk="1" latinLnBrk="0" hangingPunct="1">
      <a:defRPr sz="2400" b="0" i="0" kern="1200">
        <a:solidFill>
          <a:schemeClr val="tx1"/>
        </a:solidFill>
        <a:latin typeface="Open Sans Light" charset="0"/>
        <a:ea typeface="+mn-ea"/>
        <a:cs typeface="+mn-cs"/>
      </a:defRPr>
    </a:lvl2pPr>
    <a:lvl3pPr marL="1828434" algn="l" defTabSz="914217" rtl="0" eaLnBrk="1" latinLnBrk="0" hangingPunct="1">
      <a:defRPr sz="2400" b="0" i="0" kern="1200">
        <a:solidFill>
          <a:schemeClr val="tx1"/>
        </a:solidFill>
        <a:latin typeface="Open Sans Light" charset="0"/>
        <a:ea typeface="+mn-ea"/>
        <a:cs typeface="+mn-cs"/>
      </a:defRPr>
    </a:lvl3pPr>
    <a:lvl4pPr marL="2742651" algn="l" defTabSz="914217" rtl="0" eaLnBrk="1" latinLnBrk="0" hangingPunct="1">
      <a:defRPr sz="2400" b="0" i="0" kern="1200">
        <a:solidFill>
          <a:schemeClr val="tx1"/>
        </a:solidFill>
        <a:latin typeface="Open Sans Light" charset="0"/>
        <a:ea typeface="+mn-ea"/>
        <a:cs typeface="+mn-cs"/>
      </a:defRPr>
    </a:lvl4pPr>
    <a:lvl5pPr marL="3656868" algn="l" defTabSz="914217" rtl="0" eaLnBrk="1" latinLnBrk="0" hangingPunct="1">
      <a:defRPr sz="2400" b="0" i="0" kern="1200">
        <a:solidFill>
          <a:schemeClr val="tx1"/>
        </a:solidFill>
        <a:latin typeface="Open Sans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79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0954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lgn="ctr">
              <a:defRPr sz="7598">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5388985" y="8705088"/>
            <a:ext cx="13599681" cy="2479788"/>
          </a:xfrm>
          <a:noFill/>
        </p:spPr>
        <p:txBody>
          <a:bodyPr>
            <a:normAutofit/>
          </a:bodyPr>
          <a:lstStyle>
            <a:lvl1pPr marL="0" indent="0" algn="ctr">
              <a:buNone/>
              <a:defRPr sz="3999">
                <a:solidFill>
                  <a:schemeClr val="tx1">
                    <a:lumMod val="75000"/>
                    <a:lumOff val="25000"/>
                  </a:schemeClr>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317492"/>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10672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01717" y="1874520"/>
            <a:ext cx="2596540" cy="99669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461111" y="1874520"/>
            <a:ext cx="12393750" cy="996696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9125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4640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defRPr sz="7598">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388985" y="8704930"/>
            <a:ext cx="13599681" cy="2530164"/>
          </a:xfrm>
        </p:spPr>
        <p:txBody>
          <a:bodyPr anchor="t" anchorCtr="1">
            <a:normAutofit/>
          </a:bodyPr>
          <a:lstStyle>
            <a:lvl1pPr marL="0" indent="0">
              <a:buNone/>
              <a:defRPr sz="3999">
                <a:solidFill>
                  <a:schemeClr val="tx1"/>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80062"/>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163001" y="5276088"/>
            <a:ext cx="8541317"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2673330" y="5276088"/>
            <a:ext cx="8538270"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5562984"/>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66047"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4" name="Content Placeholder 3"/>
          <p:cNvSpPr>
            <a:spLocks noGrp="1"/>
          </p:cNvSpPr>
          <p:nvPr>
            <p:ph sz="half" idx="2"/>
          </p:nvPr>
        </p:nvSpPr>
        <p:spPr>
          <a:xfrm>
            <a:off x="3166047" y="6286500"/>
            <a:ext cx="8538272" cy="51935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12673331" y="6286500"/>
            <a:ext cx="8504753" cy="5193552"/>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12673331"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106079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96845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409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12188825"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08925" y="4487657"/>
            <a:ext cx="8970975" cy="2282994"/>
          </a:xfrm>
          <a:solidFill>
            <a:srgbClr val="FFFFFF"/>
          </a:solidFill>
          <a:ln>
            <a:solidFill>
              <a:srgbClr val="404040"/>
            </a:solidFill>
          </a:ln>
        </p:spPr>
        <p:txBody>
          <a:bodyPr anchor="ctr" anchorCtr="1">
            <a:normAutofit/>
          </a:bodyPr>
          <a:lstStyle>
            <a:lvl1pPr>
              <a:defRPr sz="4399">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13468652" y="1609344"/>
            <a:ext cx="9629172" cy="10497312"/>
          </a:xfrm>
        </p:spPr>
        <p:txBody>
          <a:bodyPr>
            <a:normAutofit/>
          </a:bodyPr>
          <a:lstStyle>
            <a:lvl1pPr>
              <a:defRPr sz="3799">
                <a:solidFill>
                  <a:schemeClr val="tx1"/>
                </a:solidFill>
              </a:defRPr>
            </a:lvl1pPr>
            <a:lvl2pPr>
              <a:defRPr sz="3199">
                <a:solidFill>
                  <a:schemeClr val="tx1"/>
                </a:solidFill>
              </a:defRPr>
            </a:lvl2pPr>
            <a:lvl3pPr>
              <a:defRPr sz="3199">
                <a:solidFill>
                  <a:schemeClr val="tx1"/>
                </a:solidFill>
              </a:defRPr>
            </a:lvl3pPr>
            <a:lvl4pPr>
              <a:defRPr sz="3199">
                <a:solidFill>
                  <a:schemeClr val="tx1"/>
                </a:solidFill>
              </a:defRPr>
            </a:lvl4pPr>
            <a:lvl5pPr>
              <a:defRPr sz="3199">
                <a:solidFill>
                  <a:schemeClr val="tx1"/>
                </a:solidFill>
              </a:defRPr>
            </a:lvl5pPr>
            <a:lvl6pPr>
              <a:defRPr sz="3199"/>
            </a:lvl6pPr>
            <a:lvl7pPr>
              <a:defRPr sz="3199"/>
            </a:lvl7pPr>
            <a:lvl8pPr>
              <a:defRPr sz="3199"/>
            </a:lvl8pPr>
            <a:lvl9pPr>
              <a:defRPr sz="3199"/>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230555" y="7099836"/>
            <a:ext cx="7587544" cy="4388072"/>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6" name="Footer Placeholder 5"/>
          <p:cNvSpPr>
            <a:spLocks noGrp="1"/>
          </p:cNvSpPr>
          <p:nvPr>
            <p:ph type="ftr" sz="quarter" idx="11"/>
          </p:nvPr>
        </p:nvSpPr>
        <p:spPr>
          <a:xfrm>
            <a:off x="1608926" y="12472416"/>
            <a:ext cx="10332315" cy="64008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799326"/>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1" y="0"/>
            <a:ext cx="12188823"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16625" y="4487656"/>
            <a:ext cx="8987655" cy="2269280"/>
          </a:xfrm>
          <a:solidFill>
            <a:srgbClr val="FFFFFF"/>
          </a:solidFill>
          <a:ln>
            <a:solidFill>
              <a:srgbClr val="404040"/>
            </a:solidFill>
          </a:ln>
        </p:spPr>
        <p:txBody>
          <a:bodyPr anchor="ctr" anchorCtr="1">
            <a:noAutofit/>
          </a:bodyPr>
          <a:lstStyle>
            <a:lvl1pPr>
              <a:defRPr sz="4399">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2188824" y="0"/>
            <a:ext cx="12201016" cy="13716000"/>
          </a:xfrm>
          <a:solidFill>
            <a:schemeClr val="bg1">
              <a:lumMod val="75000"/>
            </a:schemeClr>
          </a:solidFill>
        </p:spPr>
        <p:txBody>
          <a:bodyPr anchor="t"/>
          <a:lstStyle>
            <a:lvl1pPr marL="0" indent="0">
              <a:buNone/>
              <a:defRPr sz="6398">
                <a:solidFill>
                  <a:schemeClr val="tx1"/>
                </a:solidFill>
              </a:defRPr>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ru-RU"/>
              <a:t>Вставка рисунка</a:t>
            </a:r>
            <a:endParaRPr lang="en-US" dirty="0"/>
          </a:p>
        </p:txBody>
      </p:sp>
      <p:sp>
        <p:nvSpPr>
          <p:cNvPr id="4" name="Text Placeholder 3"/>
          <p:cNvSpPr>
            <a:spLocks noGrp="1"/>
          </p:cNvSpPr>
          <p:nvPr>
            <p:ph type="body" sz="half" idx="2"/>
          </p:nvPr>
        </p:nvSpPr>
        <p:spPr>
          <a:xfrm>
            <a:off x="2230555" y="7099837"/>
            <a:ext cx="7587544" cy="4388074"/>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8A87A34-81AB-432B-8DAE-1953F412C126}" type="datetimeFigureOut">
              <a:rPr lang="en-US" smtClean="0"/>
              <a:t>6/12/2020</a:t>
            </a:fld>
            <a:endParaRPr lang="en-US" dirty="0"/>
          </a:p>
        </p:txBody>
      </p:sp>
      <p:sp>
        <p:nvSpPr>
          <p:cNvPr id="6" name="Footer Placeholder 5"/>
          <p:cNvSpPr>
            <a:spLocks noGrp="1"/>
          </p:cNvSpPr>
          <p:nvPr>
            <p:ph type="ftr" sz="quarter" idx="11"/>
          </p:nvPr>
        </p:nvSpPr>
        <p:spPr>
          <a:xfrm>
            <a:off x="1616626" y="12472416"/>
            <a:ext cx="10204800" cy="64008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143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61110" y="1929384"/>
            <a:ext cx="15455430" cy="23774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461110" y="5276089"/>
            <a:ext cx="15455430" cy="62039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5638784" y="12477632"/>
            <a:ext cx="5506058" cy="647936"/>
          </a:xfrm>
          <a:prstGeom prst="rect">
            <a:avLst/>
          </a:prstGeom>
        </p:spPr>
        <p:txBody>
          <a:bodyPr vert="horz" lIns="91440" tIns="45720" rIns="91440" bIns="45720" rtlCol="0" anchor="ctr"/>
          <a:lstStyle>
            <a:lvl1pPr algn="r">
              <a:defRPr sz="2099">
                <a:solidFill>
                  <a:schemeClr val="tx1">
                    <a:alpha val="70000"/>
                  </a:schemeClr>
                </a:solidFill>
              </a:defRPr>
            </a:lvl1p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3"/>
          </p:nvPr>
        </p:nvSpPr>
        <p:spPr>
          <a:xfrm>
            <a:off x="3199568" y="12472416"/>
            <a:ext cx="11799304" cy="640080"/>
          </a:xfrm>
          <a:prstGeom prst="rect">
            <a:avLst/>
          </a:prstGeom>
        </p:spPr>
        <p:txBody>
          <a:bodyPr vert="horz" lIns="91440" tIns="45720" rIns="91440" bIns="45720" rtlCol="0" anchor="ctr"/>
          <a:lstStyle>
            <a:lvl1pPr algn="l">
              <a:defRPr sz="2099">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21512240" y="12435840"/>
            <a:ext cx="731330" cy="731520"/>
          </a:xfrm>
          <a:prstGeom prst="ellipse">
            <a:avLst/>
          </a:prstGeom>
          <a:solidFill>
            <a:srgbClr val="1D1D1D">
              <a:alpha val="70000"/>
            </a:srgbClr>
          </a:solidFill>
        </p:spPr>
        <p:txBody>
          <a:bodyPr vert="horz" lIns="18288" tIns="45720" rIns="18288" bIns="45720" rtlCol="0" anchor="ctr">
            <a:noAutofit/>
          </a:bodyPr>
          <a:lstStyle>
            <a:lvl1pPr algn="ctr">
              <a:defRPr sz="2199"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7848458"/>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Lst>
  <p:hf hdr="0" ftr="0" dt="0"/>
  <p:txStyles>
    <p:titleStyle>
      <a:lvl1pPr algn="ctr" defTabSz="1828343" rtl="0" eaLnBrk="1" latinLnBrk="0" hangingPunct="1">
        <a:lnSpc>
          <a:spcPct val="90000"/>
        </a:lnSpc>
        <a:spcBef>
          <a:spcPct val="0"/>
        </a:spcBef>
        <a:buNone/>
        <a:defRPr sz="5599" kern="1200" cap="all" spc="400" baseline="0">
          <a:solidFill>
            <a:schemeClr val="tx1">
              <a:lumMod val="85000"/>
              <a:lumOff val="15000"/>
            </a:schemeClr>
          </a:solidFill>
          <a:latin typeface="+mj-lt"/>
          <a:ea typeface="+mj-ea"/>
          <a:cs typeface="+mj-cs"/>
        </a:defRPr>
      </a:lvl1pPr>
    </p:titleStyle>
    <p:bodyStyle>
      <a:lvl1pPr marL="457086" indent="-457086" algn="l" defTabSz="1828343" rtl="0" eaLnBrk="1" latinLnBrk="0" hangingPunct="1">
        <a:lnSpc>
          <a:spcPct val="100000"/>
        </a:lnSpc>
        <a:spcBef>
          <a:spcPts val="2000"/>
        </a:spcBef>
        <a:buClr>
          <a:schemeClr val="accent2"/>
        </a:buClr>
        <a:buFont typeface="Arial" panose="020B0604020202020204" pitchFamily="34" charset="0"/>
        <a:buChar char="•"/>
        <a:defRPr sz="3599" kern="1200">
          <a:solidFill>
            <a:schemeClr val="tx1">
              <a:lumMod val="85000"/>
              <a:lumOff val="15000"/>
            </a:schemeClr>
          </a:solidFill>
          <a:latin typeface="+mn-lt"/>
          <a:ea typeface="+mn-ea"/>
          <a:cs typeface="+mn-cs"/>
        </a:defRPr>
      </a:lvl1pPr>
      <a:lvl2pPr marL="9141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2pPr>
      <a:lvl3pPr marL="1371257"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3pPr>
      <a:lvl4pPr marL="1828343"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4pPr>
      <a:lvl5pPr marL="228542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5pPr>
      <a:lvl6pPr marL="2625070"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6pPr>
      <a:lvl7pPr marL="2967884"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7pPr>
      <a:lvl8pPr marL="33138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8pPr>
      <a:lvl9pPr marL="376460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bit.ly/2MSHhF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schemeClr>
            </a:gs>
            <a:gs pos="100000">
              <a:schemeClr val="tx1">
                <a:lumMod val="85000"/>
              </a:schemeClr>
            </a:gs>
          </a:gsLst>
          <a:lin ang="13500000" scaled="1"/>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16714243" y="616261"/>
            <a:ext cx="6752706" cy="937110"/>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910700" y="616261"/>
            <a:ext cx="14719309" cy="830997"/>
          </a:xfrm>
          <a:prstGeom prst="rect">
            <a:avLst/>
          </a:prstGeom>
          <a:noFill/>
        </p:spPr>
        <p:txBody>
          <a:bodyPr wrap="square" rtlCol="0">
            <a:spAutoFit/>
          </a:bodyPr>
          <a:lstStyle/>
          <a:p>
            <a:r>
              <a:rPr lang="en-US" sz="4800" b="1" dirty="0">
                <a:solidFill>
                  <a:schemeClr val="bg1">
                    <a:lumMod val="65000"/>
                    <a:lumOff val="35000"/>
                  </a:schemeClr>
                </a:solidFill>
                <a:latin typeface="Century Gothic" panose="020B0502020202020204" pitchFamily="34" charset="0"/>
              </a:rPr>
              <a:t>PRODUCT PORTFOLIO ENVIRONMENTAL ANALYSIS</a:t>
            </a:r>
            <a:endParaRPr lang="en-US" sz="4800" dirty="0">
              <a:solidFill>
                <a:schemeClr val="bg1">
                  <a:lumMod val="65000"/>
                  <a:lumOff val="35000"/>
                </a:schemeClr>
              </a:solidFill>
              <a:latin typeface="Century Gothic" panose="020B0502020202020204" pitchFamily="34" charset="0"/>
            </a:endParaRPr>
          </a:p>
        </p:txBody>
      </p:sp>
      <p:sp>
        <p:nvSpPr>
          <p:cNvPr id="10" name="TextBox 9">
            <a:extLst>
              <a:ext uri="{FF2B5EF4-FFF2-40B4-BE49-F238E27FC236}">
                <a16:creationId xmlns:a16="http://schemas.microsoft.com/office/drawing/2014/main" id="{5240174D-43CA-DA41-A1EA-A06C4C699A68}"/>
              </a:ext>
            </a:extLst>
          </p:cNvPr>
          <p:cNvSpPr txBox="1"/>
          <p:nvPr/>
        </p:nvSpPr>
        <p:spPr>
          <a:xfrm rot="16200000">
            <a:off x="-3683337" y="6595943"/>
            <a:ext cx="9602526" cy="817981"/>
          </a:xfrm>
          <a:prstGeom prst="rect">
            <a:avLst/>
          </a:prstGeom>
          <a:noFill/>
        </p:spPr>
        <p:txBody>
          <a:bodyPr wrap="square" rtlCol="0">
            <a:spAutoFit/>
          </a:bodyPr>
          <a:lstStyle/>
          <a:p>
            <a:pPr algn="ctr">
              <a:lnSpc>
                <a:spcPct val="150000"/>
              </a:lnSpc>
            </a:pPr>
            <a:r>
              <a:rPr lang="en-US" sz="3600" spc="600" dirty="0">
                <a:solidFill>
                  <a:schemeClr val="bg1"/>
                </a:solidFill>
                <a:latin typeface="Century Gothic" panose="020B0502020202020204" pitchFamily="34" charset="0"/>
              </a:rPr>
              <a:t>EARNINGS</a:t>
            </a:r>
          </a:p>
        </p:txBody>
      </p:sp>
      <p:sp>
        <p:nvSpPr>
          <p:cNvPr id="30" name="TextBox 29">
            <a:extLst>
              <a:ext uri="{FF2B5EF4-FFF2-40B4-BE49-F238E27FC236}">
                <a16:creationId xmlns:a16="http://schemas.microsoft.com/office/drawing/2014/main" id="{AFBC5E37-1803-9F45-85A6-2E1ABA50C84B}"/>
              </a:ext>
            </a:extLst>
          </p:cNvPr>
          <p:cNvSpPr txBox="1"/>
          <p:nvPr/>
        </p:nvSpPr>
        <p:spPr>
          <a:xfrm>
            <a:off x="2604050" y="12597001"/>
            <a:ext cx="14630400" cy="817981"/>
          </a:xfrm>
          <a:prstGeom prst="rect">
            <a:avLst/>
          </a:prstGeom>
          <a:noFill/>
        </p:spPr>
        <p:txBody>
          <a:bodyPr wrap="square" rtlCol="0">
            <a:spAutoFit/>
          </a:bodyPr>
          <a:lstStyle/>
          <a:p>
            <a:pPr algn="ctr">
              <a:lnSpc>
                <a:spcPct val="150000"/>
              </a:lnSpc>
            </a:pPr>
            <a:r>
              <a:rPr lang="en-US" sz="3600" spc="300" dirty="0">
                <a:solidFill>
                  <a:schemeClr val="bg1"/>
                </a:solidFill>
                <a:latin typeface="Century Gothic" panose="020B0502020202020204" pitchFamily="34" charset="0"/>
              </a:rPr>
              <a:t>ENVIRONMENTAL  IMPACT</a:t>
            </a:r>
          </a:p>
        </p:txBody>
      </p:sp>
      <p:cxnSp>
        <p:nvCxnSpPr>
          <p:cNvPr id="37" name="Straight Connector 36">
            <a:extLst>
              <a:ext uri="{FF2B5EF4-FFF2-40B4-BE49-F238E27FC236}">
                <a16:creationId xmlns:a16="http://schemas.microsoft.com/office/drawing/2014/main" id="{A034BBB3-9F1E-DE42-B4BF-C7A73C3082D6}"/>
              </a:ext>
            </a:extLst>
          </p:cNvPr>
          <p:cNvCxnSpPr>
            <a:cxnSpLocks/>
          </p:cNvCxnSpPr>
          <p:nvPr/>
        </p:nvCxnSpPr>
        <p:spPr>
          <a:xfrm>
            <a:off x="1737861" y="2203671"/>
            <a:ext cx="0" cy="9509279"/>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400405F-0D53-7244-9B57-1C85F9C18FBC}"/>
              </a:ext>
            </a:extLst>
          </p:cNvPr>
          <p:cNvCxnSpPr>
            <a:cxnSpLocks/>
          </p:cNvCxnSpPr>
          <p:nvPr/>
        </p:nvCxnSpPr>
        <p:spPr>
          <a:xfrm>
            <a:off x="2604050" y="12538816"/>
            <a:ext cx="14630400" cy="0"/>
          </a:xfrm>
          <a:prstGeom prst="line">
            <a:avLst/>
          </a:prstGeom>
          <a:ln w="825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5" name="Table 34">
            <a:extLst>
              <a:ext uri="{FF2B5EF4-FFF2-40B4-BE49-F238E27FC236}">
                <a16:creationId xmlns:a16="http://schemas.microsoft.com/office/drawing/2014/main" id="{CCE37232-A3E5-2044-A79C-249792215117}"/>
              </a:ext>
            </a:extLst>
          </p:cNvPr>
          <p:cNvGraphicFramePr>
            <a:graphicFrameLocks noGrp="1"/>
          </p:cNvGraphicFramePr>
          <p:nvPr>
            <p:extLst>
              <p:ext uri="{D42A27DB-BD31-4B8C-83A1-F6EECF244321}">
                <p14:modId xmlns:p14="http://schemas.microsoft.com/office/powerpoint/2010/main" val="4018499407"/>
              </p:ext>
            </p:extLst>
          </p:nvPr>
        </p:nvGraphicFramePr>
        <p:xfrm>
          <a:off x="17651895" y="2203670"/>
          <a:ext cx="5649023" cy="10508450"/>
        </p:xfrm>
        <a:graphic>
          <a:graphicData uri="http://schemas.openxmlformats.org/drawingml/2006/table">
            <a:tbl>
              <a:tblPr firstRow="1" bandRow="1">
                <a:tableStyleId>{2D5ABB26-0587-4C30-8999-92F81FD0307C}</a:tableStyleId>
              </a:tblPr>
              <a:tblGrid>
                <a:gridCol w="592677">
                  <a:extLst>
                    <a:ext uri="{9D8B030D-6E8A-4147-A177-3AD203B41FA5}">
                      <a16:colId xmlns:a16="http://schemas.microsoft.com/office/drawing/2014/main" val="772759076"/>
                    </a:ext>
                  </a:extLst>
                </a:gridCol>
                <a:gridCol w="5056346">
                  <a:extLst>
                    <a:ext uri="{9D8B030D-6E8A-4147-A177-3AD203B41FA5}">
                      <a16:colId xmlns:a16="http://schemas.microsoft.com/office/drawing/2014/main" val="3423679153"/>
                    </a:ext>
                  </a:extLst>
                </a:gridCol>
              </a:tblGrid>
              <a:tr h="1050845">
                <a:tc>
                  <a:txBody>
                    <a:bodyPr/>
                    <a:lstStyle/>
                    <a:p>
                      <a:pPr algn="ctr"/>
                      <a:r>
                        <a:rPr lang="en-US" sz="2400" dirty="0">
                          <a:solidFill>
                            <a:schemeClr val="bg1"/>
                          </a:solidFill>
                          <a:latin typeface="Century Gothic" panose="020B0502020202020204" pitchFamily="34" charset="0"/>
                        </a:rPr>
                        <a:t>A</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1</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5926512"/>
                  </a:ext>
                </a:extLst>
              </a:tr>
              <a:tr h="1050845">
                <a:tc>
                  <a:txBody>
                    <a:bodyPr/>
                    <a:lstStyle/>
                    <a:p>
                      <a:pPr algn="ctr"/>
                      <a:r>
                        <a:rPr lang="en-US" sz="2400" dirty="0">
                          <a:solidFill>
                            <a:schemeClr val="bg1"/>
                          </a:solidFill>
                          <a:latin typeface="Century Gothic" panose="020B0502020202020204" pitchFamily="34" charset="0"/>
                        </a:rPr>
                        <a:t>B</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2</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255782881"/>
                  </a:ext>
                </a:extLst>
              </a:tr>
              <a:tr h="1050845">
                <a:tc>
                  <a:txBody>
                    <a:bodyPr/>
                    <a:lstStyle/>
                    <a:p>
                      <a:pPr algn="ctr"/>
                      <a:r>
                        <a:rPr lang="en-US" sz="2400" dirty="0">
                          <a:solidFill>
                            <a:schemeClr val="bg1"/>
                          </a:solidFill>
                          <a:latin typeface="Century Gothic" panose="020B0502020202020204" pitchFamily="34" charset="0"/>
                        </a:rPr>
                        <a:t>C</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3</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09031738"/>
                  </a:ext>
                </a:extLst>
              </a:tr>
              <a:tr h="1050845">
                <a:tc>
                  <a:txBody>
                    <a:bodyPr/>
                    <a:lstStyle/>
                    <a:p>
                      <a:pPr algn="ctr"/>
                      <a:r>
                        <a:rPr lang="en-US" sz="2400" dirty="0">
                          <a:solidFill>
                            <a:schemeClr val="bg1"/>
                          </a:solidFill>
                          <a:latin typeface="Century Gothic" panose="020B0502020202020204" pitchFamily="34" charset="0"/>
                        </a:rPr>
                        <a:t>D</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4</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096544282"/>
                  </a:ext>
                </a:extLst>
              </a:tr>
              <a:tr h="1050845">
                <a:tc>
                  <a:txBody>
                    <a:bodyPr/>
                    <a:lstStyle/>
                    <a:p>
                      <a:pPr algn="ctr"/>
                      <a:r>
                        <a:rPr lang="en-US" sz="2400" dirty="0">
                          <a:solidFill>
                            <a:schemeClr val="bg1"/>
                          </a:solidFill>
                          <a:latin typeface="Century Gothic" panose="020B0502020202020204" pitchFamily="34" charset="0"/>
                        </a:rPr>
                        <a:t>E</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5</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931381709"/>
                  </a:ext>
                </a:extLst>
              </a:tr>
              <a:tr h="1050845">
                <a:tc>
                  <a:txBody>
                    <a:bodyPr/>
                    <a:lstStyle/>
                    <a:p>
                      <a:pPr algn="ctr"/>
                      <a:r>
                        <a:rPr lang="en-US" sz="2400" dirty="0">
                          <a:solidFill>
                            <a:schemeClr val="bg1"/>
                          </a:solidFill>
                          <a:latin typeface="Century Gothic" panose="020B0502020202020204" pitchFamily="34" charset="0"/>
                        </a:rPr>
                        <a:t>F</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6</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19349635"/>
                  </a:ext>
                </a:extLst>
              </a:tr>
              <a:tr h="1050845">
                <a:tc>
                  <a:txBody>
                    <a:bodyPr/>
                    <a:lstStyle/>
                    <a:p>
                      <a:pPr algn="ctr"/>
                      <a:r>
                        <a:rPr lang="en-US" sz="2400" dirty="0">
                          <a:solidFill>
                            <a:schemeClr val="bg1"/>
                          </a:solidFill>
                          <a:latin typeface="Century Gothic" panose="020B0502020202020204" pitchFamily="34" charset="0"/>
                        </a:rPr>
                        <a:t>G</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7</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4058676684"/>
                  </a:ext>
                </a:extLst>
              </a:tr>
              <a:tr h="1050845">
                <a:tc>
                  <a:txBody>
                    <a:bodyPr/>
                    <a:lstStyle/>
                    <a:p>
                      <a:pPr algn="ctr"/>
                      <a:r>
                        <a:rPr lang="en-US" sz="2400" dirty="0">
                          <a:solidFill>
                            <a:schemeClr val="bg1"/>
                          </a:solidFill>
                          <a:latin typeface="Century Gothic" panose="020B0502020202020204" pitchFamily="34" charset="0"/>
                        </a:rPr>
                        <a:t>H</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8</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282165"/>
                  </a:ext>
                </a:extLst>
              </a:tr>
              <a:tr h="1050845">
                <a:tc>
                  <a:txBody>
                    <a:bodyPr/>
                    <a:lstStyle/>
                    <a:p>
                      <a:pPr algn="ctr"/>
                      <a:r>
                        <a:rPr lang="en-US" sz="2400" dirty="0">
                          <a:solidFill>
                            <a:schemeClr val="bg1"/>
                          </a:solidFill>
                          <a:latin typeface="Century Gothic" panose="020B0502020202020204" pitchFamily="34" charset="0"/>
                        </a:rPr>
                        <a:t>I</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9</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13752472"/>
                  </a:ext>
                </a:extLst>
              </a:tr>
              <a:tr h="1050845">
                <a:tc>
                  <a:txBody>
                    <a:bodyPr/>
                    <a:lstStyle/>
                    <a:p>
                      <a:pPr algn="ctr"/>
                      <a:r>
                        <a:rPr lang="en-US" sz="2400" dirty="0">
                          <a:solidFill>
                            <a:schemeClr val="bg1"/>
                          </a:solidFill>
                          <a:latin typeface="Century Gothic" panose="020B0502020202020204" pitchFamily="34" charset="0"/>
                        </a:rPr>
                        <a:t>J</a:t>
                      </a:r>
                    </a:p>
                  </a:txBody>
                  <a:tcPr anchor="ctr">
                    <a:lnL>
                      <a:noFill/>
                    </a:lnL>
                    <a:lnR w="571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lang="en-US" sz="1800" dirty="0">
                          <a:solidFill>
                            <a:schemeClr val="bg1"/>
                          </a:solidFill>
                          <a:latin typeface="Century Gothic" panose="020B0502020202020204" pitchFamily="34" charset="0"/>
                        </a:rPr>
                        <a:t>Product 10</a:t>
                      </a:r>
                    </a:p>
                  </a:txBody>
                  <a:tcPr marL="365760" anchor="ctr">
                    <a:lnL w="5715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727577250"/>
                  </a:ext>
                </a:extLst>
              </a:tr>
            </a:tbl>
          </a:graphicData>
        </a:graphic>
      </p:graphicFrame>
      <p:sp>
        <p:nvSpPr>
          <p:cNvPr id="2" name="Rectangle 1">
            <a:extLst>
              <a:ext uri="{FF2B5EF4-FFF2-40B4-BE49-F238E27FC236}">
                <a16:creationId xmlns:a16="http://schemas.microsoft.com/office/drawing/2014/main" id="{3AFCE75A-4494-B646-8B30-272C4F038890}"/>
              </a:ext>
            </a:extLst>
          </p:cNvPr>
          <p:cNvSpPr/>
          <p:nvPr/>
        </p:nvSpPr>
        <p:spPr>
          <a:xfrm>
            <a:off x="2604050" y="2203670"/>
            <a:ext cx="7315200" cy="475488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latin typeface="Century Gothic" panose="020B0502020202020204" pitchFamily="34" charset="0"/>
              </a:rPr>
              <a:t>HIGH RISK, </a:t>
            </a:r>
          </a:p>
          <a:p>
            <a:pPr algn="ctr"/>
            <a:r>
              <a:rPr lang="en-US" sz="3000" dirty="0">
                <a:solidFill>
                  <a:schemeClr val="tx1"/>
                </a:solidFill>
                <a:latin typeface="Century Gothic" panose="020B0502020202020204" pitchFamily="34" charset="0"/>
              </a:rPr>
              <a:t>HIGH REWARD</a:t>
            </a:r>
          </a:p>
          <a:p>
            <a:pPr algn="ctr"/>
            <a:r>
              <a:rPr lang="en-US" sz="3000" dirty="0">
                <a:solidFill>
                  <a:schemeClr val="tx1"/>
                </a:solidFill>
                <a:latin typeface="Century Gothic" panose="020B0502020202020204" pitchFamily="34" charset="0"/>
              </a:rPr>
              <a:t>PRODUCTS</a:t>
            </a:r>
          </a:p>
        </p:txBody>
      </p:sp>
      <p:sp>
        <p:nvSpPr>
          <p:cNvPr id="5" name="Rectangle 4">
            <a:extLst>
              <a:ext uri="{FF2B5EF4-FFF2-40B4-BE49-F238E27FC236}">
                <a16:creationId xmlns:a16="http://schemas.microsoft.com/office/drawing/2014/main" id="{A09EBFF9-BBF5-664C-8AD7-A4212FE42C00}"/>
              </a:ext>
            </a:extLst>
          </p:cNvPr>
          <p:cNvSpPr/>
          <p:nvPr/>
        </p:nvSpPr>
        <p:spPr>
          <a:xfrm>
            <a:off x="1839263" y="2203670"/>
            <a:ext cx="548640" cy="9509280"/>
          </a:xfrm>
          <a:prstGeom prst="rect">
            <a:avLst/>
          </a:prstGeom>
          <a:gradFill>
            <a:gsLst>
              <a:gs pos="100000">
                <a:srgbClr val="92D050"/>
              </a:gs>
              <a:gs pos="66000">
                <a:srgbClr val="DDB84F"/>
              </a:gs>
              <a:gs pos="31000">
                <a:srgbClr val="39ADB7"/>
              </a:gs>
              <a:gs pos="0">
                <a:schemeClr val="accent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en-US" sz="2000" b="1" dirty="0">
                <a:latin typeface="Century Gothic" panose="020B0502020202020204" pitchFamily="34" charset="0"/>
              </a:rPr>
              <a:t>   LOW                                                MEDIUM                                             HIGH</a:t>
            </a:r>
          </a:p>
        </p:txBody>
      </p:sp>
      <p:sp>
        <p:nvSpPr>
          <p:cNvPr id="45" name="Rectangle 44">
            <a:extLst>
              <a:ext uri="{FF2B5EF4-FFF2-40B4-BE49-F238E27FC236}">
                <a16:creationId xmlns:a16="http://schemas.microsoft.com/office/drawing/2014/main" id="{0EC82D3A-B712-9446-8507-AFCF0A64B8EB}"/>
              </a:ext>
            </a:extLst>
          </p:cNvPr>
          <p:cNvSpPr/>
          <p:nvPr/>
        </p:nvSpPr>
        <p:spPr>
          <a:xfrm rot="5400000">
            <a:off x="9644930" y="4863727"/>
            <a:ext cx="548640" cy="14630400"/>
          </a:xfrm>
          <a:prstGeom prst="rect">
            <a:avLst/>
          </a:prstGeom>
          <a:gradFill>
            <a:gsLst>
              <a:gs pos="33000">
                <a:srgbClr val="DDB84F"/>
              </a:gs>
              <a:gs pos="66000">
                <a:srgbClr val="39ADB7"/>
              </a:gs>
              <a:gs pos="100000">
                <a:schemeClr val="accent2">
                  <a:lumMod val="50000"/>
                </a:schemeClr>
              </a:gs>
              <a:gs pos="0">
                <a:srgbClr val="92D05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en-US" sz="2000" b="1" dirty="0">
                <a:latin typeface="Century Gothic" panose="020B0502020202020204" pitchFamily="34" charset="0"/>
              </a:rPr>
              <a:t>  HIGH                                                                                    MEDIUM                                                                                   LOW</a:t>
            </a:r>
          </a:p>
        </p:txBody>
      </p:sp>
      <p:sp>
        <p:nvSpPr>
          <p:cNvPr id="46" name="Rectangle 45">
            <a:extLst>
              <a:ext uri="{FF2B5EF4-FFF2-40B4-BE49-F238E27FC236}">
                <a16:creationId xmlns:a16="http://schemas.microsoft.com/office/drawing/2014/main" id="{30D0033C-9FCB-4F42-ADF7-B26F6CCD026A}"/>
              </a:ext>
            </a:extLst>
          </p:cNvPr>
          <p:cNvSpPr/>
          <p:nvPr/>
        </p:nvSpPr>
        <p:spPr>
          <a:xfrm>
            <a:off x="9919250" y="2203670"/>
            <a:ext cx="7315200" cy="4754880"/>
          </a:xfrm>
          <a:prstGeom prst="rect">
            <a:avLst/>
          </a:prstGeom>
          <a:solidFill>
            <a:srgbClr val="39AD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latin typeface="Century Gothic" panose="020B0502020202020204" pitchFamily="34" charset="0"/>
              </a:rPr>
              <a:t>LOW RISK, </a:t>
            </a:r>
          </a:p>
          <a:p>
            <a:pPr algn="ctr"/>
            <a:r>
              <a:rPr lang="en-US" sz="3000" dirty="0">
                <a:solidFill>
                  <a:schemeClr val="tx1"/>
                </a:solidFill>
                <a:latin typeface="Century Gothic" panose="020B0502020202020204" pitchFamily="34" charset="0"/>
              </a:rPr>
              <a:t>HIGH REWARD</a:t>
            </a:r>
          </a:p>
          <a:p>
            <a:pPr algn="ctr"/>
            <a:r>
              <a:rPr lang="en-US" sz="3000" dirty="0">
                <a:solidFill>
                  <a:schemeClr val="tx1"/>
                </a:solidFill>
                <a:latin typeface="Century Gothic" panose="020B0502020202020204" pitchFamily="34" charset="0"/>
              </a:rPr>
              <a:t>PRODUCTS</a:t>
            </a:r>
          </a:p>
        </p:txBody>
      </p:sp>
      <p:sp>
        <p:nvSpPr>
          <p:cNvPr id="47" name="Rectangle 46">
            <a:extLst>
              <a:ext uri="{FF2B5EF4-FFF2-40B4-BE49-F238E27FC236}">
                <a16:creationId xmlns:a16="http://schemas.microsoft.com/office/drawing/2014/main" id="{1D5D3F6A-184A-8E42-BD85-30995C2CCE55}"/>
              </a:ext>
            </a:extLst>
          </p:cNvPr>
          <p:cNvSpPr/>
          <p:nvPr/>
        </p:nvSpPr>
        <p:spPr>
          <a:xfrm>
            <a:off x="2604050" y="6958070"/>
            <a:ext cx="7315200" cy="4754880"/>
          </a:xfrm>
          <a:prstGeom prst="rect">
            <a:avLst/>
          </a:prstGeom>
          <a:solidFill>
            <a:srgbClr val="DDB8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latin typeface="Century Gothic" panose="020B0502020202020204" pitchFamily="34" charset="0"/>
              </a:rPr>
              <a:t>HIGH RISK, </a:t>
            </a:r>
          </a:p>
          <a:p>
            <a:pPr algn="ctr"/>
            <a:r>
              <a:rPr lang="en-US" sz="3000" dirty="0">
                <a:solidFill>
                  <a:schemeClr val="tx1"/>
                </a:solidFill>
                <a:latin typeface="Century Gothic" panose="020B0502020202020204" pitchFamily="34" charset="0"/>
              </a:rPr>
              <a:t>LOW REWARD</a:t>
            </a:r>
          </a:p>
          <a:p>
            <a:pPr algn="ctr"/>
            <a:r>
              <a:rPr lang="en-US" sz="3000" dirty="0">
                <a:solidFill>
                  <a:schemeClr val="tx1"/>
                </a:solidFill>
                <a:latin typeface="Century Gothic" panose="020B0502020202020204" pitchFamily="34" charset="0"/>
              </a:rPr>
              <a:t>PRODUCTS</a:t>
            </a:r>
          </a:p>
        </p:txBody>
      </p:sp>
      <p:sp>
        <p:nvSpPr>
          <p:cNvPr id="51" name="Rectangle 50">
            <a:extLst>
              <a:ext uri="{FF2B5EF4-FFF2-40B4-BE49-F238E27FC236}">
                <a16:creationId xmlns:a16="http://schemas.microsoft.com/office/drawing/2014/main" id="{484613C3-47B3-A144-A982-B0726FD4113B}"/>
              </a:ext>
            </a:extLst>
          </p:cNvPr>
          <p:cNvSpPr/>
          <p:nvPr/>
        </p:nvSpPr>
        <p:spPr>
          <a:xfrm>
            <a:off x="9919250" y="6958070"/>
            <a:ext cx="7315200" cy="4754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latin typeface="Century Gothic" panose="020B0502020202020204" pitchFamily="34" charset="0"/>
              </a:rPr>
              <a:t>LOW RISK, </a:t>
            </a:r>
          </a:p>
          <a:p>
            <a:pPr algn="ctr"/>
            <a:r>
              <a:rPr lang="en-US" sz="3000" dirty="0">
                <a:solidFill>
                  <a:schemeClr val="tx1"/>
                </a:solidFill>
                <a:latin typeface="Century Gothic" panose="020B0502020202020204" pitchFamily="34" charset="0"/>
              </a:rPr>
              <a:t>LOW REWARD</a:t>
            </a:r>
          </a:p>
          <a:p>
            <a:pPr algn="ctr"/>
            <a:r>
              <a:rPr lang="en-US" sz="3000" dirty="0">
                <a:solidFill>
                  <a:schemeClr val="tx1"/>
                </a:solidFill>
                <a:latin typeface="Century Gothic" panose="020B0502020202020204" pitchFamily="34" charset="0"/>
              </a:rPr>
              <a:t>PRODUCTS</a:t>
            </a:r>
          </a:p>
        </p:txBody>
      </p:sp>
      <p:sp>
        <p:nvSpPr>
          <p:cNvPr id="52" name="Oval 51">
            <a:extLst>
              <a:ext uri="{FF2B5EF4-FFF2-40B4-BE49-F238E27FC236}">
                <a16:creationId xmlns:a16="http://schemas.microsoft.com/office/drawing/2014/main" id="{CB2A9983-D5AD-4449-A06F-9DC906EB6327}"/>
              </a:ext>
            </a:extLst>
          </p:cNvPr>
          <p:cNvSpPr/>
          <p:nvPr/>
        </p:nvSpPr>
        <p:spPr>
          <a:xfrm>
            <a:off x="8450340" y="7231586"/>
            <a:ext cx="2102929" cy="2102929"/>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A   F</a:t>
            </a:r>
          </a:p>
          <a:p>
            <a:pPr algn="ctr"/>
            <a:r>
              <a:rPr lang="en-US" sz="3200" dirty="0">
                <a:solidFill>
                  <a:schemeClr val="bg1"/>
                </a:solidFill>
              </a:rPr>
              <a:t>L</a:t>
            </a:r>
          </a:p>
        </p:txBody>
      </p:sp>
      <p:sp>
        <p:nvSpPr>
          <p:cNvPr id="53" name="Oval 52">
            <a:extLst>
              <a:ext uri="{FF2B5EF4-FFF2-40B4-BE49-F238E27FC236}">
                <a16:creationId xmlns:a16="http://schemas.microsoft.com/office/drawing/2014/main" id="{1E8D9B59-3222-9248-9598-A74D92CFC66D}"/>
              </a:ext>
            </a:extLst>
          </p:cNvPr>
          <p:cNvSpPr/>
          <p:nvPr/>
        </p:nvSpPr>
        <p:spPr>
          <a:xfrm>
            <a:off x="14980950" y="9334515"/>
            <a:ext cx="2102929" cy="2102929"/>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C</a:t>
            </a:r>
          </a:p>
        </p:txBody>
      </p:sp>
      <p:sp>
        <p:nvSpPr>
          <p:cNvPr id="55" name="Oval 54">
            <a:extLst>
              <a:ext uri="{FF2B5EF4-FFF2-40B4-BE49-F238E27FC236}">
                <a16:creationId xmlns:a16="http://schemas.microsoft.com/office/drawing/2014/main" id="{424E4C47-25FF-594E-8C4C-B73512B085B4}"/>
              </a:ext>
            </a:extLst>
          </p:cNvPr>
          <p:cNvSpPr/>
          <p:nvPr/>
        </p:nvSpPr>
        <p:spPr>
          <a:xfrm>
            <a:off x="3112172" y="5606271"/>
            <a:ext cx="2645414" cy="2645414"/>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D</a:t>
            </a:r>
          </a:p>
          <a:p>
            <a:pPr algn="ctr"/>
            <a:endParaRPr lang="en-US" sz="3200" dirty="0">
              <a:solidFill>
                <a:schemeClr val="bg1"/>
              </a:solidFill>
            </a:endParaRPr>
          </a:p>
          <a:p>
            <a:pPr algn="ctr"/>
            <a:r>
              <a:rPr lang="en-US" sz="3200" dirty="0">
                <a:solidFill>
                  <a:schemeClr val="bg1"/>
                </a:solidFill>
              </a:rPr>
              <a:t>J      E</a:t>
            </a:r>
          </a:p>
        </p:txBody>
      </p:sp>
      <p:sp>
        <p:nvSpPr>
          <p:cNvPr id="70" name="Oval 69">
            <a:extLst>
              <a:ext uri="{FF2B5EF4-FFF2-40B4-BE49-F238E27FC236}">
                <a16:creationId xmlns:a16="http://schemas.microsoft.com/office/drawing/2014/main" id="{01A7B672-E7B1-0344-9ADF-3CFA1C1E3D56}"/>
              </a:ext>
            </a:extLst>
          </p:cNvPr>
          <p:cNvSpPr/>
          <p:nvPr/>
        </p:nvSpPr>
        <p:spPr>
          <a:xfrm>
            <a:off x="8590947" y="5840679"/>
            <a:ext cx="958252" cy="958252"/>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latin typeface="Century Gothic" panose="020B0502020202020204" pitchFamily="34" charset="0"/>
              </a:rPr>
              <a:t>K</a:t>
            </a:r>
          </a:p>
        </p:txBody>
      </p:sp>
      <p:sp>
        <p:nvSpPr>
          <p:cNvPr id="72" name="Oval 71">
            <a:extLst>
              <a:ext uri="{FF2B5EF4-FFF2-40B4-BE49-F238E27FC236}">
                <a16:creationId xmlns:a16="http://schemas.microsoft.com/office/drawing/2014/main" id="{1D6DF26E-B51B-5B42-9F9F-85C471EB9163}"/>
              </a:ext>
            </a:extLst>
          </p:cNvPr>
          <p:cNvSpPr/>
          <p:nvPr/>
        </p:nvSpPr>
        <p:spPr>
          <a:xfrm>
            <a:off x="10257866" y="2390480"/>
            <a:ext cx="1460260" cy="1460260"/>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G</a:t>
            </a:r>
          </a:p>
        </p:txBody>
      </p:sp>
    </p:spTree>
    <p:extLst>
      <p:ext uri="{BB962C8B-B14F-4D97-AF65-F5344CB8AC3E}">
        <p14:creationId xmlns:p14="http://schemas.microsoft.com/office/powerpoint/2010/main" val="199694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3000">
              <a:schemeClr val="bg1">
                <a:lumMod val="85000"/>
              </a:schemeClr>
            </a:gs>
            <a:gs pos="0">
              <a:schemeClr val="bg1">
                <a:lumMod val="9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1575171" y="2101943"/>
          <a:ext cx="20449099" cy="4935418"/>
        </p:xfrm>
        <a:graphic>
          <a:graphicData uri="http://schemas.openxmlformats.org/drawingml/2006/table">
            <a:tbl>
              <a:tblPr firstRow="1" firstCol="1" bandRow="1">
                <a:tableStyleId>{5C22544A-7EE6-4342-B048-85BDC9FD1C3A}</a:tableStyleId>
              </a:tblPr>
              <a:tblGrid>
                <a:gridCol w="20449099">
                  <a:extLst>
                    <a:ext uri="{9D8B030D-6E8A-4147-A177-3AD203B41FA5}">
                      <a16:colId xmlns:a16="http://schemas.microsoft.com/office/drawing/2014/main" val="2161760999"/>
                    </a:ext>
                  </a:extLst>
                </a:gridCol>
              </a:tblGrid>
              <a:tr h="4935418">
                <a:tc>
                  <a:txBody>
                    <a:bodyPr/>
                    <a:lstStyle/>
                    <a:p>
                      <a:pPr marL="0" marR="0" algn="ctr">
                        <a:spcBef>
                          <a:spcPts val="0"/>
                        </a:spcBef>
                        <a:spcAft>
                          <a:spcPts val="0"/>
                        </a:spcAft>
                      </a:pPr>
                      <a:r>
                        <a:rPr lang="en-US" sz="3200" b="1" dirty="0">
                          <a:solidFill>
                            <a:schemeClr val="tx1"/>
                          </a:solidFill>
                          <a:effectLst/>
                          <a:latin typeface="Century Gothic" panose="020B0502020202020204" pitchFamily="34" charset="0"/>
                        </a:rPr>
                        <a:t>DISCLAIMER</a:t>
                      </a:r>
                      <a:endParaRPr lang="en-US" sz="2400" b="1" dirty="0">
                        <a:solidFill>
                          <a:schemeClr val="tx1"/>
                        </a:solidFill>
                        <a:effectLst/>
                        <a:latin typeface="Century Gothic" panose="020B0502020202020204" pitchFamily="34" charset="0"/>
                      </a:endParaRPr>
                    </a:p>
                    <a:p>
                      <a:pPr marL="0" marR="0">
                        <a:spcBef>
                          <a:spcPts val="0"/>
                        </a:spcBef>
                        <a:spcAft>
                          <a:spcPts val="0"/>
                        </a:spcAft>
                      </a:pPr>
                      <a:r>
                        <a:rPr lang="en-US" sz="2400" b="0" dirty="0">
                          <a:solidFill>
                            <a:schemeClr val="tx1"/>
                          </a:solidFill>
                          <a:effectLst/>
                          <a:latin typeface="Century Gothic" panose="020B0502020202020204" pitchFamily="34" charset="0"/>
                        </a:rPr>
                        <a:t> </a:t>
                      </a:r>
                    </a:p>
                    <a:p>
                      <a:pPr marL="0" marR="0">
                        <a:spcBef>
                          <a:spcPts val="0"/>
                        </a:spcBef>
                        <a:spcAft>
                          <a:spcPts val="0"/>
                        </a:spcAft>
                      </a:pPr>
                      <a:r>
                        <a:rPr lang="en-US" sz="28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2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57081" marR="146012"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3233856876"/>
      </p:ext>
    </p:extLst>
  </p:cSld>
  <p:clrMapOvr>
    <a:masterClrMapping/>
  </p:clrMapOvr>
</p:sld>
</file>

<file path=ppt/theme/theme1.xml><?xml version="1.0" encoding="utf-8"?>
<a:theme xmlns:a="http://schemas.openxmlformats.org/drawingml/2006/main" name="Посылка">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IC-Product-Portfolio-Environmental-Analysis-Template_PowerPoint" id="{4FE85A54-92EA-664E-A776-B82B6A11B6D6}" vid="{AB6187C5-9F29-B543-94D1-E09B152F15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IC-Product-Portfolio-Environmental-Analysis-Template_PowerPoint</Template>
  <TotalTime>1</TotalTime>
  <Words>175</Words>
  <Application>Microsoft Office PowerPoint</Application>
  <PresentationFormat>Произвольный</PresentationFormat>
  <Paragraphs>50</Paragraphs>
  <Slides>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Century Gothic</vt:lpstr>
      <vt:lpstr>Corbel</vt:lpstr>
      <vt:lpstr>Gill Sans MT</vt:lpstr>
      <vt:lpstr>Open Sans Light</vt:lpstr>
      <vt:lpstr>Посылка</vt:lpstr>
      <vt:lpstr>Презентация PowerPoint</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Alexandra Ragazhinskaya</dc:creator>
  <cp:keywords/>
  <dc:description/>
  <cp:lastModifiedBy>Alexandra Ragazhinskaya</cp:lastModifiedBy>
  <cp:revision>1</cp:revision>
  <dcterms:created xsi:type="dcterms:W3CDTF">2020-06-12T17:34:47Z</dcterms:created>
  <dcterms:modified xsi:type="dcterms:W3CDTF">2020-06-12T17:36:07Z</dcterms:modified>
  <cp:category/>
</cp:coreProperties>
</file>