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7820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74"/>
  </p:normalViewPr>
  <p:slideViewPr>
    <p:cSldViewPr snapToGrid="0" snapToObjects="1">
      <p:cViewPr>
        <p:scale>
          <a:sx n="159" d="100"/>
          <a:sy n="159" d="100"/>
        </p:scale>
        <p:origin x="132" y="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it.ly/2E78Au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THE BASIC BALANCED SCORECARD | FINANCIAL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585" y="6430506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COMPANY NAME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633767"/>
              </p:ext>
            </p:extLst>
          </p:nvPr>
        </p:nvGraphicFramePr>
        <p:xfrm>
          <a:off x="219919" y="334088"/>
          <a:ext cx="11667282" cy="564551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00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342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 I N A N C I A 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STRATEGIC OBJECTIVES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KEY PERFORMANCE INDICATORS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TARGETS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INITIATIVES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1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2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3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PROGRAMS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BUDGETS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2B96F880-B2D7-439C-81BE-9B9CFDB38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0901" y="60207"/>
            <a:ext cx="1665683" cy="23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THE BASIC BALANCED SCORECARD | CUSTOMER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585" y="6430506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COMPANY NAME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91144"/>
              </p:ext>
            </p:extLst>
          </p:nvPr>
        </p:nvGraphicFramePr>
        <p:xfrm>
          <a:off x="219919" y="334088"/>
          <a:ext cx="11667282" cy="564551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00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342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 U S T O M E 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STRATEGIC OBJECTIVES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KEY PERFORMANCE INDICATORS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TARGETS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INITIATIVES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1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2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3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PROGRAMS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BUDGETS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8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THE BASIC BALANCED SCORECARD | INTERNAL PROCESSES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585" y="6430506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COMPANY NAME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934002"/>
              </p:ext>
            </p:extLst>
          </p:nvPr>
        </p:nvGraphicFramePr>
        <p:xfrm>
          <a:off x="219919" y="334088"/>
          <a:ext cx="11667282" cy="564551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00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342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 N T E R N A L     P R O C E S S E 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STRATEGIC OBJECTIVES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KEY PERFORMANCE INDICATORS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TARGETS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INITIATIVES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1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2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3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PROGRAMS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BUDGETS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64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THE BASIC BALANCED SCORECARD | LEARNING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585" y="6430506"/>
            <a:ext cx="6201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COMPANY NAME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739231"/>
              </p:ext>
            </p:extLst>
          </p:nvPr>
        </p:nvGraphicFramePr>
        <p:xfrm>
          <a:off x="219919" y="334088"/>
          <a:ext cx="11667282" cy="564551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00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342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 E A R N I N 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STRATEGIC OBJECTIVES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KEY PERFORMANCE INDICATORS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TARGETS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INITIATIVES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1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2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YEAR 3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PROGRAMS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BUDGETS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lvl="0"/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8">
                <a:tc>
                  <a:txBody>
                    <a:bodyPr/>
                    <a:lstStyle/>
                    <a:p>
                      <a:pPr lvl="0"/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633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012699"/>
      </p:ext>
    </p:extLst>
  </p:cSld>
  <p:clrMapOvr>
    <a:masterClrMapping/>
  </p:clrMapOvr>
</p:sld>
</file>

<file path=ppt/theme/theme1.xml><?xml version="1.0" encoding="utf-8"?>
<a:theme xmlns:a="http://schemas.openxmlformats.org/drawingml/2006/main" name="IC-The-Basic-Balanced-Scorecard-Template_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DE7EFA51-BF84-45B3-8A73-70C4649ED9E6}" vid="{E0D62F93-696B-4533-80A1-D21D8332FD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IC-The-Basic-Balanced-Scorecard-Template-PPT</Template>
  <TotalTime>1</TotalTime>
  <Words>135</Words>
  <Application>Microsoft Office PowerPoint</Application>
  <PresentationFormat>Широкоэкранный</PresentationFormat>
  <Paragraphs>48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IC-The-Basic-Balanced-Scorecard-Template_PPT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2020-07-23T17:44:56Z</dcterms:created>
  <dcterms:modified xsi:type="dcterms:W3CDTF">2020-07-23T17:46:01Z</dcterms:modified>
</cp:coreProperties>
</file>