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5"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H5b1i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years represented in your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and types of activities.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3-YEAR PLAN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PLAN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044227887"/>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en-US" sz="1000"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Objective / Goal Description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PLAN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FEB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APR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OCT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0315083-7D51-4C27-A5C4-F6ABCC7FFE82}" vid="{8F96E0D9-BE13-4A90-A638-ADF8259D6E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IC-3-Year-Plan-Gantt-Chart-Template_PowerPoint - SR edits</Template>
  <TotalTime>0</TotalTime>
  <Words>320</Words>
  <Application>Microsoft Office PowerPoint</Application>
  <PresentationFormat>Широкоэкранный</PresentationFormat>
  <Paragraphs>76</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2020-10-15T17:13:56Z</dcterms:created>
  <dcterms:modified xsi:type="dcterms:W3CDTF">2020-10-15T17:14:29Z</dcterms:modified>
</cp:coreProperties>
</file>