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662"/>
    <p:restoredTop sz="86447"/>
  </p:normalViewPr>
  <p:slideViewPr>
    <p:cSldViewPr snapToGrid="0" snapToObjects="1">
      <p:cViewPr>
        <p:scale>
          <a:sx n="152" d="100"/>
          <a:sy n="152" d="100"/>
        </p:scale>
        <p:origin x="112" y="3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10/12/2020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10/12/2020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4OSYW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BUSINESS CASE PRESENTATION</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en-US" sz="60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en-US" sz="2000" dirty="0">
                <a:latin typeface="Century Gothic" panose="020B0502020202020204" pitchFamily="34" charset="0"/>
              </a:rPr>
              <a:t>[ NAME ]</a:t>
            </a:r>
          </a:p>
          <a:p>
            <a:endParaRPr lang="en-US" sz="2000" dirty="0">
              <a:latin typeface="Century Gothic" panose="020B0502020202020204" pitchFamily="34" charset="0"/>
            </a:endParaRPr>
          </a:p>
          <a:p>
            <a:r>
              <a:rPr lang="en-US" sz="2000" dirty="0">
                <a:latin typeface="Century Gothic" panose="020B0502020202020204" pitchFamily="34" charset="0"/>
              </a:rPr>
              <a:t>[ DATE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r>
              <a:rPr lang="en-US" sz="1400" dirty="0">
                <a:latin typeface="Century Gothic" panose="020B0502020202020204" pitchFamily="34" charset="0"/>
              </a:rPr>
              <a:t>Document Control Information </a:t>
            </a:r>
            <a:r>
              <a:rPr lang="en-US" sz="1100" i="1" dirty="0">
                <a:latin typeface="Century Gothic" panose="020B0502020202020204" pitchFamily="34" charset="0"/>
              </a:rPr>
              <a:t>if applicable</a:t>
            </a:r>
            <a:endParaRPr lang="en-US" sz="1200" i="1" dirty="0">
              <a:latin typeface="Century Gothic" panose="020B0502020202020204" pitchFamily="34" charset="0"/>
            </a:endParaRP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8947186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Describe benefits of the project. Include specific benefits, such as increased revenues, time or resource savings, or intangible benefits, and how improvements will be measured.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BENEFITS</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BENEFITS</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73932255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Describe benefits of the project. Include specific benefits, such as increased revenues, time or resource savings, or intangible benefits, and how improvements will be measured.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BUSINESS CASE PRESENTATION | COMMENTS</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COMMENTS</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BUSINESS CASE PRESENTATION | TABLE OF CONTENTS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000" dirty="0">
                <a:latin typeface="Century Gothic" panose="020B0502020202020204" pitchFamily="34" charset="0"/>
              </a:rPr>
              <a:t>Executive Summary</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Project Description</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Solution</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Assumptions and Dependencies</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Options</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Financials</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Recommended Solution</a:t>
            </a:r>
          </a:p>
          <a:p>
            <a:pPr marL="342900" indent="-342900">
              <a:lnSpc>
                <a:spcPct val="200000"/>
              </a:lnSpc>
              <a:buFont typeface="Arial" panose="020B0604020202020204" pitchFamily="34" charset="0"/>
              <a:buChar char="•"/>
            </a:pPr>
            <a:r>
              <a:rPr lang="en-US" sz="2000" dirty="0">
                <a:latin typeface="Century Gothic" panose="020B0502020202020204" pitchFamily="34" charset="0"/>
              </a:rPr>
              <a:t>Benefits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a:lnSpc>
                          <a:spcPct val="150000"/>
                        </a:lnSpc>
                      </a:pPr>
                      <a:r>
                        <a:rPr lang="en-US" sz="1600" dirty="0">
                          <a:latin typeface="Century Gothic" panose="020B0502020202020204" pitchFamily="34" charset="0"/>
                        </a:rPr>
                        <a:t>Problem, Cost, Solution, Benefit</a:t>
                      </a:r>
                      <a:r>
                        <a:rPr lang="en-US" sz="1600" b="0" i="0" u="none" strike="noStrike" dirty="0">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EXECUTIVE SUMMARY</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EXECUTIVE SUMMARY</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941535232"/>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en-US" sz="1200" b="1" i="0" u="none" strike="noStrike" dirty="0">
                          <a:solidFill>
                            <a:srgbClr val="000000"/>
                          </a:solidFill>
                          <a:effectLst/>
                          <a:latin typeface="Century Gothic" panose="020B0502020202020204" pitchFamily="34" charset="0"/>
                        </a:rPr>
                        <a:t>BUSINESS OBJECTIVE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0" i="0" u="none" strike="noStrike" dirty="0">
                          <a:solidFill>
                            <a:srgbClr val="000000"/>
                          </a:solidFill>
                          <a:effectLst/>
                          <a:latin typeface="Century Gothic" panose="020B0502020202020204" pitchFamily="34" charset="0"/>
                        </a:rPr>
                        <a:t> Business Objective: in one or two sentences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en-US" sz="1200" b="1" i="0" u="none" strike="noStrike" dirty="0">
                          <a:solidFill>
                            <a:srgbClr val="000000"/>
                          </a:solidFill>
                          <a:effectLst/>
                          <a:latin typeface="Century Gothic" panose="020B0502020202020204" pitchFamily="34" charset="0"/>
                        </a:rPr>
                        <a:t>PROBLEM / OPPORTUNITY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1200" b="0" i="0" u="none" strike="noStrike" dirty="0">
                          <a:solidFill>
                            <a:srgbClr val="000000"/>
                          </a:solidFill>
                          <a:effectLst/>
                          <a:latin typeface="Century Gothic" panose="020B0502020202020204" pitchFamily="34" charset="0"/>
                        </a:rPr>
                        <a:t>Problem or Opportunity Description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DESCRIPTION</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Key aspects of solution</a:t>
                      </a:r>
                    </a:p>
                    <a:p>
                      <a:pPr marL="285750" indent="-285750">
                        <a:lnSpc>
                          <a:spcPct val="150000"/>
                        </a:lnSpc>
                        <a:buFont typeface="Arial" panose="020B0604020202020204" pitchFamily="34" charset="0"/>
                        <a:buChar char="•"/>
                      </a:pPr>
                      <a:r>
                        <a:rPr lang="en-US" sz="1600" dirty="0">
                          <a:latin typeface="Century Gothic" panose="020B0502020202020204" pitchFamily="34" charset="0"/>
                        </a:rPr>
                        <a:t>How does the solution contribute to business problems or opportunities?</a:t>
                      </a:r>
                    </a:p>
                    <a:p>
                      <a:pPr marL="285750" indent="-285750">
                        <a:lnSpc>
                          <a:spcPct val="150000"/>
                        </a:lnSpc>
                        <a:buFont typeface="Arial" panose="020B0604020202020204" pitchFamily="34" charset="0"/>
                        <a:buChar char="•"/>
                      </a:pPr>
                      <a:r>
                        <a:rPr lang="en-US" sz="1600" dirty="0">
                          <a:latin typeface="Century Gothic" panose="020B0502020202020204" pitchFamily="34" charset="0"/>
                        </a:rPr>
                        <a:t>Describe strategic significance of project. </a:t>
                      </a: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SOLUTION</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SOLUTION</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11916901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en-US" sz="1200" b="1" i="0" u="none" strike="noStrike" dirty="0">
                          <a:solidFill>
                            <a:srgbClr val="000000"/>
                          </a:solidFill>
                          <a:effectLst/>
                          <a:latin typeface="Century Gothic" panose="020B0502020202020204" pitchFamily="34" charset="0"/>
                        </a:rPr>
                        <a:t>ASSUMPTIONS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0" i="0" u="none" strike="noStrike" dirty="0">
                          <a:solidFill>
                            <a:srgbClr val="000000"/>
                          </a:solidFill>
                          <a:effectLst/>
                          <a:latin typeface="Century Gothic" panose="020B0502020202020204" pitchFamily="34" charset="0"/>
                        </a:rPr>
                        <a:t>Describe assumptions upon which the project is based.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en-US" sz="1200" b="1" i="0" u="none" strike="noStrike" dirty="0">
                          <a:solidFill>
                            <a:srgbClr val="000000"/>
                          </a:solidFill>
                          <a:effectLst/>
                          <a:latin typeface="Century Gothic" panose="020B0502020202020204" pitchFamily="34" charset="0"/>
                        </a:rPr>
                        <a:t>DEPENDENCIES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1200" b="0" i="0" u="none" strike="noStrike" dirty="0">
                          <a:solidFill>
                            <a:srgbClr val="000000"/>
                          </a:solidFill>
                          <a:effectLst/>
                          <a:latin typeface="Century Gothic" panose="020B0502020202020204" pitchFamily="34" charset="0"/>
                        </a:rPr>
                        <a:t>Detail any dependencies.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ASSUMPTIONS AND DEPENDENCIES</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a:spcBef>
                          <a:spcPts val="0"/>
                        </a:spcBef>
                        <a:spcAft>
                          <a:spcPts val="0"/>
                        </a:spcAft>
                      </a:pPr>
                      <a:r>
                        <a:rPr lang="en-US"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ALTERNATIVE SOLUTION</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200" b="1" i="0" u="none" strike="noStrike" dirty="0">
                          <a:solidFill>
                            <a:srgbClr val="000000"/>
                          </a:solidFill>
                          <a:effectLst/>
                          <a:latin typeface="Century Gothic" panose="020B0502020202020204" pitchFamily="34" charset="0"/>
                        </a:rPr>
                        <a:t> ADVANTAGES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fontAlgn="ctr"/>
                      <a:r>
                        <a:rPr lang="en-US" sz="1200" b="1" i="0" u="none" strike="noStrike" dirty="0">
                          <a:solidFill>
                            <a:srgbClr val="000000"/>
                          </a:solidFill>
                          <a:effectLst/>
                          <a:latin typeface="Century Gothic" panose="020B0502020202020204" pitchFamily="34" charset="0"/>
                        </a:rPr>
                        <a:t>DISADVANTAGES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OPTIONS</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Detail development and ongoing costs.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FINANCIALS</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FINANCIALS</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Summarize why this approach is recommended.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RECOMMENDED SOLUTION</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r>
              <a:rPr lang="en-US" sz="4000" dirty="0">
                <a:solidFill>
                  <a:schemeClr val="bg1">
                    <a:lumMod val="50000"/>
                  </a:schemeClr>
                </a:solidFill>
                <a:latin typeface="Century Gothic" panose="020B0502020202020204" pitchFamily="34" charset="0"/>
              </a:rPr>
              <a:t>RECOMMENDED SOLUTION</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Case-Presentation-Template_PowerPoint" id="{14A672F3-13F3-4646-8CEB-861C4AEEFBAA}" vid="{15C66F91-779A-D64C-B659-92E267540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IC-Business-Case-Presentation-Template_PowerPoint</Template>
  <TotalTime>0</TotalTime>
  <Words>315</Words>
  <Application>Microsoft Office PowerPoint</Application>
  <PresentationFormat>Широкоэкранный</PresentationFormat>
  <Paragraphs>69</Paragraphs>
  <Slides>12</Slides>
  <Notes>12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Arial Unicode MS</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2020-10-12T20:42:30Z</dcterms:created>
  <dcterms:modified xsi:type="dcterms:W3CDTF">2020-10-12T20:43:08Z</dcterms:modified>
</cp:coreProperties>
</file>