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A622"/>
    <a:srgbClr val="5E913E"/>
    <a:srgbClr val="CE1D02"/>
    <a:srgbClr val="4DACA4"/>
    <a:srgbClr val="D578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7912"/>
    <p:restoredTop sz="94674"/>
  </p:normalViewPr>
  <p:slideViewPr>
    <p:cSldViewPr snapToGrid="0" snapToObjects="1">
      <p:cViewPr>
        <p:scale>
          <a:sx n="95" d="100"/>
          <a:sy n="95" d="100"/>
        </p:scale>
        <p:origin x="677" y="5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0000">
              <a:schemeClr val="accent1">
                <a:lumMod val="0"/>
                <a:lumOff val="100000"/>
              </a:schemeClr>
            </a:gs>
            <a:gs pos="77008">
              <a:schemeClr val="accent1">
                <a:lumMod val="20000"/>
                <a:lumOff val="80000"/>
              </a:schemeClr>
            </a:gs>
          </a:gsLst>
          <a:path path="circle">
            <a:fillToRect l="100000" t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10/6/2020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bit.ly/36CUn4F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tx1">
                <a:lumMod val="65000"/>
                <a:lumOff val="3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Oval 22"/>
          <p:cNvSpPr/>
          <p:nvPr/>
        </p:nvSpPr>
        <p:spPr>
          <a:xfrm>
            <a:off x="102360" y="3331774"/>
            <a:ext cx="2743200" cy="375706"/>
          </a:xfrm>
          <a:prstGeom prst="rect">
            <a:avLst/>
          </a:prstGeom>
          <a:solidFill>
            <a:schemeClr val="tx1"/>
          </a:solidFill>
          <a:ln w="12700"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99000">
                  <a:schemeClr val="bg1">
                    <a:lumMod val="65000"/>
                  </a:schemeClr>
                </a:gs>
              </a:gsLst>
              <a:lin ang="3600000" scaled="0"/>
              <a:tileRect/>
            </a:gradFill>
          </a:ln>
          <a:effectLst>
            <a:reflection blurRad="76200" stA="50000" endA="300" endPos="64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latin typeface="Arial Narrow" charset="0"/>
                <a:ea typeface="Arial Narrow" charset="0"/>
                <a:cs typeface="Arial Narrow" charset="0"/>
              </a:rPr>
              <a:t>Task 1: 00/00 • 0 DAYS</a:t>
            </a:r>
          </a:p>
        </p:txBody>
      </p:sp>
      <p:sp>
        <p:nvSpPr>
          <p:cNvPr id="45" name="Oval 37"/>
          <p:cNvSpPr/>
          <p:nvPr/>
        </p:nvSpPr>
        <p:spPr>
          <a:xfrm>
            <a:off x="1946256" y="3802373"/>
            <a:ext cx="2743200" cy="375706"/>
          </a:xfrm>
          <a:prstGeom prst="rect">
            <a:avLst/>
          </a:prstGeom>
          <a:solidFill>
            <a:schemeClr val="accent6">
              <a:lumMod val="75000"/>
            </a:schemeClr>
          </a:solidFill>
          <a:ln w="12700"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99000">
                  <a:schemeClr val="bg1">
                    <a:lumMod val="65000"/>
                  </a:schemeClr>
                </a:gs>
              </a:gsLst>
              <a:lin ang="3600000" scaled="0"/>
              <a:tileRect/>
            </a:gradFill>
          </a:ln>
          <a:effectLst>
            <a:reflection blurRad="76200" stA="50000" endA="300" endPos="64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latin typeface="Arial Narrow" charset="0"/>
                <a:ea typeface="Arial Narrow" charset="0"/>
                <a:cs typeface="Arial Narrow" charset="0"/>
              </a:rPr>
              <a:t>Task 2: 00/00 • 0 DAYS</a:t>
            </a:r>
          </a:p>
        </p:txBody>
      </p:sp>
      <p:sp>
        <p:nvSpPr>
          <p:cNvPr id="48" name="Oval 33"/>
          <p:cNvSpPr/>
          <p:nvPr/>
        </p:nvSpPr>
        <p:spPr>
          <a:xfrm>
            <a:off x="3790152" y="4272972"/>
            <a:ext cx="2743200" cy="385493"/>
          </a:xfrm>
          <a:prstGeom prst="rect">
            <a:avLst/>
          </a:prstGeom>
          <a:solidFill>
            <a:srgbClr val="00B050"/>
          </a:solidFill>
          <a:ln w="12700"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99000">
                  <a:schemeClr val="bg1">
                    <a:lumMod val="65000"/>
                  </a:schemeClr>
                </a:gs>
              </a:gsLst>
              <a:lin ang="3600000" scaled="0"/>
              <a:tileRect/>
            </a:gradFill>
          </a:ln>
          <a:effectLst>
            <a:reflection blurRad="76200" stA="50000" endA="300" endPos="64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latin typeface="Arial Narrow" charset="0"/>
                <a:ea typeface="Arial Narrow" charset="0"/>
                <a:cs typeface="Arial Narrow" charset="0"/>
              </a:rPr>
              <a:t>Task 3: 00/00 • 0 DAYS</a:t>
            </a:r>
          </a:p>
        </p:txBody>
      </p:sp>
      <p:sp>
        <p:nvSpPr>
          <p:cNvPr id="46" name="Oval 39"/>
          <p:cNvSpPr/>
          <p:nvPr/>
        </p:nvSpPr>
        <p:spPr>
          <a:xfrm>
            <a:off x="5634048" y="4753358"/>
            <a:ext cx="2743200" cy="385493"/>
          </a:xfrm>
          <a:prstGeom prst="rect">
            <a:avLst/>
          </a:prstGeom>
          <a:solidFill>
            <a:srgbClr val="F0A622"/>
          </a:solidFill>
          <a:ln w="12700"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99000">
                  <a:schemeClr val="bg1">
                    <a:lumMod val="65000"/>
                  </a:schemeClr>
                </a:gs>
              </a:gsLst>
              <a:lin ang="3600000" scaled="0"/>
              <a:tileRect/>
            </a:gradFill>
          </a:ln>
          <a:effectLst>
            <a:reflection blurRad="76200" stA="50000" endA="300" endPos="64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latin typeface="Arial Narrow" charset="0"/>
                <a:ea typeface="Arial Narrow" charset="0"/>
                <a:cs typeface="Arial Narrow" charset="0"/>
              </a:rPr>
              <a:t>Task 4: 00/00 • 0 DAYS</a:t>
            </a:r>
          </a:p>
        </p:txBody>
      </p:sp>
      <p:sp>
        <p:nvSpPr>
          <p:cNvPr id="49" name="Oval 36"/>
          <p:cNvSpPr/>
          <p:nvPr/>
        </p:nvSpPr>
        <p:spPr>
          <a:xfrm>
            <a:off x="7477944" y="5233744"/>
            <a:ext cx="2743200" cy="391702"/>
          </a:xfrm>
          <a:prstGeom prst="rect">
            <a:avLst/>
          </a:prstGeom>
          <a:solidFill>
            <a:schemeClr val="accent2"/>
          </a:solidFill>
          <a:ln w="12700"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99000">
                  <a:schemeClr val="bg1">
                    <a:lumMod val="65000"/>
                  </a:schemeClr>
                </a:gs>
              </a:gsLst>
              <a:lin ang="3600000" scaled="0"/>
              <a:tileRect/>
            </a:gradFill>
          </a:ln>
          <a:effectLst>
            <a:reflection blurRad="76200" stA="50000" endA="300" endPos="64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latin typeface="Arial Narrow" charset="0"/>
                <a:ea typeface="Arial Narrow" charset="0"/>
                <a:cs typeface="Arial Narrow" charset="0"/>
              </a:rPr>
              <a:t>Task 5: 00/00 • 0 DAYS</a:t>
            </a:r>
          </a:p>
        </p:txBody>
      </p:sp>
      <p:sp>
        <p:nvSpPr>
          <p:cNvPr id="47" name="Oval 41"/>
          <p:cNvSpPr/>
          <p:nvPr/>
        </p:nvSpPr>
        <p:spPr>
          <a:xfrm>
            <a:off x="9321841" y="5720341"/>
            <a:ext cx="2743200" cy="391702"/>
          </a:xfrm>
          <a:prstGeom prst="rect">
            <a:avLst/>
          </a:prstGeom>
          <a:solidFill>
            <a:srgbClr val="C00000"/>
          </a:solidFill>
          <a:ln w="12700"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99000">
                  <a:schemeClr val="bg1">
                    <a:lumMod val="65000"/>
                  </a:schemeClr>
                </a:gs>
              </a:gsLst>
              <a:lin ang="3600000" scaled="0"/>
              <a:tileRect/>
            </a:gradFill>
          </a:ln>
          <a:effectLst>
            <a:reflection blurRad="76200" stA="50000" endA="300" endPos="64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latin typeface="Arial Narrow" charset="0"/>
                <a:ea typeface="Arial Narrow" charset="0"/>
                <a:cs typeface="Arial Narrow" charset="0"/>
              </a:rPr>
              <a:t>Task 6: 00/00 • 0 DAYS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863533" y="6477000"/>
            <a:ext cx="620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EVENT PLANNING TIMELINE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2401531"/>
              </p:ext>
            </p:extLst>
          </p:nvPr>
        </p:nvGraphicFramePr>
        <p:xfrm>
          <a:off x="102360" y="2854599"/>
          <a:ext cx="1198728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91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91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91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915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915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915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915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9915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9915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9915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799152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799152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799152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799152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799152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500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1</a:t>
                      </a:r>
                      <a:endParaRPr lang="en-US" sz="15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bg1">
                            <a:lumMod val="50000"/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lumMod val="50000"/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lumMod val="5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Arial" charset="0"/>
                          <a:ea typeface="Arial" charset="0"/>
                          <a:cs typeface="Arial" charset="0"/>
                        </a:rPr>
                        <a:t>10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bg1">
                            <a:lumMod val="50000"/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lumMod val="50000"/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lumMod val="5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Arial" charset="0"/>
                          <a:ea typeface="Arial" charset="0"/>
                          <a:cs typeface="Arial" charset="0"/>
                        </a:rPr>
                        <a:t>20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bg1">
                            <a:lumMod val="50000"/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lumMod val="50000"/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lumMod val="5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Arial" charset="0"/>
                          <a:ea typeface="Arial" charset="0"/>
                          <a:cs typeface="Arial" charset="0"/>
                        </a:rPr>
                        <a:t>30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bg1">
                            <a:lumMod val="50000"/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lumMod val="50000"/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lumMod val="5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Arial" charset="0"/>
                          <a:ea typeface="Arial" charset="0"/>
                          <a:cs typeface="Arial" charset="0"/>
                        </a:rPr>
                        <a:t>40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bg1">
                            <a:lumMod val="50000"/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lumMod val="50000"/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lumMod val="5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Arial" charset="0"/>
                          <a:ea typeface="Arial" charset="0"/>
                          <a:cs typeface="Arial" charset="0"/>
                        </a:rPr>
                        <a:t>50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bg1">
                            <a:lumMod val="50000"/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lumMod val="50000"/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lumMod val="5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Arial" charset="0"/>
                          <a:ea typeface="Arial" charset="0"/>
                          <a:cs typeface="Arial" charset="0"/>
                        </a:rPr>
                        <a:t>60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bg1">
                            <a:lumMod val="50000"/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lumMod val="50000"/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lumMod val="5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Arial" charset="0"/>
                          <a:ea typeface="Arial" charset="0"/>
                          <a:cs typeface="Arial" charset="0"/>
                        </a:rPr>
                        <a:t>70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bg1">
                            <a:lumMod val="50000"/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lumMod val="50000"/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lumMod val="5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Arial" charset="0"/>
                          <a:ea typeface="Arial" charset="0"/>
                          <a:cs typeface="Arial" charset="0"/>
                        </a:rPr>
                        <a:t>80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bg1">
                            <a:lumMod val="50000"/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lumMod val="50000"/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lumMod val="5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Arial" charset="0"/>
                          <a:ea typeface="Arial" charset="0"/>
                          <a:cs typeface="Arial" charset="0"/>
                        </a:rPr>
                        <a:t>90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bg1">
                            <a:lumMod val="50000"/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lumMod val="50000"/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lumMod val="50000"/>
                            <a:shade val="100000"/>
                            <a:satMod val="115000"/>
                          </a:schemeClr>
                        </a:gs>
                      </a:gsLst>
                      <a:lin ang="27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Arial" charset="0"/>
                          <a:ea typeface="Arial" charset="0"/>
                          <a:cs typeface="Arial" charset="0"/>
                        </a:rPr>
                        <a:t>100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bg1">
                            <a:lumMod val="50000"/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lumMod val="50000"/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lumMod val="5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Arial" charset="0"/>
                          <a:ea typeface="Arial" charset="0"/>
                          <a:cs typeface="Arial" charset="0"/>
                        </a:rPr>
                        <a:t>110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bg1">
                            <a:lumMod val="50000"/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lumMod val="50000"/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lumMod val="5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Arial" charset="0"/>
                          <a:ea typeface="Arial" charset="0"/>
                          <a:cs typeface="Arial" charset="0"/>
                        </a:rPr>
                        <a:t>120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bg1">
                            <a:lumMod val="50000"/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lumMod val="50000"/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lumMod val="5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Arial" charset="0"/>
                          <a:ea typeface="Arial" charset="0"/>
                          <a:cs typeface="Arial" charset="0"/>
                        </a:rPr>
                        <a:t>130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bg1">
                            <a:lumMod val="50000"/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lumMod val="50000"/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lumMod val="5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Arial" charset="0"/>
                          <a:ea typeface="Arial" charset="0"/>
                          <a:cs typeface="Arial" charset="0"/>
                        </a:rPr>
                        <a:t>140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bg1">
                            <a:lumMod val="50000"/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lumMod val="50000"/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lumMod val="5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pSp>
        <p:nvGrpSpPr>
          <p:cNvPr id="12" name="Group 11"/>
          <p:cNvGrpSpPr/>
          <p:nvPr/>
        </p:nvGrpSpPr>
        <p:grpSpPr>
          <a:xfrm>
            <a:off x="4444940" y="334178"/>
            <a:ext cx="1106433" cy="3179728"/>
            <a:chOff x="4757100" y="363572"/>
            <a:chExt cx="1106433" cy="3179728"/>
          </a:xfrm>
        </p:grpSpPr>
        <p:sp>
          <p:nvSpPr>
            <p:cNvPr id="28" name="Round Diagonal Corner Rectangle 27"/>
            <p:cNvSpPr>
              <a:spLocks noChangeAspect="1"/>
            </p:cNvSpPr>
            <p:nvPr/>
          </p:nvSpPr>
          <p:spPr>
            <a:xfrm>
              <a:off x="4757100" y="363572"/>
              <a:ext cx="1106433" cy="418757"/>
            </a:xfrm>
            <a:prstGeom prst="round2DiagRect">
              <a:avLst/>
            </a:pr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46000">
                  <a:schemeClr val="accent2">
                    <a:lumMod val="95000"/>
                    <a:lumOff val="5000"/>
                  </a:schemeClr>
                </a:gs>
                <a:gs pos="100000">
                  <a:schemeClr val="accent2">
                    <a:lumMod val="60000"/>
                  </a:schemeClr>
                </a:gs>
              </a:gsLst>
              <a:path path="circle">
                <a:fillToRect l="50000" t="130000" r="50000" b="-30000"/>
              </a:path>
              <a:tileRect/>
            </a:gradFill>
            <a:ln>
              <a:solidFill>
                <a:schemeClr val="accent2">
                  <a:lumMod val="5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400" b="1">
                  <a:solidFill>
                    <a:schemeClr val="bg1"/>
                  </a:solidFill>
                  <a:latin typeface="Century Gothic" charset="0"/>
                  <a:ea typeface="Century Gothic" charset="0"/>
                  <a:cs typeface="Century Gothic" charset="0"/>
                </a:rPr>
                <a:t>TODAY</a:t>
              </a:r>
            </a:p>
          </p:txBody>
        </p:sp>
        <p:cxnSp>
          <p:nvCxnSpPr>
            <p:cNvPr id="9" name="Straight Connector 8"/>
            <p:cNvCxnSpPr/>
            <p:nvPr/>
          </p:nvCxnSpPr>
          <p:spPr>
            <a:xfrm>
              <a:off x="4864100" y="782329"/>
              <a:ext cx="0" cy="2760971"/>
            </a:xfrm>
            <a:prstGeom prst="line">
              <a:avLst/>
            </a:prstGeom>
            <a:ln w="31750">
              <a:gradFill flip="none" rotWithShape="1">
                <a:gsLst>
                  <a:gs pos="100000">
                    <a:schemeClr val="accent2">
                      <a:lumMod val="40000"/>
                      <a:lumOff val="60000"/>
                      <a:alpha val="49000"/>
                    </a:schemeClr>
                  </a:gs>
                  <a:gs pos="35000">
                    <a:schemeClr val="accent2">
                      <a:lumMod val="95000"/>
                      <a:lumOff val="5000"/>
                      <a:alpha val="59000"/>
                    </a:schemeClr>
                  </a:gs>
                  <a:gs pos="0">
                    <a:schemeClr val="accent2">
                      <a:lumMod val="60000"/>
                    </a:schemeClr>
                  </a:gs>
                </a:gsLst>
                <a:path path="circle">
                  <a:fillToRect l="50000" t="130000" r="50000" b="-30000"/>
                </a:path>
                <a:tileRect/>
              </a:gradFill>
              <a:tailEnd type="diamon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Group 9"/>
          <p:cNvGrpSpPr/>
          <p:nvPr/>
        </p:nvGrpSpPr>
        <p:grpSpPr>
          <a:xfrm>
            <a:off x="161330" y="380169"/>
            <a:ext cx="2625259" cy="2531519"/>
            <a:chOff x="161330" y="380169"/>
            <a:chExt cx="2625259" cy="2531519"/>
          </a:xfrm>
        </p:grpSpPr>
        <p:grpSp>
          <p:nvGrpSpPr>
            <p:cNvPr id="2" name="Group 1"/>
            <p:cNvGrpSpPr/>
            <p:nvPr/>
          </p:nvGrpSpPr>
          <p:grpSpPr>
            <a:xfrm>
              <a:off x="161330" y="380169"/>
              <a:ext cx="2625259" cy="1396524"/>
              <a:chOff x="821273" y="410543"/>
              <a:chExt cx="2625259" cy="1396524"/>
            </a:xfrm>
          </p:grpSpPr>
          <p:sp>
            <p:nvSpPr>
              <p:cNvPr id="14" name="Rounded Rectangle 13"/>
              <p:cNvSpPr/>
              <p:nvPr/>
            </p:nvSpPr>
            <p:spPr>
              <a:xfrm>
                <a:off x="821273" y="411501"/>
                <a:ext cx="2607727" cy="1395566"/>
              </a:xfrm>
              <a:prstGeom prst="roundRect">
                <a:avLst>
                  <a:gd name="adj" fmla="val 0"/>
                </a:avLst>
              </a:prstGeom>
              <a:gradFill>
                <a:gsLst>
                  <a:gs pos="0">
                    <a:schemeClr val="bg1">
                      <a:lumMod val="95000"/>
                      <a:alpha val="0"/>
                    </a:schemeClr>
                  </a:gs>
                  <a:gs pos="100000">
                    <a:schemeClr val="bg1"/>
                  </a:gs>
                </a:gsLst>
                <a:lin ang="135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821273" y="410543"/>
                <a:ext cx="2625259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b="1" dirty="0">
                    <a:effectLst>
                      <a:glow rad="63500">
                        <a:schemeClr val="bg1">
                          <a:alpha val="40000"/>
                        </a:schemeClr>
                      </a:glow>
                    </a:effectLst>
                    <a:latin typeface="Arial" charset="0"/>
                    <a:ea typeface="Arial" charset="0"/>
                    <a:cs typeface="Arial" charset="0"/>
                  </a:rPr>
                  <a:t>MILESTONE 1 • 00/00</a:t>
                </a:r>
              </a:p>
              <a:p>
                <a:endParaRPr lang="en-US" sz="1200" b="1" dirty="0">
                  <a:effectLst>
                    <a:glow rad="63500">
                      <a:schemeClr val="bg1">
                        <a:alpha val="40000"/>
                      </a:schemeClr>
                    </a:glow>
                  </a:effectLst>
                  <a:latin typeface="Arial" charset="0"/>
                  <a:ea typeface="Arial" charset="0"/>
                  <a:cs typeface="Arial" charset="0"/>
                </a:endParaRPr>
              </a:p>
              <a:p>
                <a:r>
                  <a:rPr lang="en-US" sz="1200" b="1" dirty="0">
                    <a:effectLst>
                      <a:glow rad="63500">
                        <a:schemeClr val="bg1">
                          <a:alpha val="40000"/>
                        </a:schemeClr>
                      </a:glow>
                    </a:effectLst>
                    <a:latin typeface="Arial" charset="0"/>
                    <a:ea typeface="Arial" charset="0"/>
                    <a:cs typeface="Arial" charset="0"/>
                  </a:rPr>
                  <a:t>Title / Description</a:t>
                </a:r>
              </a:p>
            </p:txBody>
          </p:sp>
        </p:grpSp>
        <p:cxnSp>
          <p:nvCxnSpPr>
            <p:cNvPr id="4" name="Straight Connector 3"/>
            <p:cNvCxnSpPr/>
            <p:nvPr/>
          </p:nvCxnSpPr>
          <p:spPr>
            <a:xfrm>
              <a:off x="161330" y="380169"/>
              <a:ext cx="0" cy="2531519"/>
            </a:xfrm>
            <a:prstGeom prst="line">
              <a:avLst/>
            </a:prstGeom>
            <a:ln w="22225">
              <a:solidFill>
                <a:schemeClr val="bg1"/>
              </a:solidFill>
              <a:prstDash val="sysDot"/>
              <a:tailEnd type="oval" w="sm" len="sm"/>
            </a:ln>
            <a:effectLst>
              <a:glow rad="12700">
                <a:schemeClr val="bg1">
                  <a:lumMod val="50000"/>
                  <a:alpha val="51000"/>
                </a:scheme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" name="Group 20"/>
          <p:cNvGrpSpPr/>
          <p:nvPr/>
        </p:nvGrpSpPr>
        <p:grpSpPr>
          <a:xfrm>
            <a:off x="2254957" y="1502533"/>
            <a:ext cx="2625259" cy="1431117"/>
            <a:chOff x="161330" y="380169"/>
            <a:chExt cx="2625259" cy="2531519"/>
          </a:xfrm>
        </p:grpSpPr>
        <p:grpSp>
          <p:nvGrpSpPr>
            <p:cNvPr id="22" name="Group 21"/>
            <p:cNvGrpSpPr/>
            <p:nvPr/>
          </p:nvGrpSpPr>
          <p:grpSpPr>
            <a:xfrm>
              <a:off x="161330" y="380169"/>
              <a:ext cx="2625259" cy="1875535"/>
              <a:chOff x="821273" y="410543"/>
              <a:chExt cx="2625259" cy="1875535"/>
            </a:xfrm>
          </p:grpSpPr>
          <p:sp>
            <p:nvSpPr>
              <p:cNvPr id="24" name="Rounded Rectangle 23"/>
              <p:cNvSpPr/>
              <p:nvPr/>
            </p:nvSpPr>
            <p:spPr>
              <a:xfrm>
                <a:off x="821273" y="411500"/>
                <a:ext cx="2607727" cy="1874578"/>
              </a:xfrm>
              <a:prstGeom prst="roundRect">
                <a:avLst>
                  <a:gd name="adj" fmla="val 0"/>
                </a:avLst>
              </a:prstGeom>
              <a:gradFill>
                <a:gsLst>
                  <a:gs pos="0">
                    <a:schemeClr val="bg1">
                      <a:lumMod val="95000"/>
                      <a:alpha val="0"/>
                    </a:schemeClr>
                  </a:gs>
                  <a:gs pos="100000">
                    <a:schemeClr val="bg1"/>
                  </a:gs>
                </a:gsLst>
                <a:lin ang="135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TextBox 24"/>
              <p:cNvSpPr txBox="1"/>
              <p:nvPr/>
            </p:nvSpPr>
            <p:spPr>
              <a:xfrm>
                <a:off x="821273" y="410543"/>
                <a:ext cx="2625259" cy="11433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b="1" dirty="0">
                    <a:effectLst>
                      <a:glow rad="63500">
                        <a:schemeClr val="bg1">
                          <a:alpha val="40000"/>
                        </a:schemeClr>
                      </a:glow>
                    </a:effectLst>
                    <a:latin typeface="Arial" charset="0"/>
                    <a:ea typeface="Arial" charset="0"/>
                    <a:cs typeface="Arial" charset="0"/>
                  </a:rPr>
                  <a:t>MILESTONE 2 • 00/00</a:t>
                </a:r>
              </a:p>
              <a:p>
                <a:endParaRPr lang="en-US" sz="1200" b="1" dirty="0">
                  <a:effectLst>
                    <a:glow rad="63500">
                      <a:schemeClr val="bg1">
                        <a:alpha val="40000"/>
                      </a:schemeClr>
                    </a:glow>
                  </a:effectLst>
                  <a:latin typeface="Arial" charset="0"/>
                  <a:ea typeface="Arial" charset="0"/>
                  <a:cs typeface="Arial" charset="0"/>
                </a:endParaRPr>
              </a:p>
              <a:p>
                <a:r>
                  <a:rPr lang="en-US" sz="1200" b="1" dirty="0">
                    <a:effectLst>
                      <a:glow rad="63500">
                        <a:schemeClr val="bg1">
                          <a:alpha val="40000"/>
                        </a:schemeClr>
                      </a:glow>
                    </a:effectLst>
                    <a:latin typeface="Arial" charset="0"/>
                    <a:ea typeface="Arial" charset="0"/>
                    <a:cs typeface="Arial" charset="0"/>
                  </a:rPr>
                  <a:t>Title / Description</a:t>
                </a:r>
              </a:p>
            </p:txBody>
          </p:sp>
        </p:grpSp>
        <p:cxnSp>
          <p:nvCxnSpPr>
            <p:cNvPr id="23" name="Straight Connector 22"/>
            <p:cNvCxnSpPr/>
            <p:nvPr/>
          </p:nvCxnSpPr>
          <p:spPr>
            <a:xfrm>
              <a:off x="161330" y="380169"/>
              <a:ext cx="0" cy="2531519"/>
            </a:xfrm>
            <a:prstGeom prst="line">
              <a:avLst/>
            </a:prstGeom>
            <a:ln w="22225">
              <a:solidFill>
                <a:schemeClr val="bg1"/>
              </a:solidFill>
              <a:prstDash val="sysDot"/>
              <a:tailEnd type="oval" w="sm" len="sm"/>
            </a:ln>
            <a:effectLst>
              <a:glow rad="12700">
                <a:schemeClr val="bg1">
                  <a:lumMod val="50000"/>
                  <a:alpha val="51000"/>
                </a:scheme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" name="Group 25"/>
          <p:cNvGrpSpPr/>
          <p:nvPr/>
        </p:nvGrpSpPr>
        <p:grpSpPr>
          <a:xfrm>
            <a:off x="5300436" y="1026500"/>
            <a:ext cx="1310225" cy="1911512"/>
            <a:chOff x="161330" y="380169"/>
            <a:chExt cx="2625259" cy="2531519"/>
          </a:xfrm>
        </p:grpSpPr>
        <p:grpSp>
          <p:nvGrpSpPr>
            <p:cNvPr id="27" name="Group 26"/>
            <p:cNvGrpSpPr/>
            <p:nvPr/>
          </p:nvGrpSpPr>
          <p:grpSpPr>
            <a:xfrm>
              <a:off x="161330" y="380169"/>
              <a:ext cx="2625259" cy="1534625"/>
              <a:chOff x="821273" y="410543"/>
              <a:chExt cx="2625259" cy="1534625"/>
            </a:xfrm>
          </p:grpSpPr>
          <p:sp>
            <p:nvSpPr>
              <p:cNvPr id="30" name="Rounded Rectangle 29"/>
              <p:cNvSpPr/>
              <p:nvPr/>
            </p:nvSpPr>
            <p:spPr>
              <a:xfrm>
                <a:off x="821273" y="411502"/>
                <a:ext cx="2607727" cy="1533666"/>
              </a:xfrm>
              <a:prstGeom prst="roundRect">
                <a:avLst>
                  <a:gd name="adj" fmla="val 0"/>
                </a:avLst>
              </a:prstGeom>
              <a:gradFill>
                <a:gsLst>
                  <a:gs pos="0">
                    <a:schemeClr val="bg1">
                      <a:lumMod val="95000"/>
                      <a:alpha val="0"/>
                    </a:schemeClr>
                  </a:gs>
                  <a:gs pos="100000">
                    <a:schemeClr val="bg1"/>
                  </a:gs>
                </a:gsLst>
                <a:lin ang="135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" name="TextBox 30"/>
              <p:cNvSpPr txBox="1"/>
              <p:nvPr/>
            </p:nvSpPr>
            <p:spPr>
              <a:xfrm>
                <a:off x="821273" y="410543"/>
                <a:ext cx="2625259" cy="13450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b="1" dirty="0">
                    <a:effectLst>
                      <a:glow rad="63500">
                        <a:schemeClr val="bg1">
                          <a:alpha val="40000"/>
                        </a:schemeClr>
                      </a:glow>
                    </a:effectLst>
                    <a:latin typeface="Arial" charset="0"/>
                    <a:ea typeface="Arial" charset="0"/>
                    <a:cs typeface="Arial" charset="0"/>
                  </a:rPr>
                  <a:t>MILESTONE 3 • 00/00</a:t>
                </a:r>
              </a:p>
              <a:p>
                <a:endParaRPr lang="en-US" sz="1200" b="1" dirty="0">
                  <a:effectLst>
                    <a:glow rad="63500">
                      <a:schemeClr val="bg1">
                        <a:alpha val="40000"/>
                      </a:schemeClr>
                    </a:glow>
                  </a:effectLst>
                  <a:latin typeface="Arial" charset="0"/>
                  <a:ea typeface="Arial" charset="0"/>
                  <a:cs typeface="Arial" charset="0"/>
                </a:endParaRPr>
              </a:p>
              <a:p>
                <a:r>
                  <a:rPr lang="en-US" sz="1200" b="1" dirty="0">
                    <a:effectLst>
                      <a:glow rad="63500">
                        <a:schemeClr val="bg1">
                          <a:alpha val="40000"/>
                        </a:schemeClr>
                      </a:glow>
                    </a:effectLst>
                    <a:latin typeface="Arial" charset="0"/>
                    <a:ea typeface="Arial" charset="0"/>
                    <a:cs typeface="Arial" charset="0"/>
                  </a:rPr>
                  <a:t>Title / Description</a:t>
                </a:r>
              </a:p>
            </p:txBody>
          </p:sp>
        </p:grpSp>
        <p:cxnSp>
          <p:nvCxnSpPr>
            <p:cNvPr id="29" name="Straight Connector 28"/>
            <p:cNvCxnSpPr/>
            <p:nvPr/>
          </p:nvCxnSpPr>
          <p:spPr>
            <a:xfrm>
              <a:off x="161330" y="380169"/>
              <a:ext cx="0" cy="2531519"/>
            </a:xfrm>
            <a:prstGeom prst="line">
              <a:avLst/>
            </a:prstGeom>
            <a:ln w="22225">
              <a:solidFill>
                <a:schemeClr val="bg1"/>
              </a:solidFill>
              <a:prstDash val="sysDot"/>
              <a:tailEnd type="oval" w="sm" len="sm"/>
            </a:ln>
            <a:effectLst>
              <a:glow rad="12700">
                <a:schemeClr val="bg1">
                  <a:lumMod val="50000"/>
                  <a:alpha val="51000"/>
                </a:scheme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2" name="Group 31"/>
          <p:cNvGrpSpPr/>
          <p:nvPr/>
        </p:nvGrpSpPr>
        <p:grpSpPr>
          <a:xfrm>
            <a:off x="7210269" y="377852"/>
            <a:ext cx="2294387" cy="2560160"/>
            <a:chOff x="161330" y="380169"/>
            <a:chExt cx="2625259" cy="2531519"/>
          </a:xfrm>
        </p:grpSpPr>
        <p:grpSp>
          <p:nvGrpSpPr>
            <p:cNvPr id="33" name="Group 32"/>
            <p:cNvGrpSpPr/>
            <p:nvPr/>
          </p:nvGrpSpPr>
          <p:grpSpPr>
            <a:xfrm>
              <a:off x="161330" y="380169"/>
              <a:ext cx="2625259" cy="1049333"/>
              <a:chOff x="821273" y="410543"/>
              <a:chExt cx="2625259" cy="1049333"/>
            </a:xfrm>
          </p:grpSpPr>
          <p:sp>
            <p:nvSpPr>
              <p:cNvPr id="35" name="Rounded Rectangle 34"/>
              <p:cNvSpPr/>
              <p:nvPr/>
            </p:nvSpPr>
            <p:spPr>
              <a:xfrm>
                <a:off x="821273" y="411503"/>
                <a:ext cx="2607727" cy="1048373"/>
              </a:xfrm>
              <a:prstGeom prst="roundRect">
                <a:avLst>
                  <a:gd name="adj" fmla="val 0"/>
                </a:avLst>
              </a:prstGeom>
              <a:gradFill>
                <a:gsLst>
                  <a:gs pos="0">
                    <a:schemeClr val="bg1">
                      <a:lumMod val="95000"/>
                      <a:alpha val="0"/>
                    </a:schemeClr>
                  </a:gs>
                  <a:gs pos="100000">
                    <a:schemeClr val="bg1"/>
                  </a:gs>
                </a:gsLst>
                <a:lin ang="135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" name="TextBox 35"/>
              <p:cNvSpPr txBox="1"/>
              <p:nvPr/>
            </p:nvSpPr>
            <p:spPr>
              <a:xfrm>
                <a:off x="821273" y="410543"/>
                <a:ext cx="2625259" cy="6391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b="1" dirty="0">
                    <a:effectLst>
                      <a:glow rad="63500">
                        <a:schemeClr val="bg1">
                          <a:alpha val="40000"/>
                        </a:schemeClr>
                      </a:glow>
                    </a:effectLst>
                    <a:latin typeface="Arial" charset="0"/>
                    <a:ea typeface="Arial" charset="0"/>
                    <a:cs typeface="Arial" charset="0"/>
                  </a:rPr>
                  <a:t>MILESTONE 4 • 00/00</a:t>
                </a:r>
              </a:p>
              <a:p>
                <a:endParaRPr lang="en-US" sz="1200" b="1" dirty="0">
                  <a:effectLst>
                    <a:glow rad="63500">
                      <a:schemeClr val="bg1">
                        <a:alpha val="40000"/>
                      </a:schemeClr>
                    </a:glow>
                  </a:effectLst>
                  <a:latin typeface="Arial" charset="0"/>
                  <a:ea typeface="Arial" charset="0"/>
                  <a:cs typeface="Arial" charset="0"/>
                </a:endParaRPr>
              </a:p>
              <a:p>
                <a:r>
                  <a:rPr lang="en-US" sz="1200" b="1" dirty="0">
                    <a:effectLst>
                      <a:glow rad="63500">
                        <a:schemeClr val="bg1">
                          <a:alpha val="40000"/>
                        </a:schemeClr>
                      </a:glow>
                    </a:effectLst>
                    <a:latin typeface="Arial" charset="0"/>
                    <a:ea typeface="Arial" charset="0"/>
                    <a:cs typeface="Arial" charset="0"/>
                  </a:rPr>
                  <a:t>Title / Description</a:t>
                </a:r>
              </a:p>
            </p:txBody>
          </p:sp>
        </p:grpSp>
        <p:cxnSp>
          <p:nvCxnSpPr>
            <p:cNvPr id="34" name="Straight Connector 33"/>
            <p:cNvCxnSpPr/>
            <p:nvPr/>
          </p:nvCxnSpPr>
          <p:spPr>
            <a:xfrm>
              <a:off x="2769057" y="380169"/>
              <a:ext cx="0" cy="2531519"/>
            </a:xfrm>
            <a:prstGeom prst="line">
              <a:avLst/>
            </a:prstGeom>
            <a:ln w="22225">
              <a:solidFill>
                <a:schemeClr val="bg1"/>
              </a:solidFill>
              <a:prstDash val="sysDot"/>
              <a:tailEnd type="oval" w="sm" len="sm"/>
            </a:ln>
            <a:effectLst>
              <a:glow rad="12700">
                <a:schemeClr val="bg1">
                  <a:lumMod val="50000"/>
                  <a:alpha val="51000"/>
                </a:scheme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8" name="Group 37"/>
          <p:cNvGrpSpPr/>
          <p:nvPr/>
        </p:nvGrpSpPr>
        <p:grpSpPr>
          <a:xfrm>
            <a:off x="9069048" y="1326680"/>
            <a:ext cx="2995993" cy="1622832"/>
            <a:chOff x="161330" y="380169"/>
            <a:chExt cx="2625259" cy="2531519"/>
          </a:xfrm>
        </p:grpSpPr>
        <p:grpSp>
          <p:nvGrpSpPr>
            <p:cNvPr id="39" name="Group 38"/>
            <p:cNvGrpSpPr/>
            <p:nvPr/>
          </p:nvGrpSpPr>
          <p:grpSpPr>
            <a:xfrm>
              <a:off x="161330" y="380169"/>
              <a:ext cx="2625259" cy="1736281"/>
              <a:chOff x="821273" y="410543"/>
              <a:chExt cx="2625259" cy="1736281"/>
            </a:xfrm>
          </p:grpSpPr>
          <p:sp>
            <p:nvSpPr>
              <p:cNvPr id="41" name="Rounded Rectangle 40"/>
              <p:cNvSpPr/>
              <p:nvPr/>
            </p:nvSpPr>
            <p:spPr>
              <a:xfrm>
                <a:off x="821273" y="411502"/>
                <a:ext cx="2607727" cy="1735322"/>
              </a:xfrm>
              <a:prstGeom prst="roundRect">
                <a:avLst>
                  <a:gd name="adj" fmla="val 0"/>
                </a:avLst>
              </a:prstGeom>
              <a:gradFill>
                <a:gsLst>
                  <a:gs pos="0">
                    <a:schemeClr val="bg1">
                      <a:lumMod val="95000"/>
                      <a:alpha val="0"/>
                    </a:schemeClr>
                  </a:gs>
                  <a:gs pos="100000">
                    <a:schemeClr val="bg1"/>
                  </a:gs>
                </a:gsLst>
                <a:lin ang="135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" name="TextBox 41"/>
              <p:cNvSpPr txBox="1"/>
              <p:nvPr/>
            </p:nvSpPr>
            <p:spPr>
              <a:xfrm>
                <a:off x="821273" y="410543"/>
                <a:ext cx="2625259" cy="100823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b="1" dirty="0">
                    <a:effectLst>
                      <a:glow rad="63500">
                        <a:schemeClr val="bg1">
                          <a:alpha val="40000"/>
                        </a:schemeClr>
                      </a:glow>
                    </a:effectLst>
                    <a:latin typeface="Arial" charset="0"/>
                    <a:ea typeface="Arial" charset="0"/>
                    <a:cs typeface="Arial" charset="0"/>
                  </a:rPr>
                  <a:t>MILESTONE 5 • 00/00</a:t>
                </a:r>
              </a:p>
              <a:p>
                <a:endParaRPr lang="en-US" sz="1200" b="1" dirty="0">
                  <a:effectLst>
                    <a:glow rad="63500">
                      <a:schemeClr val="bg1">
                        <a:alpha val="40000"/>
                      </a:schemeClr>
                    </a:glow>
                  </a:effectLst>
                  <a:latin typeface="Arial" charset="0"/>
                  <a:ea typeface="Arial" charset="0"/>
                  <a:cs typeface="Arial" charset="0"/>
                </a:endParaRPr>
              </a:p>
              <a:p>
                <a:r>
                  <a:rPr lang="en-US" sz="1200" b="1" dirty="0">
                    <a:effectLst>
                      <a:glow rad="63500">
                        <a:schemeClr val="bg1">
                          <a:alpha val="40000"/>
                        </a:schemeClr>
                      </a:glow>
                    </a:effectLst>
                    <a:latin typeface="Arial" charset="0"/>
                    <a:ea typeface="Arial" charset="0"/>
                    <a:cs typeface="Arial" charset="0"/>
                  </a:rPr>
                  <a:t>Title / Description</a:t>
                </a:r>
              </a:p>
            </p:txBody>
          </p:sp>
        </p:grpSp>
        <p:cxnSp>
          <p:nvCxnSpPr>
            <p:cNvPr id="40" name="Straight Connector 39"/>
            <p:cNvCxnSpPr/>
            <p:nvPr/>
          </p:nvCxnSpPr>
          <p:spPr>
            <a:xfrm>
              <a:off x="2769057" y="380169"/>
              <a:ext cx="0" cy="2531519"/>
            </a:xfrm>
            <a:prstGeom prst="line">
              <a:avLst/>
            </a:prstGeom>
            <a:ln w="22225">
              <a:solidFill>
                <a:schemeClr val="bg1"/>
              </a:solidFill>
              <a:prstDash val="sysDot"/>
              <a:tailEnd type="oval" w="sm" len="sm"/>
            </a:ln>
            <a:effectLst>
              <a:glow rad="12700">
                <a:schemeClr val="bg1">
                  <a:lumMod val="50000"/>
                  <a:alpha val="51000"/>
                </a:scheme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6" name="Picture 5">
            <a:hlinkClick r:id="rId2"/>
            <a:extLst>
              <a:ext uri="{FF2B5EF4-FFF2-40B4-BE49-F238E27FC236}">
                <a16:creationId xmlns:a16="http://schemas.microsoft.com/office/drawing/2014/main" id="{1C0F11FB-3B73-4E38-85DA-3AC4061BB56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01523" y="269167"/>
            <a:ext cx="2488117" cy="3457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0150145"/>
      </p:ext>
    </p:extLst>
  </p:cSld>
  <p:clrMapOvr>
    <a:masterClrMapping/>
  </p:clrMapOvr>
</p:sld>
</file>

<file path=ppt/theme/theme1.xml><?xml version="1.0" encoding="utf-8"?>
<a:theme xmlns:a="http://schemas.openxmlformats.org/drawingml/2006/main" name="IC-Event-Planning-Timeline-Template-PPT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Event-Planning-Timeline-Template-PPT" id="{A0B0F032-ECD3-5A4B-BD3A-1E3512F4ABE8}" vid="{7589D8FB-7462-A043-B9DC-2BA8DC2514F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Event Planning Timeline Template - SR edits</Template>
  <TotalTime>1</TotalTime>
  <Words>96</Words>
  <Application>Microsoft Office PowerPoint</Application>
  <PresentationFormat>Widescreen</PresentationFormat>
  <Paragraphs>38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Arial Narrow</vt:lpstr>
      <vt:lpstr>Calibri</vt:lpstr>
      <vt:lpstr>Calibri Light</vt:lpstr>
      <vt:lpstr>Century Gothic</vt:lpstr>
      <vt:lpstr>IC-Event-Planning-Timeline-Template-PPT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Alexandra Ragazhinskaya</dc:creator>
  <cp:lastModifiedBy>Alexandra Ragazhinskaya</cp:lastModifiedBy>
  <cp:revision>1</cp:revision>
  <dcterms:created xsi:type="dcterms:W3CDTF">2020-10-06T17:56:18Z</dcterms:created>
  <dcterms:modified xsi:type="dcterms:W3CDTF">2020-10-06T17:57:35Z</dcterms:modified>
</cp:coreProperties>
</file>