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86447"/>
  </p:normalViewPr>
  <p:slideViewPr>
    <p:cSldViewPr snapToGrid="0" snapToObjects="1">
      <p:cViewPr>
        <p:scale>
          <a:sx n="165" d="100"/>
          <a:sy n="165" d="100"/>
        </p:scale>
        <p:origin x="80" y="5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dmxuE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580749" cy="1477328"/>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Start and End Dates, and Duration in Days in the chart data. </a:t>
            </a:r>
          </a:p>
          <a:p>
            <a:pPr>
              <a:spcAft>
                <a:spcPts val="600"/>
              </a:spcAft>
            </a:pPr>
            <a:r>
              <a:rPr lang="en-US" sz="1600" dirty="0">
                <a:latin typeface="Century Gothic" panose="020B0502020202020204" pitchFamily="34" charset="0"/>
              </a:rPr>
              <a:t> </a:t>
            </a:r>
          </a:p>
          <a:p>
            <a:pPr>
              <a:spcAft>
                <a:spcPts val="600"/>
              </a:spcAft>
            </a:pPr>
            <a:r>
              <a:rPr lang="en-US" sz="1600" dirty="0">
                <a:latin typeface="Century Gothic" panose="020B0502020202020204" pitchFamily="34" charset="0"/>
              </a:rPr>
              <a:t>Adjust bars for each task to represent the length of time per task over a period of weeks.  Adjust arrows to illustrate paths and add diamonds to represent events.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PowerPoint Gantt Chart with Dependencies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WITH DEPENDENCIES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92971667"/>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12/30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WITH DEPENDENCIES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687666663"/>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0</TotalTime>
  <Words>289</Words>
  <Application>Microsoft Office PowerPoint</Application>
  <PresentationFormat>Широкоэкранный</PresentationFormat>
  <Paragraphs>124</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2020-10-13T18:01:47Z</dcterms:created>
  <dcterms:modified xsi:type="dcterms:W3CDTF">2020-10-13T18:02:28Z</dcterms:modified>
</cp:coreProperties>
</file>