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C713A"/>
    <a:srgbClr val="387E99"/>
    <a:srgbClr val="89D0C2"/>
    <a:srgbClr val="DE4233"/>
    <a:srgbClr val="F9F9F9"/>
    <a:srgbClr val="51C2F0"/>
    <a:srgbClr val="00E7F2"/>
    <a:srgbClr val="EAEEF3"/>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8" autoAdjust="0"/>
    <p:restoredTop sz="86447"/>
  </p:normalViewPr>
  <p:slideViewPr>
    <p:cSldViewPr snapToGrid="0" snapToObjects="1">
      <p:cViewPr>
        <p:scale>
          <a:sx n="157" d="100"/>
          <a:sy n="157" d="100"/>
        </p:scale>
        <p:origin x="76" y="21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5690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lIBdy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830888" cy="2292935"/>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Tasks with Start and End Times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Include notes and additional task information within each bar or in the graph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and types of activities.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HOURLY TIMELINE GANTT CHART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HOURLY TIMELINE GANTT CHART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834370"/>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8:00am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9:15am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r>
                        <a:rPr lang="en-US" sz="1000" b="0" dirty="0">
                          <a:solidFill>
                            <a:schemeClr val="tx1"/>
                          </a:solidFill>
                          <a:latin typeface="Century Gothic" panose="020B0502020202020204" pitchFamily="34" charset="0"/>
                        </a:rPr>
                        <a:t>Activity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11:45am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7</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12:20pm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8</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2:00pm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3:10pm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9</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8:00pm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10</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11</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4:15pm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5:30pm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12</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5:00pm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6:15pm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5:45pm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8:50pm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9:30pm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15036" y="1028479"/>
            <a:ext cx="141732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758843"/>
            <a:ext cx="548640"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469108"/>
            <a:ext cx="927694"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15036" y="1310168"/>
            <a:ext cx="16459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177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6707482" y="1889638"/>
            <a:ext cx="18288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6107632" y="2179373"/>
            <a:ext cx="850392"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9117612"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280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983956" y="3338313"/>
            <a:ext cx="1371600"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7883635" y="3055418"/>
            <a:ext cx="73152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07518"/>
            <a:ext cx="9144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081805"/>
            <a:ext cx="54864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786988"/>
            <a:ext cx="7315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4972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338127" y="733431"/>
            <a:ext cx="59436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6303364" y="1114434"/>
            <a:ext cx="33462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8679097" y="3148179"/>
            <a:ext cx="621395"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127B7BAA-4638-534D-81E4-DAEA32B7847C}"/>
              </a:ext>
            </a:extLst>
          </p:cNvPr>
          <p:cNvSpPr/>
          <p:nvPr/>
        </p:nvSpPr>
        <p:spPr>
          <a:xfrm>
            <a:off x="6611062" y="38753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MANDATORY ATTENDANCE </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a:r>
              <a:rPr lang="en-US" dirty="0">
                <a:latin typeface="Century Gothic" panose="020B0502020202020204" pitchFamily="34" charset="0"/>
              </a:rPr>
              <a:t>MON, SEPTEMBER 23rd</a:t>
            </a:r>
          </a:p>
        </p:txBody>
      </p:sp>
      <p:sp>
        <p:nvSpPr>
          <p:cNvPr id="63" name="Rectangle 62">
            <a:extLst>
              <a:ext uri="{FF2B5EF4-FFF2-40B4-BE49-F238E27FC236}">
                <a16:creationId xmlns:a16="http://schemas.microsoft.com/office/drawing/2014/main" id="{9E9E65E3-9E0E-D147-B0E4-2C3A885C7FBD}"/>
              </a:ext>
            </a:extLst>
          </p:cNvPr>
          <p:cNvSpPr/>
          <p:nvPr/>
        </p:nvSpPr>
        <p:spPr>
          <a:xfrm>
            <a:off x="6705717" y="1028479"/>
            <a:ext cx="729404"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106" name="Rectangle 105">
            <a:extLst>
              <a:ext uri="{FF2B5EF4-FFF2-40B4-BE49-F238E27FC236}">
                <a16:creationId xmlns:a16="http://schemas.microsoft.com/office/drawing/2014/main" id="{9672F603-6BB3-5A40-8370-80E72D640340}"/>
              </a:ext>
            </a:extLst>
          </p:cNvPr>
          <p:cNvSpPr/>
          <p:nvPr/>
        </p:nvSpPr>
        <p:spPr>
          <a:xfrm>
            <a:off x="9387409" y="3061462"/>
            <a:ext cx="64008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5756887" y="1593829"/>
            <a:ext cx="45720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HOURLY TIMELINE GANTT CHART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781657086"/>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p:cNvSpPr>
          <p:nvPr/>
        </p:nvSpPr>
        <p:spPr>
          <a:xfrm>
            <a:off x="8791885"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127B7BAA-4638-534D-81E4-DAEA32B7847C}"/>
              </a:ext>
            </a:extLst>
          </p:cNvPr>
          <p:cNvSpPr/>
          <p:nvPr/>
        </p:nvSpPr>
        <p:spPr>
          <a:xfrm>
            <a:off x="6635398" y="3010587"/>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a:r>
              <a:rPr lang="en-US" dirty="0">
                <a:latin typeface="Century Gothic" panose="020B0502020202020204" pitchFamily="34" charset="0"/>
              </a:rPr>
              <a:t>MON, SEPTEMBER 23rd</a:t>
            </a: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5" name="Rectangle 4">
            <a:extLst>
              <a:ext uri="{FF2B5EF4-FFF2-40B4-BE49-F238E27FC236}">
                <a16:creationId xmlns:a16="http://schemas.microsoft.com/office/drawing/2014/main" id="{CDADEC37-AD62-194B-8324-91DAEC6F3A34}"/>
              </a:ext>
            </a:extLst>
          </p:cNvPr>
          <p:cNvSpPr/>
          <p:nvPr/>
        </p:nvSpPr>
        <p:spPr>
          <a:xfrm>
            <a:off x="3898914" y="1023323"/>
            <a:ext cx="3242705"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3898914" y="2762675"/>
            <a:ext cx="1255241"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3898914" y="2472783"/>
            <a:ext cx="2122483"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3898914" y="1313215"/>
            <a:ext cx="3765722"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3898914" y="3922243"/>
            <a:ext cx="1255241"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3898914" y="1892999"/>
            <a:ext cx="41841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3898914" y="2182891"/>
            <a:ext cx="1945623"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3898914" y="3632351"/>
            <a:ext cx="125524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3898914" y="3342459"/>
            <a:ext cx="3138102"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3898914" y="3052567"/>
            <a:ext cx="1673654"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3898914" y="4212135"/>
            <a:ext cx="2092068"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3898914" y="5081805"/>
            <a:ext cx="1255241"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3898914" y="4791919"/>
            <a:ext cx="1673654"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3898914" y="4502027"/>
            <a:ext cx="1673654"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3898914" y="733431"/>
            <a:ext cx="1359844"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3898914" y="1603107"/>
            <a:ext cx="104603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9" name="Diamond 88">
            <a:extLst>
              <a:ext uri="{FF2B5EF4-FFF2-40B4-BE49-F238E27FC236}">
                <a16:creationId xmlns:a16="http://schemas.microsoft.com/office/drawing/2014/main" id="{3716A624-570A-4848-B3BB-4924393EA5CC}"/>
              </a:ext>
            </a:extLst>
          </p:cNvPr>
          <p:cNvSpPr>
            <a:spLocks/>
          </p:cNvSpPr>
          <p:nvPr/>
        </p:nvSpPr>
        <p:spPr>
          <a:xfrm>
            <a:off x="3503610" y="616801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C9F11C80-E622-534C-A391-74DFCB88104F}"/>
              </a:ext>
            </a:extLst>
          </p:cNvPr>
          <p:cNvSpPr txBox="1"/>
          <p:nvPr/>
        </p:nvSpPr>
        <p:spPr>
          <a:xfrm>
            <a:off x="3733556" y="6122240"/>
            <a:ext cx="2194560" cy="246221"/>
          </a:xfrm>
          <a:prstGeom prst="rect">
            <a:avLst/>
          </a:prstGeom>
          <a:noFill/>
        </p:spPr>
        <p:txBody>
          <a:bodyPr wrap="square" rtlCol="0">
            <a:spAutoFit/>
          </a:bodyPr>
          <a:lstStyle/>
          <a:p>
            <a:r>
              <a:rPr lang="en-US" sz="1000" dirty="0">
                <a:latin typeface="Century Gothic" panose="020B0502020202020204" pitchFamily="34" charset="0"/>
              </a:rPr>
              <a:t>Signifies a Specific Event</a:t>
            </a:r>
          </a:p>
        </p:txBody>
      </p:sp>
      <p:sp>
        <p:nvSpPr>
          <p:cNvPr id="91" name="Rectangle 90">
            <a:extLst>
              <a:ext uri="{FF2B5EF4-FFF2-40B4-BE49-F238E27FC236}">
                <a16:creationId xmlns:a16="http://schemas.microsoft.com/office/drawing/2014/main" id="{D5F44AF4-9928-D64C-A38A-072BFEAE3ABA}"/>
              </a:ext>
            </a:extLst>
          </p:cNvPr>
          <p:cNvSpPr/>
          <p:nvPr/>
        </p:nvSpPr>
        <p:spPr>
          <a:xfrm>
            <a:off x="6635398" y="69153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2" name="Rectangle 91">
            <a:extLst>
              <a:ext uri="{FF2B5EF4-FFF2-40B4-BE49-F238E27FC236}">
                <a16:creationId xmlns:a16="http://schemas.microsoft.com/office/drawing/2014/main" id="{1E135241-DF7A-1F4C-BA49-E39DB0B252AF}"/>
              </a:ext>
            </a:extLst>
          </p:cNvPr>
          <p:cNvSpPr/>
          <p:nvPr/>
        </p:nvSpPr>
        <p:spPr>
          <a:xfrm>
            <a:off x="6635398" y="98142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3" name="Rectangle 92">
            <a:extLst>
              <a:ext uri="{FF2B5EF4-FFF2-40B4-BE49-F238E27FC236}">
                <a16:creationId xmlns:a16="http://schemas.microsoft.com/office/drawing/2014/main" id="{DED634CD-857F-9443-98A5-DD99120AAC09}"/>
              </a:ext>
            </a:extLst>
          </p:cNvPr>
          <p:cNvSpPr/>
          <p:nvPr/>
        </p:nvSpPr>
        <p:spPr>
          <a:xfrm>
            <a:off x="6635398" y="127130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4" name="Rectangle 93">
            <a:extLst>
              <a:ext uri="{FF2B5EF4-FFF2-40B4-BE49-F238E27FC236}">
                <a16:creationId xmlns:a16="http://schemas.microsoft.com/office/drawing/2014/main" id="{B3969CEA-13CE-1B40-8EAD-FD0721BB15FC}"/>
              </a:ext>
            </a:extLst>
          </p:cNvPr>
          <p:cNvSpPr/>
          <p:nvPr/>
        </p:nvSpPr>
        <p:spPr>
          <a:xfrm>
            <a:off x="6635398" y="156118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5" name="Rectangle 94">
            <a:extLst>
              <a:ext uri="{FF2B5EF4-FFF2-40B4-BE49-F238E27FC236}">
                <a16:creationId xmlns:a16="http://schemas.microsoft.com/office/drawing/2014/main" id="{356AA5F9-CA30-8447-BF08-3C0CE73F862F}"/>
              </a:ext>
            </a:extLst>
          </p:cNvPr>
          <p:cNvSpPr/>
          <p:nvPr/>
        </p:nvSpPr>
        <p:spPr>
          <a:xfrm>
            <a:off x="6635398" y="185106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6" name="Rectangle 95">
            <a:extLst>
              <a:ext uri="{FF2B5EF4-FFF2-40B4-BE49-F238E27FC236}">
                <a16:creationId xmlns:a16="http://schemas.microsoft.com/office/drawing/2014/main" id="{07930C83-B57F-E14E-AA62-2E565167EC9A}"/>
              </a:ext>
            </a:extLst>
          </p:cNvPr>
          <p:cNvSpPr/>
          <p:nvPr/>
        </p:nvSpPr>
        <p:spPr>
          <a:xfrm>
            <a:off x="6635398" y="2140944"/>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7" name="Rectangle 96">
            <a:extLst>
              <a:ext uri="{FF2B5EF4-FFF2-40B4-BE49-F238E27FC236}">
                <a16:creationId xmlns:a16="http://schemas.microsoft.com/office/drawing/2014/main" id="{D8219D69-FBD2-1641-AD68-F2D40A5718E3}"/>
              </a:ext>
            </a:extLst>
          </p:cNvPr>
          <p:cNvSpPr/>
          <p:nvPr/>
        </p:nvSpPr>
        <p:spPr>
          <a:xfrm>
            <a:off x="6635398" y="2430825"/>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8" name="Rectangle 97">
            <a:extLst>
              <a:ext uri="{FF2B5EF4-FFF2-40B4-BE49-F238E27FC236}">
                <a16:creationId xmlns:a16="http://schemas.microsoft.com/office/drawing/2014/main" id="{5306E817-3A65-1D46-8A6D-03D6B9298F4C}"/>
              </a:ext>
            </a:extLst>
          </p:cNvPr>
          <p:cNvSpPr/>
          <p:nvPr/>
        </p:nvSpPr>
        <p:spPr>
          <a:xfrm>
            <a:off x="6635398" y="2720706"/>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99" name="Rectangle 98">
            <a:extLst>
              <a:ext uri="{FF2B5EF4-FFF2-40B4-BE49-F238E27FC236}">
                <a16:creationId xmlns:a16="http://schemas.microsoft.com/office/drawing/2014/main" id="{8E7B50A0-1BE6-C742-9405-96621F450F76}"/>
              </a:ext>
            </a:extLst>
          </p:cNvPr>
          <p:cNvSpPr/>
          <p:nvPr/>
        </p:nvSpPr>
        <p:spPr>
          <a:xfrm>
            <a:off x="6635398" y="503975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0" name="Rectangle 99">
            <a:extLst>
              <a:ext uri="{FF2B5EF4-FFF2-40B4-BE49-F238E27FC236}">
                <a16:creationId xmlns:a16="http://schemas.microsoft.com/office/drawing/2014/main" id="{FB34EAED-A61F-2E42-9CBC-31B10424626F}"/>
              </a:ext>
            </a:extLst>
          </p:cNvPr>
          <p:cNvSpPr/>
          <p:nvPr/>
        </p:nvSpPr>
        <p:spPr>
          <a:xfrm>
            <a:off x="6635398" y="3300468"/>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1" name="Rectangle 100">
            <a:extLst>
              <a:ext uri="{FF2B5EF4-FFF2-40B4-BE49-F238E27FC236}">
                <a16:creationId xmlns:a16="http://schemas.microsoft.com/office/drawing/2014/main" id="{D5F80CFD-3B8F-2A43-BBA1-82FE021C48C9}"/>
              </a:ext>
            </a:extLst>
          </p:cNvPr>
          <p:cNvSpPr/>
          <p:nvPr/>
        </p:nvSpPr>
        <p:spPr>
          <a:xfrm>
            <a:off x="6635398" y="359034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2" name="Rectangle 101">
            <a:extLst>
              <a:ext uri="{FF2B5EF4-FFF2-40B4-BE49-F238E27FC236}">
                <a16:creationId xmlns:a16="http://schemas.microsoft.com/office/drawing/2014/main" id="{2423D1BD-9AD7-ED43-8BC2-B836B554A576}"/>
              </a:ext>
            </a:extLst>
          </p:cNvPr>
          <p:cNvSpPr/>
          <p:nvPr/>
        </p:nvSpPr>
        <p:spPr>
          <a:xfrm>
            <a:off x="6635398" y="388023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3" name="Rectangle 102">
            <a:extLst>
              <a:ext uri="{FF2B5EF4-FFF2-40B4-BE49-F238E27FC236}">
                <a16:creationId xmlns:a16="http://schemas.microsoft.com/office/drawing/2014/main" id="{7A9ECDD6-E390-5B40-944D-D3675B5E0A95}"/>
              </a:ext>
            </a:extLst>
          </p:cNvPr>
          <p:cNvSpPr/>
          <p:nvPr/>
        </p:nvSpPr>
        <p:spPr>
          <a:xfrm>
            <a:off x="6635398" y="417011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4" name="Rectangle 103">
            <a:extLst>
              <a:ext uri="{FF2B5EF4-FFF2-40B4-BE49-F238E27FC236}">
                <a16:creationId xmlns:a16="http://schemas.microsoft.com/office/drawing/2014/main" id="{F1C93D82-4A5C-EB47-B2D8-14E8DD9EEBFF}"/>
              </a:ext>
            </a:extLst>
          </p:cNvPr>
          <p:cNvSpPr/>
          <p:nvPr/>
        </p:nvSpPr>
        <p:spPr>
          <a:xfrm>
            <a:off x="6635398" y="445999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108" name="Rectangle 107">
            <a:extLst>
              <a:ext uri="{FF2B5EF4-FFF2-40B4-BE49-F238E27FC236}">
                <a16:creationId xmlns:a16="http://schemas.microsoft.com/office/drawing/2014/main" id="{18F9D964-7EA2-4148-8FCF-8811997BAC3E}"/>
              </a:ext>
            </a:extLst>
          </p:cNvPr>
          <p:cNvSpPr/>
          <p:nvPr/>
        </p:nvSpPr>
        <p:spPr>
          <a:xfrm>
            <a:off x="6635398" y="474987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Tree>
    <p:extLst>
      <p:ext uri="{BB962C8B-B14F-4D97-AF65-F5344CB8AC3E}">
        <p14:creationId xmlns:p14="http://schemas.microsoft.com/office/powerpoint/2010/main" val="6450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Hourly-Timeline-Gantt-Chart-Template - PowerPoint - SR edits" id="{AD8A84C4-931E-4CE9-BC51-A82297B565D2}" vid="{7E6BC5BD-E800-4D94-B59B-AFD8BD6BB5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IC-Hourly-Timeline-Gantt-Chart-Template - PowerPoint - SR edits</Template>
  <TotalTime>0</TotalTime>
  <Words>383</Words>
  <Application>Microsoft Office PowerPoint</Application>
  <PresentationFormat>Широкоэкранный</PresentationFormat>
  <Paragraphs>142</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2020-10-13T17:48:50Z</dcterms:created>
  <dcterms:modified xsi:type="dcterms:W3CDTF">2020-10-13T17:49:29Z</dcterms:modified>
</cp:coreProperties>
</file>