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61" d="100"/>
          <a:sy n="161" d="100"/>
        </p:scale>
        <p:origin x="128" y="18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3QxIA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MULTIPLE PROJECT DASHBOARD</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0</TotalTime>
  <Words>318</Words>
  <Application>Microsoft Office PowerPoint</Application>
  <PresentationFormat>Широкоэкранный</PresentationFormat>
  <Paragraphs>164</Paragraphs>
  <Slides>10</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2019-11-22T21:04:25Z</dcterms:created>
  <dcterms:modified xsi:type="dcterms:W3CDTF">2020-10-12T20:48:58Z</dcterms:modified>
</cp:coreProperties>
</file>