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5"/>
  </p:notesMasterIdLst>
  <p:sldIdLst>
    <p:sldId id="342" r:id="rId2"/>
    <p:sldId id="320" r:id="rId3"/>
    <p:sldId id="295"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0A622"/>
    <a:srgbClr val="F10002"/>
    <a:srgbClr val="FFC0E3"/>
    <a:srgbClr val="00E7F2"/>
    <a:srgbClr val="00BD32"/>
    <a:srgbClr val="5B7191"/>
    <a:srgbClr val="EAEEF3"/>
    <a:srgbClr val="CE1D02"/>
    <a:srgbClr val="E3EAF6"/>
    <a:srgbClr val="CDD5D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547" autoAdjust="0"/>
    <p:restoredTop sz="86447"/>
  </p:normalViewPr>
  <p:slideViewPr>
    <p:cSldViewPr snapToGrid="0" snapToObjects="1">
      <p:cViewPr>
        <p:scale>
          <a:sx n="158" d="100"/>
          <a:sy n="158" d="100"/>
        </p:scale>
        <p:origin x="76" y="196"/>
      </p:cViewPr>
      <p:guideLst/>
    </p:cSldViewPr>
  </p:slideViewPr>
  <p:outlineViewPr>
    <p:cViewPr>
      <p:scale>
        <a:sx n="33" d="100"/>
        <a:sy n="33" d="100"/>
      </p:scale>
      <p:origin x="0" y="0"/>
    </p:cViewPr>
    <p:sldLst>
      <p:sld r:id="rId1" collapse="1"/>
      <p:sld r:id="rId2"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_rels/viewProps.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10/13/2020</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2</a:t>
            </a:fld>
            <a:endParaRPr lang="en-US" dirty="0"/>
          </a:p>
        </p:txBody>
      </p:sp>
    </p:spTree>
    <p:extLst>
      <p:ext uri="{BB962C8B-B14F-4D97-AF65-F5344CB8AC3E}">
        <p14:creationId xmlns:p14="http://schemas.microsoft.com/office/powerpoint/2010/main" val="36186668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3</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ru-RU"/>
              <a:t>Образец заголовка</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10/13/2020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Vertical Text Placeholder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10/13/2020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ru-RU"/>
              <a:t>Образец заголовка</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10/13/2020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10/13/2020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ru-RU"/>
              <a:t>Образец заголовка</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7381E756-E947-FD4A-8A23-D2C983A1A8BD}" type="datetimeFigureOut">
              <a:rPr lang="en-US" smtClean="0"/>
              <a:t>10/13/2020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5" name="Date Placeholder 4"/>
          <p:cNvSpPr>
            <a:spLocks noGrp="1"/>
          </p:cNvSpPr>
          <p:nvPr>
            <p:ph type="dt" sz="half" idx="10"/>
          </p:nvPr>
        </p:nvSpPr>
        <p:spPr/>
        <p:txBody>
          <a:bodyPr/>
          <a:lstStyle/>
          <a:p>
            <a:fld id="{7381E756-E947-FD4A-8A23-D2C983A1A8BD}" type="datetimeFigureOut">
              <a:rPr lang="en-US" smtClean="0"/>
              <a:t>10/13/2020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ru-RU"/>
              <a:t>Образец заголовка</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839788" y="2505075"/>
            <a:ext cx="515778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6172200" y="2505075"/>
            <a:ext cx="51831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7" name="Date Placeholder 6"/>
          <p:cNvSpPr>
            <a:spLocks noGrp="1"/>
          </p:cNvSpPr>
          <p:nvPr>
            <p:ph type="dt" sz="half" idx="10"/>
          </p:nvPr>
        </p:nvSpPr>
        <p:spPr/>
        <p:txBody>
          <a:bodyPr/>
          <a:lstStyle/>
          <a:p>
            <a:fld id="{7381E756-E947-FD4A-8A23-D2C983A1A8BD}" type="datetimeFigureOut">
              <a:rPr lang="en-US" smtClean="0"/>
              <a:t>10/13/2020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Date Placeholder 2"/>
          <p:cNvSpPr>
            <a:spLocks noGrp="1"/>
          </p:cNvSpPr>
          <p:nvPr>
            <p:ph type="dt" sz="half" idx="10"/>
          </p:nvPr>
        </p:nvSpPr>
        <p:spPr/>
        <p:txBody>
          <a:bodyPr/>
          <a:lstStyle/>
          <a:p>
            <a:fld id="{7381E756-E947-FD4A-8A23-D2C983A1A8BD}" type="datetimeFigureOut">
              <a:rPr lang="en-US" smtClean="0"/>
              <a:t>10/13/2020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10/13/2020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7381E756-E947-FD4A-8A23-D2C983A1A8BD}" type="datetimeFigureOut">
              <a:rPr lang="en-US" smtClean="0"/>
              <a:t>10/13/2020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a:t>Вставка рисунка</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7381E756-E947-FD4A-8A23-D2C983A1A8BD}" type="datetimeFigureOut">
              <a:rPr lang="en-US" smtClean="0"/>
              <a:t>10/13/2020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10/13/2020</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bit.ly/33WSRJc"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7C5F649A-21D3-4946-B06E-8A79DDA0D00E}"/>
              </a:ext>
            </a:extLst>
          </p:cNvPr>
          <p:cNvSpPr txBox="1"/>
          <p:nvPr/>
        </p:nvSpPr>
        <p:spPr>
          <a:xfrm>
            <a:off x="880808" y="2596291"/>
            <a:ext cx="9247166" cy="646331"/>
          </a:xfrm>
          <a:prstGeom prst="rect">
            <a:avLst/>
          </a:prstGeom>
          <a:noFill/>
        </p:spPr>
        <p:txBody>
          <a:bodyPr wrap="square" rtlCol="0">
            <a:spAutoFit/>
          </a:bodyPr>
          <a:lstStyle/>
          <a:p>
            <a:r>
              <a:rPr lang="en-US" sz="3600" dirty="0">
                <a:latin typeface="Century Gothic" panose="020B0502020202020204" pitchFamily="34" charset="0"/>
              </a:rPr>
              <a:t>Notes for Using This Template</a:t>
            </a:r>
          </a:p>
        </p:txBody>
      </p:sp>
      <p:sp>
        <p:nvSpPr>
          <p:cNvPr id="3" name="TextBox 2">
            <a:extLst>
              <a:ext uri="{FF2B5EF4-FFF2-40B4-BE49-F238E27FC236}">
                <a16:creationId xmlns:a16="http://schemas.microsoft.com/office/drawing/2014/main" id="{8D229698-1152-43F9-BE56-3EBDC68FD012}"/>
              </a:ext>
            </a:extLst>
          </p:cNvPr>
          <p:cNvSpPr txBox="1"/>
          <p:nvPr/>
        </p:nvSpPr>
        <p:spPr>
          <a:xfrm>
            <a:off x="880808" y="3526114"/>
            <a:ext cx="6838929" cy="1969770"/>
          </a:xfrm>
          <a:prstGeom prst="rect">
            <a:avLst/>
          </a:prstGeom>
          <a:noFill/>
        </p:spPr>
        <p:txBody>
          <a:bodyPr wrap="square" rtlCol="0">
            <a:spAutoFit/>
          </a:bodyPr>
          <a:lstStyle/>
          <a:p>
            <a:pPr>
              <a:spcAft>
                <a:spcPts val="600"/>
              </a:spcAft>
            </a:pPr>
            <a:r>
              <a:rPr lang="en-US" sz="1600" dirty="0">
                <a:latin typeface="Century Gothic" panose="020B0502020202020204" pitchFamily="34" charset="0"/>
              </a:rPr>
              <a:t>Enter Project Tasks in the chart area. </a:t>
            </a:r>
          </a:p>
          <a:p>
            <a:r>
              <a:rPr lang="en-US" sz="1600" dirty="0">
                <a:latin typeface="Century Gothic" panose="020B0502020202020204" pitchFamily="34" charset="0"/>
              </a:rPr>
              <a:t> </a:t>
            </a:r>
            <a:endParaRPr lang="en-US" sz="800" dirty="0">
              <a:latin typeface="Century Gothic" panose="020B0502020202020204" pitchFamily="34" charset="0"/>
            </a:endParaRPr>
          </a:p>
          <a:p>
            <a:pPr>
              <a:spcAft>
                <a:spcPts val="600"/>
              </a:spcAft>
            </a:pPr>
            <a:r>
              <a:rPr lang="en-US" sz="1600" dirty="0">
                <a:latin typeface="Century Gothic" panose="020B0502020202020204" pitchFamily="34" charset="0"/>
              </a:rPr>
              <a:t>Enter Label Owners in the key below the chart. </a:t>
            </a:r>
          </a:p>
          <a:p>
            <a:endParaRPr lang="en-US" sz="1600" dirty="0">
              <a:latin typeface="Century Gothic" panose="020B0502020202020204" pitchFamily="34" charset="0"/>
            </a:endParaRPr>
          </a:p>
          <a:p>
            <a:pPr>
              <a:spcAft>
                <a:spcPts val="600"/>
              </a:spcAft>
            </a:pPr>
            <a:r>
              <a:rPr lang="en-US" sz="1600" dirty="0">
                <a:latin typeface="Century Gothic" panose="020B0502020202020204" pitchFamily="34" charset="0"/>
              </a:rPr>
              <a:t>Adjust bars to represent the length of time per task.  Add Start and End Dates, Due Dates, Milestone Dates, or additional Task Information within each bar or in the chart area.</a:t>
            </a:r>
          </a:p>
        </p:txBody>
      </p:sp>
      <p:grpSp>
        <p:nvGrpSpPr>
          <p:cNvPr id="65" name="Group 64">
            <a:extLst>
              <a:ext uri="{FF2B5EF4-FFF2-40B4-BE49-F238E27FC236}">
                <a16:creationId xmlns:a16="http://schemas.microsoft.com/office/drawing/2014/main" id="{D7F7C8EC-ED2B-B949-A541-63F70BC666B6}"/>
              </a:ext>
            </a:extLst>
          </p:cNvPr>
          <p:cNvGrpSpPr/>
          <p:nvPr/>
        </p:nvGrpSpPr>
        <p:grpSpPr>
          <a:xfrm>
            <a:off x="7203068" y="-14628"/>
            <a:ext cx="5724680" cy="6219640"/>
            <a:chOff x="7203068" y="-14628"/>
            <a:chExt cx="5724680" cy="6219640"/>
          </a:xfrm>
        </p:grpSpPr>
        <p:sp>
          <p:nvSpPr>
            <p:cNvPr id="38" name="Triangle 37">
              <a:extLst>
                <a:ext uri="{FF2B5EF4-FFF2-40B4-BE49-F238E27FC236}">
                  <a16:creationId xmlns:a16="http://schemas.microsoft.com/office/drawing/2014/main" id="{E6E602D8-F760-DF41-A042-4E9312ECA237}"/>
                </a:ext>
              </a:extLst>
            </p:cNvPr>
            <p:cNvSpPr/>
            <p:nvPr/>
          </p:nvSpPr>
          <p:spPr>
            <a:xfrm>
              <a:off x="8267700" y="1219200"/>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Triangle 38">
              <a:extLst>
                <a:ext uri="{FF2B5EF4-FFF2-40B4-BE49-F238E27FC236}">
                  <a16:creationId xmlns:a16="http://schemas.microsoft.com/office/drawing/2014/main" id="{94C1830B-F673-5C4D-A41E-73B264FFA0FA}"/>
                </a:ext>
              </a:extLst>
            </p:cNvPr>
            <p:cNvSpPr/>
            <p:nvPr/>
          </p:nvSpPr>
          <p:spPr>
            <a:xfrm rot="10800000">
              <a:off x="8267698" y="2340726"/>
              <a:ext cx="1498109" cy="1121526"/>
            </a:xfrm>
            <a:prstGeom prst="triangle">
              <a:avLst/>
            </a:prstGeom>
            <a:gradFill>
              <a:gsLst>
                <a:gs pos="100000">
                  <a:schemeClr val="bg1">
                    <a:alpha val="50000"/>
                  </a:schemeClr>
                </a:gs>
                <a:gs pos="0">
                  <a:schemeClr val="accent4"/>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0" name="Triangle 39">
              <a:extLst>
                <a:ext uri="{FF2B5EF4-FFF2-40B4-BE49-F238E27FC236}">
                  <a16:creationId xmlns:a16="http://schemas.microsoft.com/office/drawing/2014/main" id="{0138B3C3-DCBC-554F-80E8-C536867E9D83}"/>
                </a:ext>
              </a:extLst>
            </p:cNvPr>
            <p:cNvSpPr/>
            <p:nvPr/>
          </p:nvSpPr>
          <p:spPr>
            <a:xfrm>
              <a:off x="9117614" y="2441587"/>
              <a:ext cx="1498109" cy="1121526"/>
            </a:xfrm>
            <a:prstGeom prst="triangle">
              <a:avLst/>
            </a:prstGeom>
            <a:gradFill>
              <a:gsLst>
                <a:gs pos="82000">
                  <a:srgbClr val="00BD32"/>
                </a:gs>
                <a:gs pos="0">
                  <a:schemeClr val="bg1">
                    <a:alpha val="50000"/>
                  </a:schemeClr>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1" name="Triangle 40">
              <a:extLst>
                <a:ext uri="{FF2B5EF4-FFF2-40B4-BE49-F238E27FC236}">
                  <a16:creationId xmlns:a16="http://schemas.microsoft.com/office/drawing/2014/main" id="{00E7AB9E-C70E-4643-9CF4-14B9DBB9726A}"/>
                </a:ext>
              </a:extLst>
            </p:cNvPr>
            <p:cNvSpPr/>
            <p:nvPr/>
          </p:nvSpPr>
          <p:spPr>
            <a:xfrm rot="10800000">
              <a:off x="9117612" y="3563113"/>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2" name="Triangle 41">
              <a:extLst>
                <a:ext uri="{FF2B5EF4-FFF2-40B4-BE49-F238E27FC236}">
                  <a16:creationId xmlns:a16="http://schemas.microsoft.com/office/drawing/2014/main" id="{F8B7F251-44DE-3441-A174-00EE573C8640}"/>
                </a:ext>
              </a:extLst>
            </p:cNvPr>
            <p:cNvSpPr/>
            <p:nvPr/>
          </p:nvSpPr>
          <p:spPr>
            <a:xfrm rot="10800000">
              <a:off x="9118598" y="-14627"/>
              <a:ext cx="3073402" cy="2300834"/>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3" name="Triangle 42">
              <a:extLst>
                <a:ext uri="{FF2B5EF4-FFF2-40B4-BE49-F238E27FC236}">
                  <a16:creationId xmlns:a16="http://schemas.microsoft.com/office/drawing/2014/main" id="{F5839A51-5A39-3D46-9345-7F6E11F7AE3E}"/>
                </a:ext>
              </a:extLst>
            </p:cNvPr>
            <p:cNvSpPr/>
            <p:nvPr/>
          </p:nvSpPr>
          <p:spPr>
            <a:xfrm>
              <a:off x="11194577" y="5032308"/>
              <a:ext cx="825935" cy="618318"/>
            </a:xfrm>
            <a:prstGeom prst="triangle">
              <a:avLst/>
            </a:prstGeom>
            <a:gradFill>
              <a:gsLst>
                <a:gs pos="100000">
                  <a:schemeClr val="bg1">
                    <a:alpha val="50000"/>
                  </a:schemeClr>
                </a:gs>
                <a:gs pos="0">
                  <a:schemeClr val="tx2">
                    <a:lumMod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4" name="Triangle 43">
              <a:extLst>
                <a:ext uri="{FF2B5EF4-FFF2-40B4-BE49-F238E27FC236}">
                  <a16:creationId xmlns:a16="http://schemas.microsoft.com/office/drawing/2014/main" id="{58136418-34E8-B247-836A-152A294654E9}"/>
                </a:ext>
              </a:extLst>
            </p:cNvPr>
            <p:cNvSpPr/>
            <p:nvPr/>
          </p:nvSpPr>
          <p:spPr>
            <a:xfrm rot="10800000">
              <a:off x="10726003" y="4976702"/>
              <a:ext cx="825935" cy="618318"/>
            </a:xfrm>
            <a:prstGeom prst="triangle">
              <a:avLst/>
            </a:prstGeom>
            <a:gradFill>
              <a:gsLst>
                <a:gs pos="82000">
                  <a:schemeClr val="tx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5" name="Triangle 44">
              <a:extLst>
                <a:ext uri="{FF2B5EF4-FFF2-40B4-BE49-F238E27FC236}">
                  <a16:creationId xmlns:a16="http://schemas.microsoft.com/office/drawing/2014/main" id="{34FE18B5-F9A5-3D40-ACC0-6B6A68C72E49}"/>
                </a:ext>
              </a:extLst>
            </p:cNvPr>
            <p:cNvSpPr/>
            <p:nvPr/>
          </p:nvSpPr>
          <p:spPr>
            <a:xfrm>
              <a:off x="10726004" y="4358384"/>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6" name="Triangle 45">
              <a:extLst>
                <a:ext uri="{FF2B5EF4-FFF2-40B4-BE49-F238E27FC236}">
                  <a16:creationId xmlns:a16="http://schemas.microsoft.com/office/drawing/2014/main" id="{B7B3D5D1-3822-0B4D-B163-AF44A4C9EBCB}"/>
                </a:ext>
              </a:extLst>
            </p:cNvPr>
            <p:cNvSpPr/>
            <p:nvPr/>
          </p:nvSpPr>
          <p:spPr>
            <a:xfrm>
              <a:off x="10732980" y="2926103"/>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7" name="Triangle 46">
              <a:extLst>
                <a:ext uri="{FF2B5EF4-FFF2-40B4-BE49-F238E27FC236}">
                  <a16:creationId xmlns:a16="http://schemas.microsoft.com/office/drawing/2014/main" id="{3622D9C8-9B35-504C-9930-EADF0A6FE121}"/>
                </a:ext>
              </a:extLst>
            </p:cNvPr>
            <p:cNvSpPr/>
            <p:nvPr/>
          </p:nvSpPr>
          <p:spPr>
            <a:xfrm rot="10800000">
              <a:off x="10732979" y="3544421"/>
              <a:ext cx="825935" cy="618318"/>
            </a:xfrm>
            <a:prstGeom prst="triangle">
              <a:avLst/>
            </a:prstGeom>
            <a:gradFill>
              <a:gsLst>
                <a:gs pos="100000">
                  <a:schemeClr val="bg1">
                    <a:alpha val="50000"/>
                  </a:schemeClr>
                </a:gs>
                <a:gs pos="0">
                  <a:schemeClr val="tx2">
                    <a:lumMod val="60000"/>
                    <a:lumOff val="4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8" name="Triangle 47">
              <a:extLst>
                <a:ext uri="{FF2B5EF4-FFF2-40B4-BE49-F238E27FC236}">
                  <a16:creationId xmlns:a16="http://schemas.microsoft.com/office/drawing/2014/main" id="{8FB73460-F7B7-0F4D-AC00-FB39E4220308}"/>
                </a:ext>
              </a:extLst>
            </p:cNvPr>
            <p:cNvSpPr/>
            <p:nvPr/>
          </p:nvSpPr>
          <p:spPr>
            <a:xfrm>
              <a:off x="11201553" y="3600027"/>
              <a:ext cx="825935" cy="618318"/>
            </a:xfrm>
            <a:prstGeom prst="triangle">
              <a:avLst/>
            </a:prstGeom>
            <a:gradFill>
              <a:gsLst>
                <a:gs pos="82000">
                  <a:srgbClr val="F0A62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9" name="Triangle 48">
              <a:extLst>
                <a:ext uri="{FF2B5EF4-FFF2-40B4-BE49-F238E27FC236}">
                  <a16:creationId xmlns:a16="http://schemas.microsoft.com/office/drawing/2014/main" id="{C90C3849-141E-604A-A3F6-D1733FF0541F}"/>
                </a:ext>
              </a:extLst>
            </p:cNvPr>
            <p:cNvSpPr/>
            <p:nvPr/>
          </p:nvSpPr>
          <p:spPr>
            <a:xfrm rot="10800000">
              <a:off x="11201552" y="4218345"/>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0" name="Triangle 49">
              <a:extLst>
                <a:ext uri="{FF2B5EF4-FFF2-40B4-BE49-F238E27FC236}">
                  <a16:creationId xmlns:a16="http://schemas.microsoft.com/office/drawing/2014/main" id="{9B2137C1-B295-CC4C-AB71-24F69B0115C3}"/>
                </a:ext>
              </a:extLst>
            </p:cNvPr>
            <p:cNvSpPr/>
            <p:nvPr/>
          </p:nvSpPr>
          <p:spPr>
            <a:xfrm>
              <a:off x="9465415" y="5351037"/>
              <a:ext cx="613059" cy="458953"/>
            </a:xfrm>
            <a:prstGeom prst="triangle">
              <a:avLst/>
            </a:prstGeom>
            <a:gradFill>
              <a:gsLst>
                <a:gs pos="100000">
                  <a:schemeClr val="bg1">
                    <a:alpha val="50000"/>
                  </a:schemeClr>
                </a:gs>
                <a:gs pos="0">
                  <a:srgbClr val="92D050"/>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1" name="Triangle 50">
              <a:extLst>
                <a:ext uri="{FF2B5EF4-FFF2-40B4-BE49-F238E27FC236}">
                  <a16:creationId xmlns:a16="http://schemas.microsoft.com/office/drawing/2014/main" id="{698A1386-A455-0D43-8AAF-0789E778B2C8}"/>
                </a:ext>
              </a:extLst>
            </p:cNvPr>
            <p:cNvSpPr/>
            <p:nvPr/>
          </p:nvSpPr>
          <p:spPr>
            <a:xfrm rot="10800000">
              <a:off x="8796054" y="4684640"/>
              <a:ext cx="613059" cy="458953"/>
            </a:xfrm>
            <a:prstGeom prst="triangle">
              <a:avLst/>
            </a:prstGeom>
            <a:gradFill>
              <a:gsLst>
                <a:gs pos="82000">
                  <a:srgbClr val="00BD3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2" name="Triangle 51">
              <a:extLst>
                <a:ext uri="{FF2B5EF4-FFF2-40B4-BE49-F238E27FC236}">
                  <a16:creationId xmlns:a16="http://schemas.microsoft.com/office/drawing/2014/main" id="{9BDA921D-9CA8-E04E-806F-450E1B28A97E}"/>
                </a:ext>
              </a:extLst>
            </p:cNvPr>
            <p:cNvSpPr/>
            <p:nvPr/>
          </p:nvSpPr>
          <p:spPr>
            <a:xfrm>
              <a:off x="8796055" y="4225687"/>
              <a:ext cx="613059" cy="458953"/>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3" name="Triangle 52">
              <a:extLst>
                <a:ext uri="{FF2B5EF4-FFF2-40B4-BE49-F238E27FC236}">
                  <a16:creationId xmlns:a16="http://schemas.microsoft.com/office/drawing/2014/main" id="{BE1646B1-714E-5648-A575-09088BA055EB}"/>
                </a:ext>
              </a:extLst>
            </p:cNvPr>
            <p:cNvSpPr/>
            <p:nvPr/>
          </p:nvSpPr>
          <p:spPr>
            <a:xfrm>
              <a:off x="11429639" y="676405"/>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 name="Triangle 53">
              <a:extLst>
                <a:ext uri="{FF2B5EF4-FFF2-40B4-BE49-F238E27FC236}">
                  <a16:creationId xmlns:a16="http://schemas.microsoft.com/office/drawing/2014/main" id="{62149B97-4C44-BC45-9D6F-D1D5FABC3F43}"/>
                </a:ext>
              </a:extLst>
            </p:cNvPr>
            <p:cNvSpPr/>
            <p:nvPr/>
          </p:nvSpPr>
          <p:spPr>
            <a:xfrm rot="10800000">
              <a:off x="11429637" y="1797931"/>
              <a:ext cx="1498109" cy="1121526"/>
            </a:xfrm>
            <a:prstGeom prst="triangle">
              <a:avLst/>
            </a:prstGeom>
            <a:gradFill>
              <a:gsLst>
                <a:gs pos="100000">
                  <a:schemeClr val="bg1">
                    <a:alpha val="50000"/>
                  </a:schemeClr>
                </a:gs>
                <a:gs pos="0">
                  <a:schemeClr val="accent4"/>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5" name="Triangle 54">
              <a:extLst>
                <a:ext uri="{FF2B5EF4-FFF2-40B4-BE49-F238E27FC236}">
                  <a16:creationId xmlns:a16="http://schemas.microsoft.com/office/drawing/2014/main" id="{64ECBC73-824F-FD49-998C-F04D37EA2CD8}"/>
                </a:ext>
              </a:extLst>
            </p:cNvPr>
            <p:cNvSpPr/>
            <p:nvPr/>
          </p:nvSpPr>
          <p:spPr>
            <a:xfrm rot="10800000">
              <a:off x="10001145" y="4978503"/>
              <a:ext cx="401094" cy="300270"/>
            </a:xfrm>
            <a:prstGeom prst="triangle">
              <a:avLst/>
            </a:prstGeom>
            <a:noFill/>
            <a:ln>
              <a:solidFill>
                <a:srgbClr val="00BD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 name="Triangle 55">
              <a:extLst>
                <a:ext uri="{FF2B5EF4-FFF2-40B4-BE49-F238E27FC236}">
                  <a16:creationId xmlns:a16="http://schemas.microsoft.com/office/drawing/2014/main" id="{93C78C48-A7AD-6E44-8747-216D734987CC}"/>
                </a:ext>
              </a:extLst>
            </p:cNvPr>
            <p:cNvSpPr/>
            <p:nvPr/>
          </p:nvSpPr>
          <p:spPr>
            <a:xfrm>
              <a:off x="8478550" y="3436582"/>
              <a:ext cx="401094" cy="300270"/>
            </a:xfrm>
            <a:prstGeom prst="triangle">
              <a:avLst/>
            </a:prstGeom>
            <a:no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 name="Triangle 56">
              <a:extLst>
                <a:ext uri="{FF2B5EF4-FFF2-40B4-BE49-F238E27FC236}">
                  <a16:creationId xmlns:a16="http://schemas.microsoft.com/office/drawing/2014/main" id="{85366D21-3641-0645-A356-7381BF76DA84}"/>
                </a:ext>
              </a:extLst>
            </p:cNvPr>
            <p:cNvSpPr/>
            <p:nvPr/>
          </p:nvSpPr>
          <p:spPr>
            <a:xfrm>
              <a:off x="10560298" y="3911608"/>
              <a:ext cx="221130" cy="165545"/>
            </a:xfrm>
            <a:prstGeom prst="triangle">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8" name="Triangle 57">
              <a:extLst>
                <a:ext uri="{FF2B5EF4-FFF2-40B4-BE49-F238E27FC236}">
                  <a16:creationId xmlns:a16="http://schemas.microsoft.com/office/drawing/2014/main" id="{A0370E60-D0DA-F441-B82D-26EDF95ABBF8}"/>
                </a:ext>
              </a:extLst>
            </p:cNvPr>
            <p:cNvSpPr/>
            <p:nvPr/>
          </p:nvSpPr>
          <p:spPr>
            <a:xfrm rot="10800000">
              <a:off x="10924816" y="6039467"/>
              <a:ext cx="221130" cy="165545"/>
            </a:xfrm>
            <a:prstGeom prst="triangle">
              <a:avLst/>
            </a:prstGeom>
            <a:noFill/>
            <a:ln>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 name="Triangle 58">
              <a:extLst>
                <a:ext uri="{FF2B5EF4-FFF2-40B4-BE49-F238E27FC236}">
                  <a16:creationId xmlns:a16="http://schemas.microsoft.com/office/drawing/2014/main" id="{0DE66A53-CAAF-BA4C-B531-CF2495CAE8A4}"/>
                </a:ext>
              </a:extLst>
            </p:cNvPr>
            <p:cNvSpPr/>
            <p:nvPr/>
          </p:nvSpPr>
          <p:spPr>
            <a:xfrm rot="10800000">
              <a:off x="8157134" y="1651419"/>
              <a:ext cx="221130" cy="165545"/>
            </a:xfrm>
            <a:prstGeom prst="triangle">
              <a:avLst/>
            </a:prstGeom>
            <a:noFill/>
            <a:ln>
              <a:solidFill>
                <a:srgbClr val="F0A6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 name="Triangle 59">
              <a:extLst>
                <a:ext uri="{FF2B5EF4-FFF2-40B4-BE49-F238E27FC236}">
                  <a16:creationId xmlns:a16="http://schemas.microsoft.com/office/drawing/2014/main" id="{2F5DDB50-3310-0C4B-A1D5-A7FB45F55483}"/>
                </a:ext>
              </a:extLst>
            </p:cNvPr>
            <p:cNvSpPr/>
            <p:nvPr/>
          </p:nvSpPr>
          <p:spPr>
            <a:xfrm>
              <a:off x="11586492" y="2465841"/>
              <a:ext cx="221130" cy="165545"/>
            </a:xfrm>
            <a:prstGeom prst="triangle">
              <a:avLst/>
            </a:prstGeom>
            <a:no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1" name="Triangle 60">
              <a:extLst>
                <a:ext uri="{FF2B5EF4-FFF2-40B4-BE49-F238E27FC236}">
                  <a16:creationId xmlns:a16="http://schemas.microsoft.com/office/drawing/2014/main" id="{D4B8C50A-66D8-1743-8738-2A9BF2BE5F66}"/>
                </a:ext>
              </a:extLst>
            </p:cNvPr>
            <p:cNvSpPr/>
            <p:nvPr/>
          </p:nvSpPr>
          <p:spPr>
            <a:xfrm>
              <a:off x="8875258" y="425489"/>
              <a:ext cx="164136" cy="122877"/>
            </a:xfrm>
            <a:prstGeom prst="triangle">
              <a:avLst/>
            </a:prstGeom>
            <a:noFill/>
            <a:ln>
              <a:solidFill>
                <a:srgbClr val="00BD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2" name="Triangle 61">
              <a:extLst>
                <a:ext uri="{FF2B5EF4-FFF2-40B4-BE49-F238E27FC236}">
                  <a16:creationId xmlns:a16="http://schemas.microsoft.com/office/drawing/2014/main" id="{4F9B99A0-C911-0145-966C-8FF0E418F36E}"/>
                </a:ext>
              </a:extLst>
            </p:cNvPr>
            <p:cNvSpPr/>
            <p:nvPr/>
          </p:nvSpPr>
          <p:spPr>
            <a:xfrm rot="10800000">
              <a:off x="11900905" y="4908188"/>
              <a:ext cx="164136" cy="122877"/>
            </a:xfrm>
            <a:prstGeom prst="triangle">
              <a:avLst/>
            </a:prstGeom>
            <a:no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3" name="Triangle 62">
              <a:extLst>
                <a:ext uri="{FF2B5EF4-FFF2-40B4-BE49-F238E27FC236}">
                  <a16:creationId xmlns:a16="http://schemas.microsoft.com/office/drawing/2014/main" id="{0697A30B-2586-DC4D-B8DF-1A0A400A1926}"/>
                </a:ext>
              </a:extLst>
            </p:cNvPr>
            <p:cNvSpPr/>
            <p:nvPr/>
          </p:nvSpPr>
          <p:spPr>
            <a:xfrm>
              <a:off x="9494499" y="1271969"/>
              <a:ext cx="401094" cy="300270"/>
            </a:xfrm>
            <a:prstGeom prst="triangle">
              <a:avLst/>
            </a:prstGeom>
            <a:noFill/>
            <a:ln>
              <a:solidFill>
                <a:srgbClr val="F0A6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4" name="Triangle 63">
              <a:extLst>
                <a:ext uri="{FF2B5EF4-FFF2-40B4-BE49-F238E27FC236}">
                  <a16:creationId xmlns:a16="http://schemas.microsoft.com/office/drawing/2014/main" id="{24366BEE-7D91-D647-A36B-434A86F3763B}"/>
                </a:ext>
              </a:extLst>
            </p:cNvPr>
            <p:cNvSpPr/>
            <p:nvPr/>
          </p:nvSpPr>
          <p:spPr>
            <a:xfrm rot="10800000">
              <a:off x="7203068" y="-14628"/>
              <a:ext cx="1592986" cy="1192554"/>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pic>
        <p:nvPicPr>
          <p:cNvPr id="4" name="Picture 3">
            <a:hlinkClick r:id="rId2"/>
            <a:extLst>
              <a:ext uri="{FF2B5EF4-FFF2-40B4-BE49-F238E27FC236}">
                <a16:creationId xmlns:a16="http://schemas.microsoft.com/office/drawing/2014/main" id="{4AEB8225-3AA8-AF48-AD51-3F5F53316D6B}"/>
              </a:ext>
            </a:extLst>
          </p:cNvPr>
          <p:cNvPicPr>
            <a:picLocks noChangeAspect="1"/>
          </p:cNvPicPr>
          <p:nvPr/>
        </p:nvPicPr>
        <p:blipFill>
          <a:blip r:embed="rId3"/>
          <a:stretch>
            <a:fillRect/>
          </a:stretch>
        </p:blipFill>
        <p:spPr>
          <a:xfrm>
            <a:off x="8299865" y="307317"/>
            <a:ext cx="3657600" cy="507585"/>
          </a:xfrm>
          <a:prstGeom prst="rect">
            <a:avLst/>
          </a:prstGeom>
        </p:spPr>
      </p:pic>
      <p:sp>
        <p:nvSpPr>
          <p:cNvPr id="33" name="TextBox 32">
            <a:extLst>
              <a:ext uri="{FF2B5EF4-FFF2-40B4-BE49-F238E27FC236}">
                <a16:creationId xmlns:a16="http://schemas.microsoft.com/office/drawing/2014/main" id="{143A449B-AAB7-994A-92CE-8F48E2CA7DF6}"/>
              </a:ext>
            </a:extLst>
          </p:cNvPr>
          <p:cNvSpPr txBox="1"/>
          <p:nvPr/>
        </p:nvSpPr>
        <p:spPr>
          <a:xfrm>
            <a:off x="409776" y="353237"/>
            <a:ext cx="7309961" cy="461665"/>
          </a:xfrm>
          <a:prstGeom prst="rect">
            <a:avLst/>
          </a:prstGeom>
          <a:noFill/>
        </p:spPr>
        <p:txBody>
          <a:bodyPr wrap="square" rtlCol="0">
            <a:spAutoFit/>
          </a:bodyPr>
          <a:lstStyle/>
          <a:p>
            <a:r>
              <a:rPr lang="en-US" sz="2400" b="1" dirty="0">
                <a:solidFill>
                  <a:schemeClr val="tx1">
                    <a:lumMod val="65000"/>
                    <a:lumOff val="35000"/>
                  </a:schemeClr>
                </a:solidFill>
                <a:latin typeface="Century Gothic" panose="020B0502020202020204" pitchFamily="34" charset="0"/>
              </a:rPr>
              <a:t>SIMPLE GANTT CHART TEMPLATE</a:t>
            </a:r>
          </a:p>
        </p:txBody>
      </p:sp>
    </p:spTree>
    <p:extLst>
      <p:ext uri="{BB962C8B-B14F-4D97-AF65-F5344CB8AC3E}">
        <p14:creationId xmlns:p14="http://schemas.microsoft.com/office/powerpoint/2010/main" val="19253178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8E1B7E48-4A02-444F-963A-D6DBBEE435A3}"/>
              </a:ext>
            </a:extLst>
          </p:cNvPr>
          <p:cNvGrpSpPr/>
          <p:nvPr/>
        </p:nvGrpSpPr>
        <p:grpSpPr>
          <a:xfrm>
            <a:off x="7203068" y="-14628"/>
            <a:ext cx="5724680" cy="6219640"/>
            <a:chOff x="7203068" y="-14628"/>
            <a:chExt cx="5724680" cy="6219640"/>
          </a:xfrm>
          <a:solidFill>
            <a:schemeClr val="bg1">
              <a:alpha val="30000"/>
            </a:schemeClr>
          </a:solidFill>
        </p:grpSpPr>
        <p:sp>
          <p:nvSpPr>
            <p:cNvPr id="8" name="Triangle 7">
              <a:extLst>
                <a:ext uri="{FF2B5EF4-FFF2-40B4-BE49-F238E27FC236}">
                  <a16:creationId xmlns:a16="http://schemas.microsoft.com/office/drawing/2014/main" id="{C1F95B41-1F70-5541-A0B1-E31F6CB382D1}"/>
                </a:ext>
              </a:extLst>
            </p:cNvPr>
            <p:cNvSpPr/>
            <p:nvPr/>
          </p:nvSpPr>
          <p:spPr>
            <a:xfrm>
              <a:off x="8267700" y="1219200"/>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Triangle 13">
              <a:extLst>
                <a:ext uri="{FF2B5EF4-FFF2-40B4-BE49-F238E27FC236}">
                  <a16:creationId xmlns:a16="http://schemas.microsoft.com/office/drawing/2014/main" id="{D3145F68-25BF-6F45-9133-78D5A5614430}"/>
                </a:ext>
              </a:extLst>
            </p:cNvPr>
            <p:cNvSpPr/>
            <p:nvPr/>
          </p:nvSpPr>
          <p:spPr>
            <a:xfrm rot="10800000">
              <a:off x="8267698" y="2340726"/>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Triangle 14">
              <a:extLst>
                <a:ext uri="{FF2B5EF4-FFF2-40B4-BE49-F238E27FC236}">
                  <a16:creationId xmlns:a16="http://schemas.microsoft.com/office/drawing/2014/main" id="{32661B42-CFB6-BF43-BDC1-243E3C22207A}"/>
                </a:ext>
              </a:extLst>
            </p:cNvPr>
            <p:cNvSpPr/>
            <p:nvPr/>
          </p:nvSpPr>
          <p:spPr>
            <a:xfrm>
              <a:off x="9117614" y="2441587"/>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Triangle 15">
              <a:extLst>
                <a:ext uri="{FF2B5EF4-FFF2-40B4-BE49-F238E27FC236}">
                  <a16:creationId xmlns:a16="http://schemas.microsoft.com/office/drawing/2014/main" id="{309A7C49-973C-FD42-AB70-5B57BBDB1D85}"/>
                </a:ext>
              </a:extLst>
            </p:cNvPr>
            <p:cNvSpPr/>
            <p:nvPr/>
          </p:nvSpPr>
          <p:spPr>
            <a:xfrm rot="10800000">
              <a:off x="9117612" y="3563113"/>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Triangle 16">
              <a:extLst>
                <a:ext uri="{FF2B5EF4-FFF2-40B4-BE49-F238E27FC236}">
                  <a16:creationId xmlns:a16="http://schemas.microsoft.com/office/drawing/2014/main" id="{A49B51FE-E6AA-5A45-BD6C-DA4BF7C9EC64}"/>
                </a:ext>
              </a:extLst>
            </p:cNvPr>
            <p:cNvSpPr/>
            <p:nvPr/>
          </p:nvSpPr>
          <p:spPr>
            <a:xfrm rot="10800000">
              <a:off x="9118598" y="-14627"/>
              <a:ext cx="3073402" cy="2300834"/>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Triangle 17">
              <a:extLst>
                <a:ext uri="{FF2B5EF4-FFF2-40B4-BE49-F238E27FC236}">
                  <a16:creationId xmlns:a16="http://schemas.microsoft.com/office/drawing/2014/main" id="{DCC5E1A3-499A-4A42-912A-329D6FA81565}"/>
                </a:ext>
              </a:extLst>
            </p:cNvPr>
            <p:cNvSpPr/>
            <p:nvPr/>
          </p:nvSpPr>
          <p:spPr>
            <a:xfrm>
              <a:off x="11194577" y="5032308"/>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Triangle 18">
              <a:extLst>
                <a:ext uri="{FF2B5EF4-FFF2-40B4-BE49-F238E27FC236}">
                  <a16:creationId xmlns:a16="http://schemas.microsoft.com/office/drawing/2014/main" id="{7478C905-13B8-3549-A925-632AF93DA529}"/>
                </a:ext>
              </a:extLst>
            </p:cNvPr>
            <p:cNvSpPr/>
            <p:nvPr/>
          </p:nvSpPr>
          <p:spPr>
            <a:xfrm rot="10800000">
              <a:off x="10726003" y="4976702"/>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Triangle 19">
              <a:extLst>
                <a:ext uri="{FF2B5EF4-FFF2-40B4-BE49-F238E27FC236}">
                  <a16:creationId xmlns:a16="http://schemas.microsoft.com/office/drawing/2014/main" id="{EBBDD6DB-9153-F84A-8A6D-72FB50473A0B}"/>
                </a:ext>
              </a:extLst>
            </p:cNvPr>
            <p:cNvSpPr/>
            <p:nvPr/>
          </p:nvSpPr>
          <p:spPr>
            <a:xfrm>
              <a:off x="10726004" y="4358384"/>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Triangle 20">
              <a:extLst>
                <a:ext uri="{FF2B5EF4-FFF2-40B4-BE49-F238E27FC236}">
                  <a16:creationId xmlns:a16="http://schemas.microsoft.com/office/drawing/2014/main" id="{0F2B7324-B883-D04D-AA46-6BD0AF8386FA}"/>
                </a:ext>
              </a:extLst>
            </p:cNvPr>
            <p:cNvSpPr/>
            <p:nvPr/>
          </p:nvSpPr>
          <p:spPr>
            <a:xfrm>
              <a:off x="10732980" y="2926103"/>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Triangle 21">
              <a:extLst>
                <a:ext uri="{FF2B5EF4-FFF2-40B4-BE49-F238E27FC236}">
                  <a16:creationId xmlns:a16="http://schemas.microsoft.com/office/drawing/2014/main" id="{E2E2A6B5-3297-124A-A02B-7888670A8E19}"/>
                </a:ext>
              </a:extLst>
            </p:cNvPr>
            <p:cNvSpPr/>
            <p:nvPr/>
          </p:nvSpPr>
          <p:spPr>
            <a:xfrm rot="10800000">
              <a:off x="10732979" y="3544421"/>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Triangle 22">
              <a:extLst>
                <a:ext uri="{FF2B5EF4-FFF2-40B4-BE49-F238E27FC236}">
                  <a16:creationId xmlns:a16="http://schemas.microsoft.com/office/drawing/2014/main" id="{56579292-2F63-8344-B4D4-B3104A9FF118}"/>
                </a:ext>
              </a:extLst>
            </p:cNvPr>
            <p:cNvSpPr/>
            <p:nvPr/>
          </p:nvSpPr>
          <p:spPr>
            <a:xfrm>
              <a:off x="11201553" y="3600027"/>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Triangle 23">
              <a:extLst>
                <a:ext uri="{FF2B5EF4-FFF2-40B4-BE49-F238E27FC236}">
                  <a16:creationId xmlns:a16="http://schemas.microsoft.com/office/drawing/2014/main" id="{7246C88E-4533-0C4B-B184-73C1B498B8FC}"/>
                </a:ext>
              </a:extLst>
            </p:cNvPr>
            <p:cNvSpPr/>
            <p:nvPr/>
          </p:nvSpPr>
          <p:spPr>
            <a:xfrm rot="10800000">
              <a:off x="11201552" y="4218345"/>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Triangle 24">
              <a:extLst>
                <a:ext uri="{FF2B5EF4-FFF2-40B4-BE49-F238E27FC236}">
                  <a16:creationId xmlns:a16="http://schemas.microsoft.com/office/drawing/2014/main" id="{03EC3B23-B8B6-1B4A-9899-999384E3DFAC}"/>
                </a:ext>
              </a:extLst>
            </p:cNvPr>
            <p:cNvSpPr/>
            <p:nvPr/>
          </p:nvSpPr>
          <p:spPr>
            <a:xfrm>
              <a:off x="9465415" y="5351037"/>
              <a:ext cx="613059" cy="458953"/>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Triangle 25">
              <a:extLst>
                <a:ext uri="{FF2B5EF4-FFF2-40B4-BE49-F238E27FC236}">
                  <a16:creationId xmlns:a16="http://schemas.microsoft.com/office/drawing/2014/main" id="{3680E3CF-DB8A-9047-B4CD-2F5BA9988567}"/>
                </a:ext>
              </a:extLst>
            </p:cNvPr>
            <p:cNvSpPr/>
            <p:nvPr/>
          </p:nvSpPr>
          <p:spPr>
            <a:xfrm rot="10800000">
              <a:off x="8796054" y="4684640"/>
              <a:ext cx="613059" cy="458953"/>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Triangle 26">
              <a:extLst>
                <a:ext uri="{FF2B5EF4-FFF2-40B4-BE49-F238E27FC236}">
                  <a16:creationId xmlns:a16="http://schemas.microsoft.com/office/drawing/2014/main" id="{F70F9821-7B32-5942-B3E7-D8C865439557}"/>
                </a:ext>
              </a:extLst>
            </p:cNvPr>
            <p:cNvSpPr/>
            <p:nvPr/>
          </p:nvSpPr>
          <p:spPr>
            <a:xfrm>
              <a:off x="8796055" y="4225687"/>
              <a:ext cx="613059" cy="458953"/>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Triangle 27">
              <a:extLst>
                <a:ext uri="{FF2B5EF4-FFF2-40B4-BE49-F238E27FC236}">
                  <a16:creationId xmlns:a16="http://schemas.microsoft.com/office/drawing/2014/main" id="{17F49CF0-4F75-364D-B8B3-83A0B12E6A7E}"/>
                </a:ext>
              </a:extLst>
            </p:cNvPr>
            <p:cNvSpPr/>
            <p:nvPr/>
          </p:nvSpPr>
          <p:spPr>
            <a:xfrm>
              <a:off x="11429639" y="676405"/>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Triangle 28">
              <a:extLst>
                <a:ext uri="{FF2B5EF4-FFF2-40B4-BE49-F238E27FC236}">
                  <a16:creationId xmlns:a16="http://schemas.microsoft.com/office/drawing/2014/main" id="{7448E9F5-8215-3D44-85D0-A590CF9868BA}"/>
                </a:ext>
              </a:extLst>
            </p:cNvPr>
            <p:cNvSpPr/>
            <p:nvPr/>
          </p:nvSpPr>
          <p:spPr>
            <a:xfrm rot="10800000">
              <a:off x="11429637" y="1797931"/>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Triangle 29">
              <a:extLst>
                <a:ext uri="{FF2B5EF4-FFF2-40B4-BE49-F238E27FC236}">
                  <a16:creationId xmlns:a16="http://schemas.microsoft.com/office/drawing/2014/main" id="{90090464-F536-8E4A-BD6E-7EB365238ABE}"/>
                </a:ext>
              </a:extLst>
            </p:cNvPr>
            <p:cNvSpPr/>
            <p:nvPr/>
          </p:nvSpPr>
          <p:spPr>
            <a:xfrm rot="10800000">
              <a:off x="10001145" y="4978503"/>
              <a:ext cx="401094" cy="300270"/>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Triangle 30">
              <a:extLst>
                <a:ext uri="{FF2B5EF4-FFF2-40B4-BE49-F238E27FC236}">
                  <a16:creationId xmlns:a16="http://schemas.microsoft.com/office/drawing/2014/main" id="{AA7D07E8-B811-E14D-8E65-1E5D7F4AE6EB}"/>
                </a:ext>
              </a:extLst>
            </p:cNvPr>
            <p:cNvSpPr/>
            <p:nvPr/>
          </p:nvSpPr>
          <p:spPr>
            <a:xfrm>
              <a:off x="8478550" y="3436582"/>
              <a:ext cx="401094" cy="300270"/>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2" name="Triangle 31">
              <a:extLst>
                <a:ext uri="{FF2B5EF4-FFF2-40B4-BE49-F238E27FC236}">
                  <a16:creationId xmlns:a16="http://schemas.microsoft.com/office/drawing/2014/main" id="{A48947FF-57CA-D249-96E7-117F9769097F}"/>
                </a:ext>
              </a:extLst>
            </p:cNvPr>
            <p:cNvSpPr/>
            <p:nvPr/>
          </p:nvSpPr>
          <p:spPr>
            <a:xfrm>
              <a:off x="10560298" y="3911608"/>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Triangle 32">
              <a:extLst>
                <a:ext uri="{FF2B5EF4-FFF2-40B4-BE49-F238E27FC236}">
                  <a16:creationId xmlns:a16="http://schemas.microsoft.com/office/drawing/2014/main" id="{F04D09A2-2F95-5241-9100-2219D93B2329}"/>
                </a:ext>
              </a:extLst>
            </p:cNvPr>
            <p:cNvSpPr/>
            <p:nvPr/>
          </p:nvSpPr>
          <p:spPr>
            <a:xfrm rot="10800000">
              <a:off x="10924816" y="6039467"/>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Triangle 33">
              <a:extLst>
                <a:ext uri="{FF2B5EF4-FFF2-40B4-BE49-F238E27FC236}">
                  <a16:creationId xmlns:a16="http://schemas.microsoft.com/office/drawing/2014/main" id="{1BDF32AB-DA0A-0D43-859F-2CD7DBE58638}"/>
                </a:ext>
              </a:extLst>
            </p:cNvPr>
            <p:cNvSpPr/>
            <p:nvPr/>
          </p:nvSpPr>
          <p:spPr>
            <a:xfrm rot="10800000">
              <a:off x="8157134" y="1651419"/>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Triangle 34">
              <a:extLst>
                <a:ext uri="{FF2B5EF4-FFF2-40B4-BE49-F238E27FC236}">
                  <a16:creationId xmlns:a16="http://schemas.microsoft.com/office/drawing/2014/main" id="{E533EC0E-E681-8649-8038-EE2C8D3B5CE1}"/>
                </a:ext>
              </a:extLst>
            </p:cNvPr>
            <p:cNvSpPr/>
            <p:nvPr/>
          </p:nvSpPr>
          <p:spPr>
            <a:xfrm>
              <a:off x="11586492" y="2465841"/>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riangle 35">
              <a:extLst>
                <a:ext uri="{FF2B5EF4-FFF2-40B4-BE49-F238E27FC236}">
                  <a16:creationId xmlns:a16="http://schemas.microsoft.com/office/drawing/2014/main" id="{A5A29F83-7BB5-764B-95A1-F84D70156B63}"/>
                </a:ext>
              </a:extLst>
            </p:cNvPr>
            <p:cNvSpPr/>
            <p:nvPr/>
          </p:nvSpPr>
          <p:spPr>
            <a:xfrm>
              <a:off x="8875258" y="425489"/>
              <a:ext cx="164136" cy="122877"/>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7" name="Triangle 36">
              <a:extLst>
                <a:ext uri="{FF2B5EF4-FFF2-40B4-BE49-F238E27FC236}">
                  <a16:creationId xmlns:a16="http://schemas.microsoft.com/office/drawing/2014/main" id="{EDC38598-9CCC-964F-BB5E-C1A27ACDCC44}"/>
                </a:ext>
              </a:extLst>
            </p:cNvPr>
            <p:cNvSpPr/>
            <p:nvPr/>
          </p:nvSpPr>
          <p:spPr>
            <a:xfrm rot="10800000">
              <a:off x="11900905" y="4908188"/>
              <a:ext cx="164136" cy="122877"/>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8" name="Triangle 37">
              <a:extLst>
                <a:ext uri="{FF2B5EF4-FFF2-40B4-BE49-F238E27FC236}">
                  <a16:creationId xmlns:a16="http://schemas.microsoft.com/office/drawing/2014/main" id="{B7E5DB76-E9E8-AD4D-8A0B-33AC626B474D}"/>
                </a:ext>
              </a:extLst>
            </p:cNvPr>
            <p:cNvSpPr/>
            <p:nvPr/>
          </p:nvSpPr>
          <p:spPr>
            <a:xfrm>
              <a:off x="9494499" y="1271969"/>
              <a:ext cx="401094" cy="300270"/>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Triangle 38">
              <a:extLst>
                <a:ext uri="{FF2B5EF4-FFF2-40B4-BE49-F238E27FC236}">
                  <a16:creationId xmlns:a16="http://schemas.microsoft.com/office/drawing/2014/main" id="{9474D31C-5D26-2048-8B9C-61EF38B28DBD}"/>
                </a:ext>
              </a:extLst>
            </p:cNvPr>
            <p:cNvSpPr/>
            <p:nvPr/>
          </p:nvSpPr>
          <p:spPr>
            <a:xfrm rot="10800000">
              <a:off x="7203068" y="-14628"/>
              <a:ext cx="1592986" cy="1192554"/>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1" name="Rectangle 7">
            <a:extLst>
              <a:ext uri="{FF2B5EF4-FFF2-40B4-BE49-F238E27FC236}">
                <a16:creationId xmlns:a16="http://schemas.microsoft.com/office/drawing/2014/main" id="{2A08EE07-4D3C-C74D-AA27-8BAD402EB88E}"/>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13" name="Parallelogram 12">
            <a:extLst>
              <a:ext uri="{FF2B5EF4-FFF2-40B4-BE49-F238E27FC236}">
                <a16:creationId xmlns:a16="http://schemas.microsoft.com/office/drawing/2014/main" id="{72214739-7D95-4444-9FE6-D496832163FB}"/>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E6EEB223-E166-A54F-887F-3F76EDC4E433}"/>
              </a:ext>
            </a:extLst>
          </p:cNvPr>
          <p:cNvSpPr txBox="1"/>
          <p:nvPr/>
        </p:nvSpPr>
        <p:spPr>
          <a:xfrm>
            <a:off x="4800045" y="6477000"/>
            <a:ext cx="6970535"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SIMPLE GANTT CHART TEMPLATE</a:t>
            </a:r>
            <a:endParaRPr lang="en-US" dirty="0">
              <a:solidFill>
                <a:schemeClr val="bg1"/>
              </a:solidFill>
              <a:latin typeface="Century Gothic" panose="020B0502020202020204" pitchFamily="34" charset="0"/>
              <a:ea typeface="Arial" charset="0"/>
              <a:cs typeface="Arial" charset="0"/>
            </a:endParaRPr>
          </a:p>
        </p:txBody>
      </p:sp>
      <p:graphicFrame>
        <p:nvGraphicFramePr>
          <p:cNvPr id="2" name="Table 2">
            <a:extLst>
              <a:ext uri="{FF2B5EF4-FFF2-40B4-BE49-F238E27FC236}">
                <a16:creationId xmlns:a16="http://schemas.microsoft.com/office/drawing/2014/main" id="{37355569-728A-7144-B0C9-4D9511C7D2C3}"/>
              </a:ext>
            </a:extLst>
          </p:cNvPr>
          <p:cNvGraphicFramePr>
            <a:graphicFrameLocks noGrp="1"/>
          </p:cNvGraphicFramePr>
          <p:nvPr>
            <p:extLst>
              <p:ext uri="{D42A27DB-BD31-4B8C-83A1-F6EECF244321}">
                <p14:modId xmlns:p14="http://schemas.microsoft.com/office/powerpoint/2010/main" val="2430806500"/>
              </p:ext>
            </p:extLst>
          </p:nvPr>
        </p:nvGraphicFramePr>
        <p:xfrm>
          <a:off x="327121" y="485123"/>
          <a:ext cx="11529256" cy="4957800"/>
        </p:xfrm>
        <a:graphic>
          <a:graphicData uri="http://schemas.openxmlformats.org/drawingml/2006/table">
            <a:tbl>
              <a:tblPr firstRow="1" bandRow="1">
                <a:tableStyleId>{5C22544A-7EE6-4342-B048-85BDC9FD1C3A}</a:tableStyleId>
              </a:tblPr>
              <a:tblGrid>
                <a:gridCol w="3499444">
                  <a:extLst>
                    <a:ext uri="{9D8B030D-6E8A-4147-A177-3AD203B41FA5}">
                      <a16:colId xmlns:a16="http://schemas.microsoft.com/office/drawing/2014/main" val="602210714"/>
                    </a:ext>
                  </a:extLst>
                </a:gridCol>
                <a:gridCol w="1376678">
                  <a:extLst>
                    <a:ext uri="{9D8B030D-6E8A-4147-A177-3AD203B41FA5}">
                      <a16:colId xmlns:a16="http://schemas.microsoft.com/office/drawing/2014/main" val="745651107"/>
                    </a:ext>
                  </a:extLst>
                </a:gridCol>
                <a:gridCol w="1376678">
                  <a:extLst>
                    <a:ext uri="{9D8B030D-6E8A-4147-A177-3AD203B41FA5}">
                      <a16:colId xmlns:a16="http://schemas.microsoft.com/office/drawing/2014/main" val="3203644497"/>
                    </a:ext>
                  </a:extLst>
                </a:gridCol>
                <a:gridCol w="1319114">
                  <a:extLst>
                    <a:ext uri="{9D8B030D-6E8A-4147-A177-3AD203B41FA5}">
                      <a16:colId xmlns:a16="http://schemas.microsoft.com/office/drawing/2014/main" val="3839570682"/>
                    </a:ext>
                  </a:extLst>
                </a:gridCol>
                <a:gridCol w="1319114">
                  <a:extLst>
                    <a:ext uri="{9D8B030D-6E8A-4147-A177-3AD203B41FA5}">
                      <a16:colId xmlns:a16="http://schemas.microsoft.com/office/drawing/2014/main" val="436924813"/>
                    </a:ext>
                  </a:extLst>
                </a:gridCol>
                <a:gridCol w="1319114">
                  <a:extLst>
                    <a:ext uri="{9D8B030D-6E8A-4147-A177-3AD203B41FA5}">
                      <a16:colId xmlns:a16="http://schemas.microsoft.com/office/drawing/2014/main" val="3893106002"/>
                    </a:ext>
                  </a:extLst>
                </a:gridCol>
                <a:gridCol w="1319114">
                  <a:extLst>
                    <a:ext uri="{9D8B030D-6E8A-4147-A177-3AD203B41FA5}">
                      <a16:colId xmlns:a16="http://schemas.microsoft.com/office/drawing/2014/main" val="1896848035"/>
                    </a:ext>
                  </a:extLst>
                </a:gridCol>
              </a:tblGrid>
              <a:tr h="243926">
                <a:tc>
                  <a:txBody>
                    <a:bodyPr/>
                    <a:lstStyle/>
                    <a:p>
                      <a:pPr>
                        <a:lnSpc>
                          <a:spcPct val="100000"/>
                        </a:lnSpc>
                      </a:pPr>
                      <a:r>
                        <a:rPr lang="en-US" sz="900" dirty="0">
                          <a:solidFill>
                            <a:schemeClr val="tx1"/>
                          </a:solidFill>
                          <a:latin typeface="Century Gothic" panose="020B0502020202020204" pitchFamily="34" charset="0"/>
                        </a:rPr>
                        <a:t>TASKS</a:t>
                      </a:r>
                      <a:endParaRPr lang="en-US" sz="8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lnSpc>
                          <a:spcPct val="100000"/>
                        </a:lnSpc>
                      </a:pPr>
                      <a:r>
                        <a:rPr lang="en-US" sz="1200" b="0" dirty="0">
                          <a:solidFill>
                            <a:schemeClr val="tx1"/>
                          </a:solidFill>
                          <a:latin typeface="Century Gothic" panose="020B0502020202020204" pitchFamily="34" charset="0"/>
                        </a:rPr>
                        <a:t>MONTH 1</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dirty="0">
                          <a:solidFill>
                            <a:schemeClr val="tx1"/>
                          </a:solidFill>
                          <a:latin typeface="Century Gothic" panose="020B0502020202020204" pitchFamily="34" charset="0"/>
                        </a:rPr>
                        <a:t>MONTH 2</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1200" b="0" dirty="0">
                          <a:solidFill>
                            <a:schemeClr val="tx1"/>
                          </a:solidFill>
                          <a:latin typeface="Century Gothic" panose="020B0502020202020204" pitchFamily="34" charset="0"/>
                        </a:rPr>
                        <a:t>MONTH 3</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dirty="0">
                          <a:solidFill>
                            <a:schemeClr val="tx1"/>
                          </a:solidFill>
                          <a:latin typeface="Century Gothic" panose="020B0502020202020204" pitchFamily="34" charset="0"/>
                        </a:rPr>
                        <a:t>MONTH 4</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1200" b="0" dirty="0">
                          <a:solidFill>
                            <a:schemeClr val="tx1"/>
                          </a:solidFill>
                          <a:latin typeface="Century Gothic" panose="020B0502020202020204" pitchFamily="34" charset="0"/>
                        </a:rPr>
                        <a:t>MONTH 5</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dirty="0">
                          <a:solidFill>
                            <a:schemeClr val="tx1"/>
                          </a:solidFill>
                          <a:latin typeface="Century Gothic" panose="020B0502020202020204" pitchFamily="34" charset="0"/>
                        </a:rPr>
                        <a:t>MONTH 6</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extLst>
                  <a:ext uri="{0D108BD9-81ED-4DB2-BD59-A6C34878D82A}">
                    <a16:rowId xmlns:a16="http://schemas.microsoft.com/office/drawing/2014/main" val="350915962"/>
                  </a:ext>
                </a:extLst>
              </a:tr>
              <a:tr h="468348">
                <a:tc>
                  <a:txBody>
                    <a:bodyPr/>
                    <a:lstStyle/>
                    <a:p>
                      <a:pPr>
                        <a:lnSpc>
                          <a:spcPct val="100000"/>
                        </a:lnSpc>
                      </a:pPr>
                      <a:r>
                        <a:rPr lang="en-US" sz="1000" b="0" dirty="0">
                          <a:solidFill>
                            <a:schemeClr val="tx1"/>
                          </a:solidFill>
                          <a:latin typeface="Century Gothic" panose="020B0502020202020204" pitchFamily="34" charset="0"/>
                        </a:rPr>
                        <a:t>Task 1</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2965858687"/>
                  </a:ext>
                </a:extLst>
              </a:tr>
              <a:tr h="46834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b="0" dirty="0">
                          <a:solidFill>
                            <a:schemeClr val="tx1"/>
                          </a:solidFill>
                          <a:latin typeface="Century Gothic" panose="020B0502020202020204" pitchFamily="34" charset="0"/>
                        </a:rPr>
                        <a:t>Task 2</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4200816345"/>
                  </a:ext>
                </a:extLst>
              </a:tr>
              <a:tr h="46834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Task 3</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992502013"/>
                  </a:ext>
                </a:extLst>
              </a:tr>
              <a:tr h="46834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Task 4</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699537522"/>
                  </a:ext>
                </a:extLst>
              </a:tr>
              <a:tr h="46834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Task 5</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3119141191"/>
                  </a:ext>
                </a:extLst>
              </a:tr>
              <a:tr h="46834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Task 6</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911561401"/>
                  </a:ext>
                </a:extLst>
              </a:tr>
              <a:tr h="46834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Task 7</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4294209273"/>
                  </a:ext>
                </a:extLst>
              </a:tr>
              <a:tr h="46834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Task 8</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2390668724"/>
                  </a:ext>
                </a:extLst>
              </a:tr>
              <a:tr h="46834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Task 9</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1699392616"/>
                  </a:ext>
                </a:extLst>
              </a:tr>
              <a:tr h="46834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Task 10</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381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3810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3810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3810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3810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3810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3810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1634152558"/>
                  </a:ext>
                </a:extLst>
              </a:tr>
            </a:tbl>
          </a:graphicData>
        </a:graphic>
      </p:graphicFrame>
      <p:sp>
        <p:nvSpPr>
          <p:cNvPr id="5" name="Rectangle 4">
            <a:extLst>
              <a:ext uri="{FF2B5EF4-FFF2-40B4-BE49-F238E27FC236}">
                <a16:creationId xmlns:a16="http://schemas.microsoft.com/office/drawing/2014/main" id="{CDADEC37-AD62-194B-8324-91DAEC6F3A34}"/>
              </a:ext>
            </a:extLst>
          </p:cNvPr>
          <p:cNvSpPr/>
          <p:nvPr/>
        </p:nvSpPr>
        <p:spPr>
          <a:xfrm>
            <a:off x="3824646" y="809599"/>
            <a:ext cx="1753154" cy="365760"/>
          </a:xfrm>
          <a:prstGeom prst="rect">
            <a:avLst/>
          </a:prstGeom>
          <a:solidFill>
            <a:srgbClr val="00BD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solidFill>
                  <a:schemeClr val="tx1"/>
                </a:solidFill>
                <a:latin typeface="Century Gothic" panose="020B0502020202020204" pitchFamily="34" charset="0"/>
              </a:rPr>
              <a:t>Due 00/00</a:t>
            </a:r>
          </a:p>
        </p:txBody>
      </p:sp>
      <p:sp>
        <p:nvSpPr>
          <p:cNvPr id="6" name="Rectangle 5">
            <a:extLst>
              <a:ext uri="{FF2B5EF4-FFF2-40B4-BE49-F238E27FC236}">
                <a16:creationId xmlns:a16="http://schemas.microsoft.com/office/drawing/2014/main" id="{45120421-B160-AC44-999E-CFB0721F467F}"/>
              </a:ext>
            </a:extLst>
          </p:cNvPr>
          <p:cNvSpPr/>
          <p:nvPr/>
        </p:nvSpPr>
        <p:spPr>
          <a:xfrm>
            <a:off x="4507579" y="1277572"/>
            <a:ext cx="710069" cy="365760"/>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solidFill>
                  <a:schemeClr val="tx1"/>
                </a:solidFill>
                <a:latin typeface="Century Gothic" panose="020B0502020202020204" pitchFamily="34" charset="0"/>
              </a:rPr>
              <a:t>Due 00/00</a:t>
            </a:r>
          </a:p>
        </p:txBody>
      </p:sp>
      <p:sp>
        <p:nvSpPr>
          <p:cNvPr id="12" name="Rectangle 11">
            <a:extLst>
              <a:ext uri="{FF2B5EF4-FFF2-40B4-BE49-F238E27FC236}">
                <a16:creationId xmlns:a16="http://schemas.microsoft.com/office/drawing/2014/main" id="{4DA04FFA-D9F8-5249-A153-D5EAF58B72FE}"/>
              </a:ext>
            </a:extLst>
          </p:cNvPr>
          <p:cNvSpPr/>
          <p:nvPr/>
        </p:nvSpPr>
        <p:spPr>
          <a:xfrm>
            <a:off x="4722936" y="1745545"/>
            <a:ext cx="955015" cy="365760"/>
          </a:xfrm>
          <a:prstGeom prst="rect">
            <a:avLst/>
          </a:prstGeom>
          <a:solidFill>
            <a:srgbClr val="00E7F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solidFill>
                  <a:schemeClr val="tx1"/>
                </a:solidFill>
                <a:latin typeface="Century Gothic" panose="020B0502020202020204" pitchFamily="34" charset="0"/>
              </a:rPr>
              <a:t>Milestone 1</a:t>
            </a:r>
          </a:p>
        </p:txBody>
      </p:sp>
      <p:sp>
        <p:nvSpPr>
          <p:cNvPr id="42" name="Rectangle 41">
            <a:extLst>
              <a:ext uri="{FF2B5EF4-FFF2-40B4-BE49-F238E27FC236}">
                <a16:creationId xmlns:a16="http://schemas.microsoft.com/office/drawing/2014/main" id="{238344CB-F85E-EE49-8F53-13D357BD1514}"/>
              </a:ext>
            </a:extLst>
          </p:cNvPr>
          <p:cNvSpPr/>
          <p:nvPr/>
        </p:nvSpPr>
        <p:spPr>
          <a:xfrm>
            <a:off x="5305717" y="2213518"/>
            <a:ext cx="955015" cy="365760"/>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solidFill>
                  <a:schemeClr val="tx1"/>
                </a:solidFill>
                <a:latin typeface="Century Gothic" panose="020B0502020202020204" pitchFamily="34" charset="0"/>
              </a:rPr>
              <a:t>Needs Review</a:t>
            </a:r>
          </a:p>
        </p:txBody>
      </p:sp>
      <p:sp>
        <p:nvSpPr>
          <p:cNvPr id="43" name="Rectangle 42">
            <a:extLst>
              <a:ext uri="{FF2B5EF4-FFF2-40B4-BE49-F238E27FC236}">
                <a16:creationId xmlns:a16="http://schemas.microsoft.com/office/drawing/2014/main" id="{BDF46762-DE84-6D48-99D5-CB3DE0793AB2}"/>
              </a:ext>
            </a:extLst>
          </p:cNvPr>
          <p:cNvSpPr/>
          <p:nvPr/>
        </p:nvSpPr>
        <p:spPr>
          <a:xfrm>
            <a:off x="5853775" y="2681491"/>
            <a:ext cx="3885877" cy="365760"/>
          </a:xfrm>
          <a:prstGeom prst="rect">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solidFill>
                  <a:schemeClr val="tx1"/>
                </a:solidFill>
                <a:latin typeface="Century Gothic" panose="020B0502020202020204" pitchFamily="34" charset="0"/>
              </a:rPr>
              <a:t>Due 00/00</a:t>
            </a:r>
          </a:p>
        </p:txBody>
      </p:sp>
      <p:sp>
        <p:nvSpPr>
          <p:cNvPr id="44" name="Rectangle 43">
            <a:extLst>
              <a:ext uri="{FF2B5EF4-FFF2-40B4-BE49-F238E27FC236}">
                <a16:creationId xmlns:a16="http://schemas.microsoft.com/office/drawing/2014/main" id="{BC327E30-6FC2-774C-84E7-84122B7DDF00}"/>
              </a:ext>
            </a:extLst>
          </p:cNvPr>
          <p:cNvSpPr/>
          <p:nvPr/>
        </p:nvSpPr>
        <p:spPr>
          <a:xfrm>
            <a:off x="5853775" y="3149464"/>
            <a:ext cx="1582812" cy="365760"/>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solidFill>
                  <a:schemeClr val="tx1"/>
                </a:solidFill>
                <a:latin typeface="Century Gothic" panose="020B0502020202020204" pitchFamily="34" charset="0"/>
              </a:rPr>
              <a:t>Due 00/00</a:t>
            </a:r>
          </a:p>
        </p:txBody>
      </p:sp>
      <p:sp>
        <p:nvSpPr>
          <p:cNvPr id="45" name="Rectangle 44">
            <a:extLst>
              <a:ext uri="{FF2B5EF4-FFF2-40B4-BE49-F238E27FC236}">
                <a16:creationId xmlns:a16="http://schemas.microsoft.com/office/drawing/2014/main" id="{C6B6796C-A823-9B45-9C7B-E649DE201818}"/>
              </a:ext>
            </a:extLst>
          </p:cNvPr>
          <p:cNvSpPr/>
          <p:nvPr/>
        </p:nvSpPr>
        <p:spPr>
          <a:xfrm>
            <a:off x="6846285" y="3617437"/>
            <a:ext cx="1395257" cy="365760"/>
          </a:xfrm>
          <a:prstGeom prst="rect">
            <a:avLst/>
          </a:prstGeom>
          <a:solidFill>
            <a:srgbClr val="F1000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solidFill>
                  <a:schemeClr val="tx1"/>
                </a:solidFill>
                <a:latin typeface="Century Gothic" panose="020B0502020202020204" pitchFamily="34" charset="0"/>
              </a:rPr>
              <a:t>Due 00/00</a:t>
            </a:r>
          </a:p>
        </p:txBody>
      </p:sp>
      <p:sp>
        <p:nvSpPr>
          <p:cNvPr id="46" name="Rectangle 45">
            <a:extLst>
              <a:ext uri="{FF2B5EF4-FFF2-40B4-BE49-F238E27FC236}">
                <a16:creationId xmlns:a16="http://schemas.microsoft.com/office/drawing/2014/main" id="{3B60B896-37F2-1C41-A35B-FD3D0B568849}"/>
              </a:ext>
            </a:extLst>
          </p:cNvPr>
          <p:cNvSpPr/>
          <p:nvPr/>
        </p:nvSpPr>
        <p:spPr>
          <a:xfrm>
            <a:off x="7795966" y="4085410"/>
            <a:ext cx="1943685" cy="365760"/>
          </a:xfrm>
          <a:prstGeom prst="rect">
            <a:avLst/>
          </a:prstGeom>
          <a:solidFill>
            <a:srgbClr val="FFC0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solidFill>
                  <a:schemeClr val="tx1"/>
                </a:solidFill>
                <a:latin typeface="Century Gothic" panose="020B0502020202020204" pitchFamily="34" charset="0"/>
              </a:rPr>
              <a:t>Due 00/00</a:t>
            </a:r>
          </a:p>
        </p:txBody>
      </p:sp>
      <p:sp>
        <p:nvSpPr>
          <p:cNvPr id="54" name="Rectangle 53">
            <a:extLst>
              <a:ext uri="{FF2B5EF4-FFF2-40B4-BE49-F238E27FC236}">
                <a16:creationId xmlns:a16="http://schemas.microsoft.com/office/drawing/2014/main" id="{C8FAABF7-CF44-A847-B0BC-190595132FDE}"/>
              </a:ext>
            </a:extLst>
          </p:cNvPr>
          <p:cNvSpPr/>
          <p:nvPr/>
        </p:nvSpPr>
        <p:spPr>
          <a:xfrm>
            <a:off x="9273613" y="4553383"/>
            <a:ext cx="466038" cy="365760"/>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dirty="0">
              <a:solidFill>
                <a:schemeClr val="tx1"/>
              </a:solidFill>
              <a:latin typeface="Century Gothic" panose="020B0502020202020204" pitchFamily="34" charset="0"/>
            </a:endParaRPr>
          </a:p>
        </p:txBody>
      </p:sp>
      <p:sp>
        <p:nvSpPr>
          <p:cNvPr id="55" name="Rectangle 54">
            <a:extLst>
              <a:ext uri="{FF2B5EF4-FFF2-40B4-BE49-F238E27FC236}">
                <a16:creationId xmlns:a16="http://schemas.microsoft.com/office/drawing/2014/main" id="{90D21B74-0D4D-1541-A69C-58D3FB0DFCCE}"/>
              </a:ext>
            </a:extLst>
          </p:cNvPr>
          <p:cNvSpPr/>
          <p:nvPr/>
        </p:nvSpPr>
        <p:spPr>
          <a:xfrm>
            <a:off x="9303177" y="5021353"/>
            <a:ext cx="2468880" cy="365760"/>
          </a:xfrm>
          <a:prstGeom prst="rect">
            <a:avLst/>
          </a:prstGeom>
          <a:solidFill>
            <a:srgbClr val="00E7F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solidFill>
                  <a:schemeClr val="tx1"/>
                </a:solidFill>
                <a:latin typeface="Century Gothic" panose="020B0502020202020204" pitchFamily="34" charset="0"/>
              </a:rPr>
              <a:t>Due 00/00</a:t>
            </a:r>
          </a:p>
        </p:txBody>
      </p:sp>
      <p:sp>
        <p:nvSpPr>
          <p:cNvPr id="64" name="Rectangle 63">
            <a:extLst>
              <a:ext uri="{FF2B5EF4-FFF2-40B4-BE49-F238E27FC236}">
                <a16:creationId xmlns:a16="http://schemas.microsoft.com/office/drawing/2014/main" id="{220700B7-FE64-BC42-8D51-17764740A425}"/>
              </a:ext>
            </a:extLst>
          </p:cNvPr>
          <p:cNvSpPr/>
          <p:nvPr/>
        </p:nvSpPr>
        <p:spPr>
          <a:xfrm>
            <a:off x="439907" y="5763631"/>
            <a:ext cx="274320" cy="228600"/>
          </a:xfrm>
          <a:prstGeom prst="rect">
            <a:avLst/>
          </a:prstGeom>
          <a:solidFill>
            <a:srgbClr val="00BD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tx1"/>
              </a:solidFill>
              <a:latin typeface="Century Gothic" panose="020B0502020202020204" pitchFamily="34" charset="0"/>
            </a:endParaRPr>
          </a:p>
        </p:txBody>
      </p:sp>
      <p:sp>
        <p:nvSpPr>
          <p:cNvPr id="66" name="Rectangle 65">
            <a:extLst>
              <a:ext uri="{FF2B5EF4-FFF2-40B4-BE49-F238E27FC236}">
                <a16:creationId xmlns:a16="http://schemas.microsoft.com/office/drawing/2014/main" id="{0D04DC16-0FB4-FD49-A177-C0A4416CE091}"/>
              </a:ext>
            </a:extLst>
          </p:cNvPr>
          <p:cNvSpPr/>
          <p:nvPr/>
        </p:nvSpPr>
        <p:spPr>
          <a:xfrm>
            <a:off x="439907" y="6089239"/>
            <a:ext cx="274320" cy="228600"/>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tx1"/>
              </a:solidFill>
              <a:latin typeface="Century Gothic" panose="020B0502020202020204" pitchFamily="34" charset="0"/>
            </a:endParaRPr>
          </a:p>
        </p:txBody>
      </p:sp>
      <p:sp>
        <p:nvSpPr>
          <p:cNvPr id="67" name="Rectangle 66">
            <a:extLst>
              <a:ext uri="{FF2B5EF4-FFF2-40B4-BE49-F238E27FC236}">
                <a16:creationId xmlns:a16="http://schemas.microsoft.com/office/drawing/2014/main" id="{F79E8F58-E22D-4C49-81D8-7222C73F3857}"/>
              </a:ext>
            </a:extLst>
          </p:cNvPr>
          <p:cNvSpPr/>
          <p:nvPr/>
        </p:nvSpPr>
        <p:spPr>
          <a:xfrm>
            <a:off x="3401228" y="5763631"/>
            <a:ext cx="274320" cy="228600"/>
          </a:xfrm>
          <a:prstGeom prst="rect">
            <a:avLst/>
          </a:prstGeom>
          <a:solidFill>
            <a:srgbClr val="00E7F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tx1"/>
              </a:solidFill>
              <a:latin typeface="Century Gothic" panose="020B0502020202020204" pitchFamily="34" charset="0"/>
            </a:endParaRPr>
          </a:p>
        </p:txBody>
      </p:sp>
      <p:sp>
        <p:nvSpPr>
          <p:cNvPr id="68" name="Rectangle 67">
            <a:extLst>
              <a:ext uri="{FF2B5EF4-FFF2-40B4-BE49-F238E27FC236}">
                <a16:creationId xmlns:a16="http://schemas.microsoft.com/office/drawing/2014/main" id="{48CABC9F-CA25-AE48-B7D2-D4AE53DD30DA}"/>
              </a:ext>
            </a:extLst>
          </p:cNvPr>
          <p:cNvSpPr/>
          <p:nvPr/>
        </p:nvSpPr>
        <p:spPr>
          <a:xfrm>
            <a:off x="3401228" y="6089239"/>
            <a:ext cx="274320" cy="228600"/>
          </a:xfrm>
          <a:prstGeom prst="rect">
            <a:avLst/>
          </a:prstGeom>
          <a:solidFill>
            <a:srgbClr val="FFC0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solidFill>
                <a:schemeClr val="tx1"/>
              </a:solidFill>
              <a:latin typeface="Century Gothic" panose="020B0502020202020204" pitchFamily="34" charset="0"/>
            </a:endParaRPr>
          </a:p>
        </p:txBody>
      </p:sp>
      <p:sp>
        <p:nvSpPr>
          <p:cNvPr id="69" name="Rectangle 68">
            <a:extLst>
              <a:ext uri="{FF2B5EF4-FFF2-40B4-BE49-F238E27FC236}">
                <a16:creationId xmlns:a16="http://schemas.microsoft.com/office/drawing/2014/main" id="{3A6B8C60-8443-6D40-AA7F-BB1A83C9A285}"/>
              </a:ext>
            </a:extLst>
          </p:cNvPr>
          <p:cNvSpPr/>
          <p:nvPr/>
        </p:nvSpPr>
        <p:spPr>
          <a:xfrm>
            <a:off x="6362549" y="5763631"/>
            <a:ext cx="274320" cy="228600"/>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tx1"/>
              </a:solidFill>
              <a:latin typeface="Century Gothic" panose="020B0502020202020204" pitchFamily="34" charset="0"/>
            </a:endParaRPr>
          </a:p>
        </p:txBody>
      </p:sp>
      <p:sp>
        <p:nvSpPr>
          <p:cNvPr id="70" name="Rectangle 69">
            <a:extLst>
              <a:ext uri="{FF2B5EF4-FFF2-40B4-BE49-F238E27FC236}">
                <a16:creationId xmlns:a16="http://schemas.microsoft.com/office/drawing/2014/main" id="{554E4906-8AFB-004F-8D6E-1195863F4A2D}"/>
              </a:ext>
            </a:extLst>
          </p:cNvPr>
          <p:cNvSpPr/>
          <p:nvPr/>
        </p:nvSpPr>
        <p:spPr>
          <a:xfrm>
            <a:off x="6362549" y="6089239"/>
            <a:ext cx="274320" cy="228600"/>
          </a:xfrm>
          <a:prstGeom prst="rect">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tx1"/>
              </a:solidFill>
              <a:latin typeface="Century Gothic" panose="020B0502020202020204" pitchFamily="34" charset="0"/>
            </a:endParaRPr>
          </a:p>
        </p:txBody>
      </p:sp>
      <p:sp>
        <p:nvSpPr>
          <p:cNvPr id="73" name="Rectangle 72">
            <a:extLst>
              <a:ext uri="{FF2B5EF4-FFF2-40B4-BE49-F238E27FC236}">
                <a16:creationId xmlns:a16="http://schemas.microsoft.com/office/drawing/2014/main" id="{7B8B1A9C-826E-0E4B-B2DB-840E51E22A6E}"/>
              </a:ext>
            </a:extLst>
          </p:cNvPr>
          <p:cNvSpPr/>
          <p:nvPr/>
        </p:nvSpPr>
        <p:spPr>
          <a:xfrm>
            <a:off x="9323871" y="5763631"/>
            <a:ext cx="274320" cy="228600"/>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tx1"/>
              </a:solidFill>
              <a:latin typeface="Century Gothic" panose="020B0502020202020204" pitchFamily="34" charset="0"/>
            </a:endParaRPr>
          </a:p>
        </p:txBody>
      </p:sp>
      <p:sp>
        <p:nvSpPr>
          <p:cNvPr id="74" name="Rectangle 73">
            <a:extLst>
              <a:ext uri="{FF2B5EF4-FFF2-40B4-BE49-F238E27FC236}">
                <a16:creationId xmlns:a16="http://schemas.microsoft.com/office/drawing/2014/main" id="{2DD665EC-E3D0-7241-9023-1B085A655AC7}"/>
              </a:ext>
            </a:extLst>
          </p:cNvPr>
          <p:cNvSpPr/>
          <p:nvPr/>
        </p:nvSpPr>
        <p:spPr>
          <a:xfrm>
            <a:off x="9323871" y="6089239"/>
            <a:ext cx="274320" cy="228600"/>
          </a:xfrm>
          <a:prstGeom prst="rect">
            <a:avLst/>
          </a:prstGeom>
          <a:solidFill>
            <a:srgbClr val="F1000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tx1"/>
              </a:solidFill>
              <a:latin typeface="Century Gothic" panose="020B0502020202020204" pitchFamily="34" charset="0"/>
            </a:endParaRPr>
          </a:p>
        </p:txBody>
      </p:sp>
      <p:sp>
        <p:nvSpPr>
          <p:cNvPr id="3" name="TextBox 2">
            <a:extLst>
              <a:ext uri="{FF2B5EF4-FFF2-40B4-BE49-F238E27FC236}">
                <a16:creationId xmlns:a16="http://schemas.microsoft.com/office/drawing/2014/main" id="{25DB96BB-2EA7-D744-8E6F-DFB6B05779BC}"/>
              </a:ext>
            </a:extLst>
          </p:cNvPr>
          <p:cNvSpPr txBox="1"/>
          <p:nvPr/>
        </p:nvSpPr>
        <p:spPr>
          <a:xfrm>
            <a:off x="714226" y="5763631"/>
            <a:ext cx="2194560" cy="228600"/>
          </a:xfrm>
          <a:prstGeom prst="rect">
            <a:avLst/>
          </a:prstGeom>
          <a:noFill/>
        </p:spPr>
        <p:txBody>
          <a:bodyPr wrap="square" rtlCol="0">
            <a:spAutoFit/>
          </a:bodyPr>
          <a:lstStyle/>
          <a:p>
            <a:r>
              <a:rPr lang="en-US" sz="1000" dirty="0">
                <a:latin typeface="Century Gothic" panose="020B0502020202020204" pitchFamily="34" charset="0"/>
              </a:rPr>
              <a:t>Task Owner 1</a:t>
            </a:r>
          </a:p>
        </p:txBody>
      </p:sp>
      <p:sp>
        <p:nvSpPr>
          <p:cNvPr id="75" name="TextBox 74">
            <a:extLst>
              <a:ext uri="{FF2B5EF4-FFF2-40B4-BE49-F238E27FC236}">
                <a16:creationId xmlns:a16="http://schemas.microsoft.com/office/drawing/2014/main" id="{4E03B776-881A-BE4E-9B71-CED5774718F9}"/>
              </a:ext>
            </a:extLst>
          </p:cNvPr>
          <p:cNvSpPr txBox="1"/>
          <p:nvPr/>
        </p:nvSpPr>
        <p:spPr>
          <a:xfrm>
            <a:off x="714226" y="6089239"/>
            <a:ext cx="2194560" cy="246221"/>
          </a:xfrm>
          <a:prstGeom prst="rect">
            <a:avLst/>
          </a:prstGeom>
          <a:noFill/>
        </p:spPr>
        <p:txBody>
          <a:bodyPr wrap="square" rtlCol="0">
            <a:spAutoFit/>
          </a:bodyPr>
          <a:lstStyle/>
          <a:p>
            <a:r>
              <a:rPr lang="en-US" sz="1000" dirty="0">
                <a:latin typeface="Century Gothic" panose="020B0502020202020204" pitchFamily="34" charset="0"/>
              </a:rPr>
              <a:t>Task Owner 2</a:t>
            </a:r>
          </a:p>
        </p:txBody>
      </p:sp>
      <p:sp>
        <p:nvSpPr>
          <p:cNvPr id="76" name="TextBox 75">
            <a:extLst>
              <a:ext uri="{FF2B5EF4-FFF2-40B4-BE49-F238E27FC236}">
                <a16:creationId xmlns:a16="http://schemas.microsoft.com/office/drawing/2014/main" id="{E1CE2886-7039-ED47-AD04-81D7280A7112}"/>
              </a:ext>
            </a:extLst>
          </p:cNvPr>
          <p:cNvSpPr txBox="1"/>
          <p:nvPr/>
        </p:nvSpPr>
        <p:spPr>
          <a:xfrm>
            <a:off x="3668794" y="5763294"/>
            <a:ext cx="2194560" cy="246221"/>
          </a:xfrm>
          <a:prstGeom prst="rect">
            <a:avLst/>
          </a:prstGeom>
          <a:noFill/>
        </p:spPr>
        <p:txBody>
          <a:bodyPr wrap="square" rtlCol="0">
            <a:spAutoFit/>
          </a:bodyPr>
          <a:lstStyle/>
          <a:p>
            <a:r>
              <a:rPr lang="en-US" sz="1000" dirty="0">
                <a:latin typeface="Century Gothic" panose="020B0502020202020204" pitchFamily="34" charset="0"/>
              </a:rPr>
              <a:t>Task Owner 3</a:t>
            </a:r>
          </a:p>
        </p:txBody>
      </p:sp>
      <p:sp>
        <p:nvSpPr>
          <p:cNvPr id="77" name="TextBox 76">
            <a:extLst>
              <a:ext uri="{FF2B5EF4-FFF2-40B4-BE49-F238E27FC236}">
                <a16:creationId xmlns:a16="http://schemas.microsoft.com/office/drawing/2014/main" id="{825DE9F7-3A84-BA4D-A8D6-1F28061069D2}"/>
              </a:ext>
            </a:extLst>
          </p:cNvPr>
          <p:cNvSpPr txBox="1"/>
          <p:nvPr/>
        </p:nvSpPr>
        <p:spPr>
          <a:xfrm>
            <a:off x="3668794" y="6088902"/>
            <a:ext cx="2194560" cy="246221"/>
          </a:xfrm>
          <a:prstGeom prst="rect">
            <a:avLst/>
          </a:prstGeom>
          <a:noFill/>
        </p:spPr>
        <p:txBody>
          <a:bodyPr wrap="square" rtlCol="0">
            <a:spAutoFit/>
          </a:bodyPr>
          <a:lstStyle/>
          <a:p>
            <a:r>
              <a:rPr lang="en-US" sz="1000" dirty="0">
                <a:latin typeface="Century Gothic" panose="020B0502020202020204" pitchFamily="34" charset="0"/>
              </a:rPr>
              <a:t>Task Owner 4</a:t>
            </a:r>
          </a:p>
        </p:txBody>
      </p:sp>
      <p:sp>
        <p:nvSpPr>
          <p:cNvPr id="78" name="TextBox 77">
            <a:extLst>
              <a:ext uri="{FF2B5EF4-FFF2-40B4-BE49-F238E27FC236}">
                <a16:creationId xmlns:a16="http://schemas.microsoft.com/office/drawing/2014/main" id="{F6270B6A-6B71-594B-B81B-8944B73321E7}"/>
              </a:ext>
            </a:extLst>
          </p:cNvPr>
          <p:cNvSpPr txBox="1"/>
          <p:nvPr/>
        </p:nvSpPr>
        <p:spPr>
          <a:xfrm>
            <a:off x="6621454" y="5761556"/>
            <a:ext cx="2194560" cy="246221"/>
          </a:xfrm>
          <a:prstGeom prst="rect">
            <a:avLst/>
          </a:prstGeom>
          <a:noFill/>
        </p:spPr>
        <p:txBody>
          <a:bodyPr wrap="square" rtlCol="0">
            <a:spAutoFit/>
          </a:bodyPr>
          <a:lstStyle/>
          <a:p>
            <a:r>
              <a:rPr lang="en-US" sz="1000" dirty="0">
                <a:latin typeface="Century Gothic" panose="020B0502020202020204" pitchFamily="34" charset="0"/>
              </a:rPr>
              <a:t>Task Owner 5</a:t>
            </a:r>
          </a:p>
        </p:txBody>
      </p:sp>
      <p:sp>
        <p:nvSpPr>
          <p:cNvPr id="79" name="TextBox 78">
            <a:extLst>
              <a:ext uri="{FF2B5EF4-FFF2-40B4-BE49-F238E27FC236}">
                <a16:creationId xmlns:a16="http://schemas.microsoft.com/office/drawing/2014/main" id="{20F5B221-2B2F-7C48-BEE0-AA17DBE93A34}"/>
              </a:ext>
            </a:extLst>
          </p:cNvPr>
          <p:cNvSpPr txBox="1"/>
          <p:nvPr/>
        </p:nvSpPr>
        <p:spPr>
          <a:xfrm>
            <a:off x="6621454" y="6087164"/>
            <a:ext cx="2194560" cy="246221"/>
          </a:xfrm>
          <a:prstGeom prst="rect">
            <a:avLst/>
          </a:prstGeom>
          <a:noFill/>
        </p:spPr>
        <p:txBody>
          <a:bodyPr wrap="square" rtlCol="0">
            <a:spAutoFit/>
          </a:bodyPr>
          <a:lstStyle/>
          <a:p>
            <a:r>
              <a:rPr lang="en-US" sz="1000" dirty="0">
                <a:latin typeface="Century Gothic" panose="020B0502020202020204" pitchFamily="34" charset="0"/>
              </a:rPr>
              <a:t>Task Owner 6</a:t>
            </a:r>
          </a:p>
        </p:txBody>
      </p:sp>
      <p:sp>
        <p:nvSpPr>
          <p:cNvPr id="80" name="TextBox 79">
            <a:extLst>
              <a:ext uri="{FF2B5EF4-FFF2-40B4-BE49-F238E27FC236}">
                <a16:creationId xmlns:a16="http://schemas.microsoft.com/office/drawing/2014/main" id="{B5DA047D-3A7F-0545-B165-F711A43115FC}"/>
              </a:ext>
            </a:extLst>
          </p:cNvPr>
          <p:cNvSpPr txBox="1"/>
          <p:nvPr/>
        </p:nvSpPr>
        <p:spPr>
          <a:xfrm>
            <a:off x="9576022" y="5761219"/>
            <a:ext cx="2194560" cy="246221"/>
          </a:xfrm>
          <a:prstGeom prst="rect">
            <a:avLst/>
          </a:prstGeom>
          <a:noFill/>
        </p:spPr>
        <p:txBody>
          <a:bodyPr wrap="square" rtlCol="0">
            <a:spAutoFit/>
          </a:bodyPr>
          <a:lstStyle/>
          <a:p>
            <a:r>
              <a:rPr lang="en-US" sz="1000" dirty="0">
                <a:latin typeface="Century Gothic" panose="020B0502020202020204" pitchFamily="34" charset="0"/>
              </a:rPr>
              <a:t>Task Owner 7</a:t>
            </a:r>
          </a:p>
        </p:txBody>
      </p:sp>
      <p:sp>
        <p:nvSpPr>
          <p:cNvPr id="81" name="TextBox 80">
            <a:extLst>
              <a:ext uri="{FF2B5EF4-FFF2-40B4-BE49-F238E27FC236}">
                <a16:creationId xmlns:a16="http://schemas.microsoft.com/office/drawing/2014/main" id="{C4076791-A3BF-A842-B151-65ED9133042D}"/>
              </a:ext>
            </a:extLst>
          </p:cNvPr>
          <p:cNvSpPr txBox="1"/>
          <p:nvPr/>
        </p:nvSpPr>
        <p:spPr>
          <a:xfrm>
            <a:off x="9576022" y="6086827"/>
            <a:ext cx="2194560" cy="246221"/>
          </a:xfrm>
          <a:prstGeom prst="rect">
            <a:avLst/>
          </a:prstGeom>
          <a:noFill/>
        </p:spPr>
        <p:txBody>
          <a:bodyPr wrap="square" rtlCol="0">
            <a:spAutoFit/>
          </a:bodyPr>
          <a:lstStyle/>
          <a:p>
            <a:r>
              <a:rPr lang="en-US" sz="1000" dirty="0">
                <a:latin typeface="Century Gothic" panose="020B0502020202020204" pitchFamily="34" charset="0"/>
              </a:rPr>
              <a:t>Task Owner 8</a:t>
            </a:r>
          </a:p>
        </p:txBody>
      </p:sp>
      <p:grpSp>
        <p:nvGrpSpPr>
          <p:cNvPr id="53" name="Group 52">
            <a:extLst>
              <a:ext uri="{FF2B5EF4-FFF2-40B4-BE49-F238E27FC236}">
                <a16:creationId xmlns:a16="http://schemas.microsoft.com/office/drawing/2014/main" id="{2BB42450-87F2-6E45-A885-DBF3788CBB60}"/>
              </a:ext>
            </a:extLst>
          </p:cNvPr>
          <p:cNvGrpSpPr/>
          <p:nvPr/>
        </p:nvGrpSpPr>
        <p:grpSpPr>
          <a:xfrm>
            <a:off x="9105474" y="127357"/>
            <a:ext cx="548640" cy="5597491"/>
            <a:chOff x="5331873" y="127357"/>
            <a:chExt cx="548640" cy="5597491"/>
          </a:xfrm>
        </p:grpSpPr>
        <p:sp>
          <p:nvSpPr>
            <p:cNvPr id="83" name="Rectangle 82">
              <a:extLst>
                <a:ext uri="{FF2B5EF4-FFF2-40B4-BE49-F238E27FC236}">
                  <a16:creationId xmlns:a16="http://schemas.microsoft.com/office/drawing/2014/main" id="{66785142-9A91-8649-9983-281E30EEC83E}"/>
                </a:ext>
              </a:extLst>
            </p:cNvPr>
            <p:cNvSpPr/>
            <p:nvPr/>
          </p:nvSpPr>
          <p:spPr>
            <a:xfrm>
              <a:off x="5331873" y="133873"/>
              <a:ext cx="548640" cy="228600"/>
            </a:xfrm>
            <a:prstGeom prst="rect">
              <a:avLst/>
            </a:prstGeom>
            <a:gradFill>
              <a:gsLst>
                <a:gs pos="0">
                  <a:schemeClr val="accent1">
                    <a:lumMod val="5000"/>
                    <a:lumOff val="95000"/>
                  </a:schemeClr>
                </a:gs>
                <a:gs pos="83000">
                  <a:srgbClr val="FFC000"/>
                </a:gs>
                <a:gs pos="100000">
                  <a:srgbClr val="F0A622"/>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800" dirty="0">
                  <a:solidFill>
                    <a:schemeClr val="tx1"/>
                  </a:solidFill>
                  <a:latin typeface="Century Gothic" panose="020B0502020202020204" pitchFamily="34" charset="0"/>
                </a:rPr>
                <a:t>TODAY</a:t>
              </a:r>
            </a:p>
          </p:txBody>
        </p:sp>
        <p:cxnSp>
          <p:nvCxnSpPr>
            <p:cNvPr id="40" name="Straight Connector 39">
              <a:extLst>
                <a:ext uri="{FF2B5EF4-FFF2-40B4-BE49-F238E27FC236}">
                  <a16:creationId xmlns:a16="http://schemas.microsoft.com/office/drawing/2014/main" id="{3504DA84-FA6A-C145-8C4B-D1F3A372A990}"/>
                </a:ext>
              </a:extLst>
            </p:cNvPr>
            <p:cNvCxnSpPr/>
            <p:nvPr/>
          </p:nvCxnSpPr>
          <p:spPr>
            <a:xfrm>
              <a:off x="5331873" y="127357"/>
              <a:ext cx="0" cy="5597491"/>
            </a:xfrm>
            <a:prstGeom prst="line">
              <a:avLst/>
            </a:prstGeom>
            <a:ln w="28575">
              <a:solidFill>
                <a:srgbClr val="F0A622">
                  <a:alpha val="60000"/>
                </a:srgbClr>
              </a:solidFill>
              <a:prstDash val="sysDot"/>
            </a:ln>
          </p:spPr>
          <p:style>
            <a:lnRef idx="1">
              <a:schemeClr val="accent1"/>
            </a:lnRef>
            <a:fillRef idx="0">
              <a:schemeClr val="accent1"/>
            </a:fillRef>
            <a:effectRef idx="0">
              <a:schemeClr val="accent1"/>
            </a:effectRef>
            <a:fontRef idx="minor">
              <a:schemeClr val="tx1"/>
            </a:fontRef>
          </p:style>
        </p:cxnSp>
      </p:grpSp>
      <p:sp>
        <p:nvSpPr>
          <p:cNvPr id="71" name="Diamond 70">
            <a:extLst>
              <a:ext uri="{FF2B5EF4-FFF2-40B4-BE49-F238E27FC236}">
                <a16:creationId xmlns:a16="http://schemas.microsoft.com/office/drawing/2014/main" id="{9821FA71-28EE-9244-8F4A-DF8712860040}"/>
              </a:ext>
            </a:extLst>
          </p:cNvPr>
          <p:cNvSpPr>
            <a:spLocks noChangeAspect="1"/>
          </p:cNvSpPr>
          <p:nvPr/>
        </p:nvSpPr>
        <p:spPr>
          <a:xfrm>
            <a:off x="5986412" y="2718732"/>
            <a:ext cx="274320" cy="274320"/>
          </a:xfrm>
          <a:prstGeom prst="diamond">
            <a:avLst/>
          </a:prstGeom>
          <a:solidFill>
            <a:schemeClr val="bg1"/>
          </a:solidFill>
          <a:ln>
            <a:solidFill>
              <a:schemeClr val="tx1">
                <a:lumMod val="65000"/>
                <a:lumOff val="35000"/>
              </a:schemeClr>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Rectangle 71">
            <a:extLst>
              <a:ext uri="{FF2B5EF4-FFF2-40B4-BE49-F238E27FC236}">
                <a16:creationId xmlns:a16="http://schemas.microsoft.com/office/drawing/2014/main" id="{FD5755D5-4DA7-844D-A71D-BC507D72C599}"/>
              </a:ext>
            </a:extLst>
          </p:cNvPr>
          <p:cNvSpPr/>
          <p:nvPr/>
        </p:nvSpPr>
        <p:spPr>
          <a:xfrm>
            <a:off x="3846809" y="2681003"/>
            <a:ext cx="1980493" cy="3657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n-US" sz="1000" dirty="0">
                <a:solidFill>
                  <a:schemeClr val="tx1"/>
                </a:solidFill>
                <a:latin typeface="Century Gothic" panose="020B0502020202020204" pitchFamily="34" charset="0"/>
              </a:rPr>
              <a:t>Milestone 1 – 00/00</a:t>
            </a:r>
          </a:p>
        </p:txBody>
      </p:sp>
    </p:spTree>
    <p:extLst>
      <p:ext uri="{BB962C8B-B14F-4D97-AF65-F5344CB8AC3E}">
        <p14:creationId xmlns:p14="http://schemas.microsoft.com/office/powerpoint/2010/main" val="10367233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2" id="{0AC44026-2A50-4B18-9335-71F7C3698EF7}" vid="{627BE862-221D-4A98-B64A-0C8EDBA5BD0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IC-Simple-Gantt-Chart-Template_PowerPoint - SR edits</Template>
  <TotalTime>0</TotalTime>
  <Words>245</Words>
  <Application>Microsoft Office PowerPoint</Application>
  <PresentationFormat>Широкоэкранный</PresentationFormat>
  <Paragraphs>49</Paragraphs>
  <Slides>3</Slides>
  <Notes>2</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3</vt:i4>
      </vt:variant>
    </vt:vector>
  </HeadingPairs>
  <TitlesOfParts>
    <vt:vector size="8" baseType="lpstr">
      <vt:lpstr>Arial</vt:lpstr>
      <vt:lpstr>Calibri</vt:lpstr>
      <vt:lpstr>Calibri Light</vt:lpstr>
      <vt:lpstr>Century Gothic</vt:lpstr>
      <vt:lpstr>Тема Office</vt:lpstr>
      <vt:lpstr>Презентация PowerPoint</vt:lpstr>
      <vt:lpstr>Презентация PowerPoint</vt:lpstr>
      <vt:lpstr>Презентация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Alexandra Ragazhinskaya</dc:creator>
  <cp:lastModifiedBy>Alexandra Ragazhinskaya</cp:lastModifiedBy>
  <cp:revision>1</cp:revision>
  <cp:lastPrinted>2020-08-31T22:23:58Z</cp:lastPrinted>
  <dcterms:created xsi:type="dcterms:W3CDTF">2020-10-13T17:45:05Z</dcterms:created>
  <dcterms:modified xsi:type="dcterms:W3CDTF">2020-10-13T17:45:40Z</dcterms:modified>
</cp:coreProperties>
</file>