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C2F0"/>
    <a:srgbClr val="00E7F2"/>
    <a:srgbClr val="EAEEF3"/>
    <a:srgbClr val="E3EAF6"/>
    <a:srgbClr val="F0A622"/>
    <a:srgbClr val="00BD32"/>
    <a:srgbClr val="5B7191"/>
    <a:srgbClr val="CE1D02"/>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25" autoAdjust="0"/>
    <p:restoredTop sz="86447"/>
  </p:normalViewPr>
  <p:slideViewPr>
    <p:cSldViewPr snapToGrid="0" snapToObjects="1">
      <p:cViewPr>
        <p:scale>
          <a:sx n="160" d="100"/>
          <a:sy n="160" d="100"/>
        </p:scale>
        <p:origin x="76" y="15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47459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iR7cLb"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Start and End Dates, and Task Owners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over the span of the project.  Add Percent of Task Complete and Additional Task Information within each bar or in the graph area.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43305" y="337026"/>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SOFTWARE DEVELOPMENT TIMELINE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DEVELOPMENT TIMELINE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879736316"/>
              </p:ext>
            </p:extLst>
          </p:nvPr>
        </p:nvGraphicFramePr>
        <p:xfrm>
          <a:off x="327121" y="516122"/>
          <a:ext cx="11573778"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5383291">
                  <a:extLst>
                    <a:ext uri="{9D8B030D-6E8A-4147-A177-3AD203B41FA5}">
                      <a16:colId xmlns:a16="http://schemas.microsoft.com/office/drawing/2014/main" val="745651107"/>
                    </a:ext>
                  </a:extLst>
                </a:gridCol>
                <a:gridCol w="1832874">
                  <a:extLst>
                    <a:ext uri="{9D8B030D-6E8A-4147-A177-3AD203B41FA5}">
                      <a16:colId xmlns:a16="http://schemas.microsoft.com/office/drawing/2014/main" val="3839570682"/>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SEPTEMBER</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OCTOBER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8288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822343"/>
            <a:ext cx="54864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20%</a:t>
            </a: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532608"/>
            <a:ext cx="927694"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41" name="Rectangle 40">
            <a:extLst>
              <a:ext uri="{FF2B5EF4-FFF2-40B4-BE49-F238E27FC236}">
                <a16:creationId xmlns:a16="http://schemas.microsoft.com/office/drawing/2014/main" id="{7FE24B6B-A6AC-0A4E-A8D3-E4E3AAED67B1}"/>
              </a:ext>
            </a:extLst>
          </p:cNvPr>
          <p:cNvSpPr/>
          <p:nvPr/>
        </p:nvSpPr>
        <p:spPr>
          <a:xfrm>
            <a:off x="4986839" y="1373668"/>
            <a:ext cx="9144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812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5699984" y="1953138"/>
            <a:ext cx="54864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45" name="Rectangle 44">
            <a:extLst>
              <a:ext uri="{FF2B5EF4-FFF2-40B4-BE49-F238E27FC236}">
                <a16:creationId xmlns:a16="http://schemas.microsoft.com/office/drawing/2014/main" id="{C6B6796C-A823-9B45-9C7B-E649DE201818}"/>
              </a:ext>
            </a:extLst>
          </p:cNvPr>
          <p:cNvSpPr/>
          <p:nvPr/>
        </p:nvSpPr>
        <p:spPr>
          <a:xfrm>
            <a:off x="6089344" y="2242873"/>
            <a:ext cx="54864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4822906" y="1097905"/>
            <a:ext cx="137160" cy="13716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915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527851" y="3401813"/>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11138970" y="5719700"/>
            <a:ext cx="54864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71018"/>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429958"/>
            <a:ext cx="54864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850488"/>
            <a:ext cx="73152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5607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11504730" y="5995510"/>
            <a:ext cx="18288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682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p:nvPr/>
        </p:nvCxnSpPr>
        <p:spPr>
          <a:xfrm>
            <a:off x="4805787" y="885626"/>
            <a:ext cx="1098851"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p:nvPr/>
        </p:nvCxnSpPr>
        <p:spPr>
          <a:xfrm>
            <a:off x="5699197" y="1761564"/>
            <a:ext cx="201168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p:nvPr/>
        </p:nvCxnSpPr>
        <p:spPr>
          <a:xfrm>
            <a:off x="7524371" y="3211679"/>
            <a:ext cx="34290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p:nvPr/>
        </p:nvCxnSpPr>
        <p:spPr>
          <a:xfrm>
            <a:off x="10774386" y="5249410"/>
            <a:ext cx="9144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6545296"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PROJECT STATUS REPORT  09/20 </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DEVELOPMENT TIMELINE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559460194"/>
              </p:ext>
            </p:extLst>
          </p:nvPr>
        </p:nvGraphicFramePr>
        <p:xfrm>
          <a:off x="327121" y="516122"/>
          <a:ext cx="11573780"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2405389">
                  <a:extLst>
                    <a:ext uri="{9D8B030D-6E8A-4147-A177-3AD203B41FA5}">
                      <a16:colId xmlns:a16="http://schemas.microsoft.com/office/drawing/2014/main" val="745651107"/>
                    </a:ext>
                  </a:extLst>
                </a:gridCol>
                <a:gridCol w="2405389">
                  <a:extLst>
                    <a:ext uri="{9D8B030D-6E8A-4147-A177-3AD203B41FA5}">
                      <a16:colId xmlns:a16="http://schemas.microsoft.com/office/drawing/2014/main" val="3839570682"/>
                    </a:ext>
                  </a:extLst>
                </a:gridCol>
                <a:gridCol w="2405389">
                  <a:extLst>
                    <a:ext uri="{9D8B030D-6E8A-4147-A177-3AD203B41FA5}">
                      <a16:colId xmlns:a16="http://schemas.microsoft.com/office/drawing/2014/main" val="335129915"/>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3716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800046" y="2822343"/>
            <a:ext cx="137160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800046" y="2532608"/>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00046" y="1373668"/>
            <a:ext cx="13716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800046" y="3981283"/>
            <a:ext cx="137160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800046" y="1953138"/>
            <a:ext cx="137160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800046" y="2242873"/>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800046" y="3691548"/>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800046" y="3401813"/>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4800046" y="5719700"/>
            <a:ext cx="137160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4800046" y="4271018"/>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4800046" y="5429958"/>
            <a:ext cx="137160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4800046" y="4850488"/>
            <a:ext cx="137160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4800046" y="4560753"/>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800046" y="5995510"/>
            <a:ext cx="137160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8571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4800045" y="885626"/>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a:cxnSpLocks/>
          </p:cNvCxnSpPr>
          <p:nvPr/>
        </p:nvCxnSpPr>
        <p:spPr>
          <a:xfrm>
            <a:off x="4800046" y="1761564"/>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4800046" y="3211679"/>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a:cxnSpLocks/>
          </p:cNvCxnSpPr>
          <p:nvPr/>
        </p:nvCxnSpPr>
        <p:spPr>
          <a:xfrm>
            <a:off x="4800046" y="5249410"/>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9907311"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3" name="Diamond 62">
            <a:extLst>
              <a:ext uri="{FF2B5EF4-FFF2-40B4-BE49-F238E27FC236}">
                <a16:creationId xmlns:a16="http://schemas.microsoft.com/office/drawing/2014/main" id="{5A0CF200-CE34-7644-80A8-9E07FD12A596}"/>
              </a:ext>
            </a:extLst>
          </p:cNvPr>
          <p:cNvSpPr>
            <a:spLocks/>
          </p:cNvSpPr>
          <p:nvPr/>
        </p:nvSpPr>
        <p:spPr>
          <a:xfrm>
            <a:off x="8258178" y="48418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BD5E7CD4-C0CC-054E-9F6B-9F49ABBF44B6}"/>
              </a:ext>
            </a:extLst>
          </p:cNvPr>
          <p:cNvSpPr/>
          <p:nvPr/>
        </p:nvSpPr>
        <p:spPr>
          <a:xfrm>
            <a:off x="6275489" y="4794974"/>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5" name="Diamond 64">
            <a:extLst>
              <a:ext uri="{FF2B5EF4-FFF2-40B4-BE49-F238E27FC236}">
                <a16:creationId xmlns:a16="http://schemas.microsoft.com/office/drawing/2014/main" id="{07FE6D60-CDB8-A648-A05F-AF4C135F5046}"/>
              </a:ext>
            </a:extLst>
          </p:cNvPr>
          <p:cNvSpPr>
            <a:spLocks/>
          </p:cNvSpPr>
          <p:nvPr/>
        </p:nvSpPr>
        <p:spPr>
          <a:xfrm>
            <a:off x="8305539" y="109822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E19A5ED0-FBFB-404C-BC06-F20F1917649E}"/>
              </a:ext>
            </a:extLst>
          </p:cNvPr>
          <p:cNvSpPr/>
          <p:nvPr/>
        </p:nvSpPr>
        <p:spPr>
          <a:xfrm>
            <a:off x="6322850" y="1051350"/>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8" name="Diamond 67">
            <a:extLst>
              <a:ext uri="{FF2B5EF4-FFF2-40B4-BE49-F238E27FC236}">
                <a16:creationId xmlns:a16="http://schemas.microsoft.com/office/drawing/2014/main" id="{45CB28AE-2021-F747-A724-2CA066B40D4C}"/>
              </a:ext>
            </a:extLst>
          </p:cNvPr>
          <p:cNvSpPr>
            <a:spLocks/>
          </p:cNvSpPr>
          <p:nvPr/>
        </p:nvSpPr>
        <p:spPr>
          <a:xfrm>
            <a:off x="8304346" y="1954351"/>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D7506F7D-F273-774E-B3D7-9C97944C487A}"/>
              </a:ext>
            </a:extLst>
          </p:cNvPr>
          <p:cNvSpPr/>
          <p:nvPr/>
        </p:nvSpPr>
        <p:spPr>
          <a:xfrm>
            <a:off x="6321657" y="1907481"/>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Tree>
    <p:extLst>
      <p:ext uri="{BB962C8B-B14F-4D97-AF65-F5344CB8AC3E}">
        <p14:creationId xmlns:p14="http://schemas.microsoft.com/office/powerpoint/2010/main" val="386224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A8DFDD5-2A6F-4BFE-A6BA-717C795E194E}" vid="{AEA3C6E8-C54C-46AA-B1AD-CB01398813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IC-Software-Development-Timeline-Template_PowerPoint - SR edits</Template>
  <TotalTime>0</TotalTime>
  <Words>321</Words>
  <Application>Microsoft Office PowerPoint</Application>
  <PresentationFormat>Широкоэкранный</PresentationFormat>
  <Paragraphs>106</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2020-10-13T17:43:59Z</dcterms:created>
  <dcterms:modified xsi:type="dcterms:W3CDTF">2020-10-13T17:44:47Z</dcterms:modified>
</cp:coreProperties>
</file>