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7" autoAdjust="0"/>
    <p:restoredTop sz="86447"/>
  </p:normalViewPr>
  <p:slideViewPr>
    <p:cSldViewPr snapToGrid="0" snapToObjects="1">
      <p:cViewPr varScale="1">
        <p:scale>
          <a:sx n="112" d="100"/>
          <a:sy n="112" d="100"/>
        </p:scale>
        <p:origin x="84" y="10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XG8m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6838929" cy="1969770"/>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Project Tasks in the chart area. </a:t>
            </a:r>
          </a:p>
          <a:p>
            <a:r>
              <a:rPr lang="en-US" sz="1600" dirty="0">
                <a:latin typeface="Century Gothic" panose="020B0502020202020204" pitchFamily="34" charset="0"/>
              </a:rPr>
              <a:t> </a:t>
            </a:r>
            <a:endParaRPr lang="en-US" sz="800" dirty="0">
              <a:latin typeface="Century Gothic" panose="020B0502020202020204" pitchFamily="34" charset="0"/>
            </a:endParaRPr>
          </a:p>
          <a:p>
            <a:pPr>
              <a:spcAft>
                <a:spcPts val="600"/>
              </a:spcAft>
            </a:pPr>
            <a:r>
              <a:rPr lang="en-US" sz="1600" dirty="0">
                <a:latin typeface="Century Gothic" panose="020B0502020202020204" pitchFamily="34" charset="0"/>
              </a:rPr>
              <a:t>Enter Label Owners in the key below the chart.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Add Start and End Dates, Due Dates, Milestone Dates, or additional Task Information within each bar or in the chart area.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SIMPLE GANTT CHART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SIMPLE GANTT CHART TEMPLATE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a:lnSpc>
                          <a:spcPct val="100000"/>
                        </a:lnSpc>
                      </a:pPr>
                      <a:r>
                        <a:rPr lang="en-US" sz="900" dirty="0">
                          <a:solidFill>
                            <a:schemeClr val="tx1"/>
                          </a:solidFill>
                          <a:latin typeface="Century Gothic" panose="020B0502020202020204" pitchFamily="34" charset="0"/>
                        </a:rPr>
                        <a:t>TASKS</a:t>
                      </a:r>
                      <a:endParaRPr lang="en-US" sz="8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200" b="0" dirty="0">
                          <a:solidFill>
                            <a:schemeClr val="tx1"/>
                          </a:solidFill>
                          <a:latin typeface="Century Gothic" panose="020B0502020202020204" pitchFamily="34" charset="0"/>
                        </a:rPr>
                        <a:t>MONTH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Century Gothic" panose="020B0502020202020204" pitchFamily="34" charset="0"/>
                        </a:rPr>
                        <a:t>MONTH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a:lnSpc>
                          <a:spcPct val="100000"/>
                        </a:lnSpc>
                      </a:pPr>
                      <a:r>
                        <a:rPr lang="en-US" sz="1000" b="0" dirty="0">
                          <a:solidFill>
                            <a:schemeClr val="tx1"/>
                          </a:solidFill>
                          <a:latin typeface="Century Gothic" panose="020B0502020202020204" pitchFamily="34" charset="0"/>
                        </a:rPr>
                        <a:t>Task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solidFill>
                            <a:schemeClr val="tx1"/>
                          </a:solidFill>
                          <a:latin typeface="Century Gothic" panose="020B0502020202020204" pitchFamily="34" charset="0"/>
                        </a:rPr>
                        <a:t>Task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Task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Milestone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Needs Review</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Due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r>
              <a:rPr lang="en-US" sz="1000" dirty="0">
                <a:latin typeface="Century Gothic" panose="020B0502020202020204" pitchFamily="34" charset="0"/>
              </a:rPr>
              <a:t>Task Owner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Task Owner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Task Owner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Task Owner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Task Owner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Task Owner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Task Owner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Task Owner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latin typeface="Century Gothic" panose="020B0502020202020204" pitchFamily="34" charset="0"/>
                </a:rPr>
                <a:t>TODAY</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000" dirty="0">
                <a:solidFill>
                  <a:schemeClr val="tx1"/>
                </a:solidFill>
                <a:latin typeface="Century Gothic" panose="020B0502020202020204" pitchFamily="34" charset="0"/>
              </a:rPr>
              <a:t>Milestone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245</Words>
  <Application>Microsoft Office PowerPoint</Application>
  <PresentationFormat>Широкоэкранный</PresentationFormat>
  <Paragraphs>49</Paragraphs>
  <Slides>3</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vt:i4>
      </vt:variant>
    </vt:vector>
  </HeadingPairs>
  <TitlesOfParts>
    <vt:vector size="8"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cp:lastPrinted>2020-08-31T22:23:58Z</cp:lastPrinted>
  <dcterms:created xsi:type="dcterms:W3CDTF">2020-10-13T17:45:05Z</dcterms:created>
  <dcterms:modified xsi:type="dcterms:W3CDTF">2021-01-14T22:37:56Z</dcterms:modified>
</cp:coreProperties>
</file>