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0" r:id="rId1"/>
  </p:sldMasterIdLst>
  <p:notesMasterIdLst>
    <p:notesMasterId r:id="rId4"/>
  </p:notesMasterIdLst>
  <p:sldIdLst>
    <p:sldId id="25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6" autoAdjust="0"/>
    <p:restoredTop sz="94495"/>
  </p:normalViewPr>
  <p:slideViewPr>
    <p:cSldViewPr snapToGrid="0" snapToObjects="1">
      <p:cViewPr varScale="1">
        <p:scale>
          <a:sx n="162" d="100"/>
          <a:sy n="162" d="100"/>
        </p:scale>
        <p:origin x="100" y="1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E44142-1F79-5B4E-9141-38F15E5765CF}" type="datetimeFigureOut">
              <a:rPr lang="en-US" smtClean="0"/>
              <a:t>7/9/2021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32236C-66D5-E24A-A951-5101B21AE1C5}" type="slidenum">
              <a:rPr lang="en-US" smtClean="0"/>
              <a:t>‹#›</a:t>
            </a:fld>
            <a:endParaRPr lang="en-US" dirty="0"/>
          </a:p>
        </p:txBody>
      </p:sp>
    </p:spTree>
    <p:extLst>
      <p:ext uri="{BB962C8B-B14F-4D97-AF65-F5344CB8AC3E}">
        <p14:creationId xmlns:p14="http://schemas.microsoft.com/office/powerpoint/2010/main" val="1214134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32236C-66D5-E24A-A951-5101B21AE1C5}" type="slidenum">
              <a:rPr lang="en-US" smtClean="0"/>
              <a:t>1</a:t>
            </a:fld>
            <a:endParaRPr lang="en-US" dirty="0"/>
          </a:p>
        </p:txBody>
      </p:sp>
    </p:spTree>
    <p:extLst>
      <p:ext uri="{BB962C8B-B14F-4D97-AF65-F5344CB8AC3E}">
        <p14:creationId xmlns:p14="http://schemas.microsoft.com/office/powerpoint/2010/main" val="567280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581065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81039-26A1-0C40-9F95-A7C5DC4584E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a:extLst>
              <a:ext uri="{FF2B5EF4-FFF2-40B4-BE49-F238E27FC236}">
                <a16:creationId xmlns:a16="http://schemas.microsoft.com/office/drawing/2014/main" id="{D430CE0C-D7DB-AC45-8DE3-671EB4B8AD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a:extLst>
              <a:ext uri="{FF2B5EF4-FFF2-40B4-BE49-F238E27FC236}">
                <a16:creationId xmlns:a16="http://schemas.microsoft.com/office/drawing/2014/main" id="{BC38BA93-8C0F-F24B-BBFC-349FFB0C21CF}"/>
              </a:ext>
            </a:extLst>
          </p:cNvPr>
          <p:cNvSpPr>
            <a:spLocks noGrp="1"/>
          </p:cNvSpPr>
          <p:nvPr>
            <p:ph type="dt" sz="half" idx="10"/>
          </p:nvPr>
        </p:nvSpPr>
        <p:spPr/>
        <p:txBody>
          <a:bodyPr/>
          <a:lstStyle/>
          <a:p>
            <a:fld id="{BD55B922-6AC4-8147-8BB3-05DC4D77635D}" type="datetimeFigureOut">
              <a:rPr lang="en-US" smtClean="0"/>
              <a:t>7/9/2021</a:t>
            </a:fld>
            <a:endParaRPr lang="en-US" dirty="0"/>
          </a:p>
        </p:txBody>
      </p:sp>
      <p:sp>
        <p:nvSpPr>
          <p:cNvPr id="5" name="Footer Placeholder 4">
            <a:extLst>
              <a:ext uri="{FF2B5EF4-FFF2-40B4-BE49-F238E27FC236}">
                <a16:creationId xmlns:a16="http://schemas.microsoft.com/office/drawing/2014/main" id="{819E5D63-C9BF-9D4F-A0EF-28F79852C27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DDD0728-5E90-904A-BAF8-2010E867A813}"/>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2587273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A4601-375F-1A4F-8F9B-5690C3BBA6D2}"/>
              </a:ext>
            </a:extLst>
          </p:cNvPr>
          <p:cNvSpPr>
            <a:spLocks noGrp="1"/>
          </p:cNvSpPr>
          <p:nvPr>
            <p:ph type="title"/>
          </p:nvPr>
        </p:nvSpPr>
        <p:spPr/>
        <p:txBody>
          <a:bodyPr/>
          <a:lstStyle/>
          <a:p>
            <a:r>
              <a:rPr lang="ru-RU"/>
              <a:t>Образец заголовка</a:t>
            </a:r>
            <a:endParaRPr lang="en-US"/>
          </a:p>
        </p:txBody>
      </p:sp>
      <p:sp>
        <p:nvSpPr>
          <p:cNvPr id="3" name="Vertical Text Placeholder 2">
            <a:extLst>
              <a:ext uri="{FF2B5EF4-FFF2-40B4-BE49-F238E27FC236}">
                <a16:creationId xmlns:a16="http://schemas.microsoft.com/office/drawing/2014/main" id="{4DCDF223-0514-A145-98F1-E17BF040C585}"/>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08A0E9FB-B392-B447-BE4F-CF8FC25136CA}"/>
              </a:ext>
            </a:extLst>
          </p:cNvPr>
          <p:cNvSpPr>
            <a:spLocks noGrp="1"/>
          </p:cNvSpPr>
          <p:nvPr>
            <p:ph type="dt" sz="half" idx="10"/>
          </p:nvPr>
        </p:nvSpPr>
        <p:spPr/>
        <p:txBody>
          <a:bodyPr/>
          <a:lstStyle/>
          <a:p>
            <a:fld id="{BD55B922-6AC4-8147-8BB3-05DC4D77635D}" type="datetimeFigureOut">
              <a:rPr lang="en-US" smtClean="0"/>
              <a:t>7/9/2021</a:t>
            </a:fld>
            <a:endParaRPr lang="en-US" dirty="0"/>
          </a:p>
        </p:txBody>
      </p:sp>
      <p:sp>
        <p:nvSpPr>
          <p:cNvPr id="5" name="Footer Placeholder 4">
            <a:extLst>
              <a:ext uri="{FF2B5EF4-FFF2-40B4-BE49-F238E27FC236}">
                <a16:creationId xmlns:a16="http://schemas.microsoft.com/office/drawing/2014/main" id="{3939BCA6-82FD-1241-8238-F4FBAF557A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0B4947-BD11-3D4B-AAD8-1CD6EDE04349}"/>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3290467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901A65-7C08-9D4B-A292-B70625350E18}"/>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a:extLst>
              <a:ext uri="{FF2B5EF4-FFF2-40B4-BE49-F238E27FC236}">
                <a16:creationId xmlns:a16="http://schemas.microsoft.com/office/drawing/2014/main" id="{24016A18-C594-9748-8A2E-5758C6D4FEA3}"/>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AC6D35A2-5FF1-0245-BF0F-C335951FF512}"/>
              </a:ext>
            </a:extLst>
          </p:cNvPr>
          <p:cNvSpPr>
            <a:spLocks noGrp="1"/>
          </p:cNvSpPr>
          <p:nvPr>
            <p:ph type="dt" sz="half" idx="10"/>
          </p:nvPr>
        </p:nvSpPr>
        <p:spPr/>
        <p:txBody>
          <a:bodyPr/>
          <a:lstStyle/>
          <a:p>
            <a:fld id="{BD55B922-6AC4-8147-8BB3-05DC4D77635D}" type="datetimeFigureOut">
              <a:rPr lang="en-US" smtClean="0"/>
              <a:t>7/9/2021</a:t>
            </a:fld>
            <a:endParaRPr lang="en-US" dirty="0"/>
          </a:p>
        </p:txBody>
      </p:sp>
      <p:sp>
        <p:nvSpPr>
          <p:cNvPr id="5" name="Footer Placeholder 4">
            <a:extLst>
              <a:ext uri="{FF2B5EF4-FFF2-40B4-BE49-F238E27FC236}">
                <a16:creationId xmlns:a16="http://schemas.microsoft.com/office/drawing/2014/main" id="{DDD5C943-E983-5F49-B109-F527252BEE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4F768CA-CC64-B74D-B856-A17954662108}"/>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3742820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072CE-251B-B04C-9B04-576C09033B67}"/>
              </a:ext>
            </a:extLst>
          </p:cNvPr>
          <p:cNvSpPr>
            <a:spLocks noGrp="1"/>
          </p:cNvSpPr>
          <p:nvPr>
            <p:ph type="title"/>
          </p:nvPr>
        </p:nvSpPr>
        <p:spPr/>
        <p:txBody>
          <a:bodyPr/>
          <a:lstStyle/>
          <a:p>
            <a:r>
              <a:rPr lang="ru-RU"/>
              <a:t>Образец заголовка</a:t>
            </a:r>
            <a:endParaRPr lang="en-US"/>
          </a:p>
        </p:txBody>
      </p:sp>
      <p:sp>
        <p:nvSpPr>
          <p:cNvPr id="3" name="Content Placeholder 2">
            <a:extLst>
              <a:ext uri="{FF2B5EF4-FFF2-40B4-BE49-F238E27FC236}">
                <a16:creationId xmlns:a16="http://schemas.microsoft.com/office/drawing/2014/main" id="{DC738BA5-E16B-DE42-A01B-B2D432FD42C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a:extLst>
              <a:ext uri="{FF2B5EF4-FFF2-40B4-BE49-F238E27FC236}">
                <a16:creationId xmlns:a16="http://schemas.microsoft.com/office/drawing/2014/main" id="{E92CA93C-5367-E54B-AE6F-B1B2321BEE3D}"/>
              </a:ext>
            </a:extLst>
          </p:cNvPr>
          <p:cNvSpPr>
            <a:spLocks noGrp="1"/>
          </p:cNvSpPr>
          <p:nvPr>
            <p:ph type="dt" sz="half" idx="10"/>
          </p:nvPr>
        </p:nvSpPr>
        <p:spPr/>
        <p:txBody>
          <a:bodyPr/>
          <a:lstStyle/>
          <a:p>
            <a:fld id="{BD55B922-6AC4-8147-8BB3-05DC4D77635D}" type="datetimeFigureOut">
              <a:rPr lang="en-US" smtClean="0"/>
              <a:t>7/9/2021</a:t>
            </a:fld>
            <a:endParaRPr lang="en-US" dirty="0"/>
          </a:p>
        </p:txBody>
      </p:sp>
      <p:sp>
        <p:nvSpPr>
          <p:cNvPr id="5" name="Footer Placeholder 4">
            <a:extLst>
              <a:ext uri="{FF2B5EF4-FFF2-40B4-BE49-F238E27FC236}">
                <a16:creationId xmlns:a16="http://schemas.microsoft.com/office/drawing/2014/main" id="{6E49C85D-2EDD-1A4A-A7A0-BD23E6B165C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7C8A3C5-374E-0C48-8EAD-F419B4119020}"/>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1155325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C3538-13D2-DD4B-9B0B-1539610A651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a:extLst>
              <a:ext uri="{FF2B5EF4-FFF2-40B4-BE49-F238E27FC236}">
                <a16:creationId xmlns:a16="http://schemas.microsoft.com/office/drawing/2014/main" id="{74AC03BC-7B5C-5845-9C79-D6EAEA97C8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a:extLst>
              <a:ext uri="{FF2B5EF4-FFF2-40B4-BE49-F238E27FC236}">
                <a16:creationId xmlns:a16="http://schemas.microsoft.com/office/drawing/2014/main" id="{CD571CFD-0957-9742-B256-0328909DFC04}"/>
              </a:ext>
            </a:extLst>
          </p:cNvPr>
          <p:cNvSpPr>
            <a:spLocks noGrp="1"/>
          </p:cNvSpPr>
          <p:nvPr>
            <p:ph type="dt" sz="half" idx="10"/>
          </p:nvPr>
        </p:nvSpPr>
        <p:spPr/>
        <p:txBody>
          <a:bodyPr/>
          <a:lstStyle/>
          <a:p>
            <a:fld id="{BD55B922-6AC4-8147-8BB3-05DC4D77635D}" type="datetimeFigureOut">
              <a:rPr lang="en-US" smtClean="0"/>
              <a:t>7/9/2021</a:t>
            </a:fld>
            <a:endParaRPr lang="en-US" dirty="0"/>
          </a:p>
        </p:txBody>
      </p:sp>
      <p:sp>
        <p:nvSpPr>
          <p:cNvPr id="5" name="Footer Placeholder 4">
            <a:extLst>
              <a:ext uri="{FF2B5EF4-FFF2-40B4-BE49-F238E27FC236}">
                <a16:creationId xmlns:a16="http://schemas.microsoft.com/office/drawing/2014/main" id="{58ABECEA-B008-7743-BA22-7633E39DDC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DF3A06-C0EA-0347-926B-024482C49823}"/>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804073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1B033-D00F-7345-A808-1A2103AED4AF}"/>
              </a:ext>
            </a:extLst>
          </p:cNvPr>
          <p:cNvSpPr>
            <a:spLocks noGrp="1"/>
          </p:cNvSpPr>
          <p:nvPr>
            <p:ph type="title"/>
          </p:nvPr>
        </p:nvSpPr>
        <p:spPr/>
        <p:txBody>
          <a:bodyPr/>
          <a:lstStyle/>
          <a:p>
            <a:r>
              <a:rPr lang="ru-RU"/>
              <a:t>Образец заголовка</a:t>
            </a:r>
            <a:endParaRPr lang="en-US"/>
          </a:p>
        </p:txBody>
      </p:sp>
      <p:sp>
        <p:nvSpPr>
          <p:cNvPr id="3" name="Content Placeholder 2">
            <a:extLst>
              <a:ext uri="{FF2B5EF4-FFF2-40B4-BE49-F238E27FC236}">
                <a16:creationId xmlns:a16="http://schemas.microsoft.com/office/drawing/2014/main" id="{49AB7491-178F-314F-A241-7BE81B70066B}"/>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a:extLst>
              <a:ext uri="{FF2B5EF4-FFF2-40B4-BE49-F238E27FC236}">
                <a16:creationId xmlns:a16="http://schemas.microsoft.com/office/drawing/2014/main" id="{22FB5D08-C681-794D-ABC3-2301382D722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a:extLst>
              <a:ext uri="{FF2B5EF4-FFF2-40B4-BE49-F238E27FC236}">
                <a16:creationId xmlns:a16="http://schemas.microsoft.com/office/drawing/2014/main" id="{987A9CD3-6DA2-9142-A8FF-79CA9A4E309A}"/>
              </a:ext>
            </a:extLst>
          </p:cNvPr>
          <p:cNvSpPr>
            <a:spLocks noGrp="1"/>
          </p:cNvSpPr>
          <p:nvPr>
            <p:ph type="dt" sz="half" idx="10"/>
          </p:nvPr>
        </p:nvSpPr>
        <p:spPr/>
        <p:txBody>
          <a:bodyPr/>
          <a:lstStyle/>
          <a:p>
            <a:fld id="{BD55B922-6AC4-8147-8BB3-05DC4D77635D}" type="datetimeFigureOut">
              <a:rPr lang="en-US" smtClean="0"/>
              <a:t>7/9/2021</a:t>
            </a:fld>
            <a:endParaRPr lang="en-US" dirty="0"/>
          </a:p>
        </p:txBody>
      </p:sp>
      <p:sp>
        <p:nvSpPr>
          <p:cNvPr id="6" name="Footer Placeholder 5">
            <a:extLst>
              <a:ext uri="{FF2B5EF4-FFF2-40B4-BE49-F238E27FC236}">
                <a16:creationId xmlns:a16="http://schemas.microsoft.com/office/drawing/2014/main" id="{39916411-548F-8A48-AABD-B7FEC26680A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FC7D210-F3EE-F944-8DF0-B93BC5AA8695}"/>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3982233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658BA-3355-664B-8B88-ED796AAC8942}"/>
              </a:ext>
            </a:extLst>
          </p:cNvPr>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a:extLst>
              <a:ext uri="{FF2B5EF4-FFF2-40B4-BE49-F238E27FC236}">
                <a16:creationId xmlns:a16="http://schemas.microsoft.com/office/drawing/2014/main" id="{9CD08046-29E4-EF4B-BBE6-B00BD39299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a:extLst>
              <a:ext uri="{FF2B5EF4-FFF2-40B4-BE49-F238E27FC236}">
                <a16:creationId xmlns:a16="http://schemas.microsoft.com/office/drawing/2014/main" id="{A110BE1C-4735-264F-A49D-4EC23CE62FA7}"/>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a:extLst>
              <a:ext uri="{FF2B5EF4-FFF2-40B4-BE49-F238E27FC236}">
                <a16:creationId xmlns:a16="http://schemas.microsoft.com/office/drawing/2014/main" id="{667CFAB7-753E-8F43-A296-F03D28C085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a:extLst>
              <a:ext uri="{FF2B5EF4-FFF2-40B4-BE49-F238E27FC236}">
                <a16:creationId xmlns:a16="http://schemas.microsoft.com/office/drawing/2014/main" id="{C9D02BB8-C5E6-8A47-A774-B5490682E18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a:extLst>
              <a:ext uri="{FF2B5EF4-FFF2-40B4-BE49-F238E27FC236}">
                <a16:creationId xmlns:a16="http://schemas.microsoft.com/office/drawing/2014/main" id="{B25DDB76-AB57-A646-AA58-0A11AEC1503F}"/>
              </a:ext>
            </a:extLst>
          </p:cNvPr>
          <p:cNvSpPr>
            <a:spLocks noGrp="1"/>
          </p:cNvSpPr>
          <p:nvPr>
            <p:ph type="dt" sz="half" idx="10"/>
          </p:nvPr>
        </p:nvSpPr>
        <p:spPr/>
        <p:txBody>
          <a:bodyPr/>
          <a:lstStyle/>
          <a:p>
            <a:fld id="{BD55B922-6AC4-8147-8BB3-05DC4D77635D}" type="datetimeFigureOut">
              <a:rPr lang="en-US" smtClean="0"/>
              <a:t>7/9/2021</a:t>
            </a:fld>
            <a:endParaRPr lang="en-US" dirty="0"/>
          </a:p>
        </p:txBody>
      </p:sp>
      <p:sp>
        <p:nvSpPr>
          <p:cNvPr id="8" name="Footer Placeholder 7">
            <a:extLst>
              <a:ext uri="{FF2B5EF4-FFF2-40B4-BE49-F238E27FC236}">
                <a16:creationId xmlns:a16="http://schemas.microsoft.com/office/drawing/2014/main" id="{AC2EE081-8457-D744-8045-BF60DD345A0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D68892E-C7C0-8A43-8B65-E9C9CA4932C6}"/>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1752430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E845E-A02F-9F4D-B898-F98EE9B3478C}"/>
              </a:ext>
            </a:extLst>
          </p:cNvPr>
          <p:cNvSpPr>
            <a:spLocks noGrp="1"/>
          </p:cNvSpPr>
          <p:nvPr>
            <p:ph type="title"/>
          </p:nvPr>
        </p:nvSpPr>
        <p:spPr/>
        <p:txBody>
          <a:bodyPr/>
          <a:lstStyle/>
          <a:p>
            <a:r>
              <a:rPr lang="ru-RU"/>
              <a:t>Образец заголовка</a:t>
            </a:r>
            <a:endParaRPr lang="en-US"/>
          </a:p>
        </p:txBody>
      </p:sp>
      <p:sp>
        <p:nvSpPr>
          <p:cNvPr id="3" name="Date Placeholder 2">
            <a:extLst>
              <a:ext uri="{FF2B5EF4-FFF2-40B4-BE49-F238E27FC236}">
                <a16:creationId xmlns:a16="http://schemas.microsoft.com/office/drawing/2014/main" id="{93A04B7D-238A-304B-84ED-45CBE86485B2}"/>
              </a:ext>
            </a:extLst>
          </p:cNvPr>
          <p:cNvSpPr>
            <a:spLocks noGrp="1"/>
          </p:cNvSpPr>
          <p:nvPr>
            <p:ph type="dt" sz="half" idx="10"/>
          </p:nvPr>
        </p:nvSpPr>
        <p:spPr/>
        <p:txBody>
          <a:bodyPr/>
          <a:lstStyle/>
          <a:p>
            <a:fld id="{BD55B922-6AC4-8147-8BB3-05DC4D77635D}" type="datetimeFigureOut">
              <a:rPr lang="en-US" smtClean="0"/>
              <a:t>7/9/2021</a:t>
            </a:fld>
            <a:endParaRPr lang="en-US" dirty="0"/>
          </a:p>
        </p:txBody>
      </p:sp>
      <p:sp>
        <p:nvSpPr>
          <p:cNvPr id="4" name="Footer Placeholder 3">
            <a:extLst>
              <a:ext uri="{FF2B5EF4-FFF2-40B4-BE49-F238E27FC236}">
                <a16:creationId xmlns:a16="http://schemas.microsoft.com/office/drawing/2014/main" id="{86CFAA5D-B82F-6040-9650-7CF360C8951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1C1D84C-6F6B-994F-BFA6-9012EFC4805E}"/>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345845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4D41549-FE33-D449-AABE-1105D93765AB}"/>
              </a:ext>
            </a:extLst>
          </p:cNvPr>
          <p:cNvSpPr>
            <a:spLocks noGrp="1"/>
          </p:cNvSpPr>
          <p:nvPr>
            <p:ph type="dt" sz="half" idx="10"/>
          </p:nvPr>
        </p:nvSpPr>
        <p:spPr/>
        <p:txBody>
          <a:bodyPr/>
          <a:lstStyle/>
          <a:p>
            <a:fld id="{BD55B922-6AC4-8147-8BB3-05DC4D77635D}" type="datetimeFigureOut">
              <a:rPr lang="en-US" smtClean="0"/>
              <a:t>7/9/2021</a:t>
            </a:fld>
            <a:endParaRPr lang="en-US" dirty="0"/>
          </a:p>
        </p:txBody>
      </p:sp>
      <p:sp>
        <p:nvSpPr>
          <p:cNvPr id="3" name="Footer Placeholder 2">
            <a:extLst>
              <a:ext uri="{FF2B5EF4-FFF2-40B4-BE49-F238E27FC236}">
                <a16:creationId xmlns:a16="http://schemas.microsoft.com/office/drawing/2014/main" id="{E5ED49CC-E302-2446-88AF-C079D2BC9B4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078E6B9-E1CF-8149-A65D-F2658F659E63}"/>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724994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908ED-048F-9A4B-ADD7-7B6D4B7E6A27}"/>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a:extLst>
              <a:ext uri="{FF2B5EF4-FFF2-40B4-BE49-F238E27FC236}">
                <a16:creationId xmlns:a16="http://schemas.microsoft.com/office/drawing/2014/main" id="{6E6C7661-CEA6-5845-9A86-14C846AC7D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a:extLst>
              <a:ext uri="{FF2B5EF4-FFF2-40B4-BE49-F238E27FC236}">
                <a16:creationId xmlns:a16="http://schemas.microsoft.com/office/drawing/2014/main" id="{9032AAF1-0846-7E46-B503-4619FA3762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a:extLst>
              <a:ext uri="{FF2B5EF4-FFF2-40B4-BE49-F238E27FC236}">
                <a16:creationId xmlns:a16="http://schemas.microsoft.com/office/drawing/2014/main" id="{24530A6B-1D61-5D48-9181-099CD2B4027C}"/>
              </a:ext>
            </a:extLst>
          </p:cNvPr>
          <p:cNvSpPr>
            <a:spLocks noGrp="1"/>
          </p:cNvSpPr>
          <p:nvPr>
            <p:ph type="dt" sz="half" idx="10"/>
          </p:nvPr>
        </p:nvSpPr>
        <p:spPr/>
        <p:txBody>
          <a:bodyPr/>
          <a:lstStyle/>
          <a:p>
            <a:fld id="{BD55B922-6AC4-8147-8BB3-05DC4D77635D}" type="datetimeFigureOut">
              <a:rPr lang="en-US" smtClean="0"/>
              <a:t>7/9/2021</a:t>
            </a:fld>
            <a:endParaRPr lang="en-US" dirty="0"/>
          </a:p>
        </p:txBody>
      </p:sp>
      <p:sp>
        <p:nvSpPr>
          <p:cNvPr id="6" name="Footer Placeholder 5">
            <a:extLst>
              <a:ext uri="{FF2B5EF4-FFF2-40B4-BE49-F238E27FC236}">
                <a16:creationId xmlns:a16="http://schemas.microsoft.com/office/drawing/2014/main" id="{01FDE7BC-2F37-CA47-B5E4-43A1675D6EB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A5EEDB3-06C5-B44C-9BAC-DD9933CFA891}"/>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76830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10102-6463-1D48-9809-93B72CC1C7C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a:extLst>
              <a:ext uri="{FF2B5EF4-FFF2-40B4-BE49-F238E27FC236}">
                <a16:creationId xmlns:a16="http://schemas.microsoft.com/office/drawing/2014/main" id="{C2925778-222A-BA4B-846B-F44827FD3C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a:extLst>
              <a:ext uri="{FF2B5EF4-FFF2-40B4-BE49-F238E27FC236}">
                <a16:creationId xmlns:a16="http://schemas.microsoft.com/office/drawing/2014/main" id="{C093FDC7-7322-7A44-BD7E-A067F5BA09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a:extLst>
              <a:ext uri="{FF2B5EF4-FFF2-40B4-BE49-F238E27FC236}">
                <a16:creationId xmlns:a16="http://schemas.microsoft.com/office/drawing/2014/main" id="{C87F4AAA-3ED0-184F-88D9-1CE759F4FE5E}"/>
              </a:ext>
            </a:extLst>
          </p:cNvPr>
          <p:cNvSpPr>
            <a:spLocks noGrp="1"/>
          </p:cNvSpPr>
          <p:nvPr>
            <p:ph type="dt" sz="half" idx="10"/>
          </p:nvPr>
        </p:nvSpPr>
        <p:spPr/>
        <p:txBody>
          <a:bodyPr/>
          <a:lstStyle/>
          <a:p>
            <a:fld id="{BD55B922-6AC4-8147-8BB3-05DC4D77635D}" type="datetimeFigureOut">
              <a:rPr lang="en-US" smtClean="0"/>
              <a:t>7/9/2021</a:t>
            </a:fld>
            <a:endParaRPr lang="en-US" dirty="0"/>
          </a:p>
        </p:txBody>
      </p:sp>
      <p:sp>
        <p:nvSpPr>
          <p:cNvPr id="6" name="Footer Placeholder 5">
            <a:extLst>
              <a:ext uri="{FF2B5EF4-FFF2-40B4-BE49-F238E27FC236}">
                <a16:creationId xmlns:a16="http://schemas.microsoft.com/office/drawing/2014/main" id="{5A243986-4071-5D40-BE9A-D9243F90E60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68296E-1B1A-FF42-9F36-5D18FB03D40A}"/>
              </a:ext>
            </a:extLst>
          </p:cNvPr>
          <p:cNvSpPr>
            <a:spLocks noGrp="1"/>
          </p:cNvSpPr>
          <p:nvPr>
            <p:ph type="sldNum" sz="quarter" idx="12"/>
          </p:nvPr>
        </p:nvSpPr>
        <p:spPr/>
        <p:txBody>
          <a:bodyPr/>
          <a:lstStyle/>
          <a:p>
            <a:fld id="{928B61C3-B3EA-4B41-BBF9-FFCF1EA9AE34}" type="slidenum">
              <a:rPr lang="en-US" smtClean="0"/>
              <a:t>‹#›</a:t>
            </a:fld>
            <a:endParaRPr lang="en-US" dirty="0"/>
          </a:p>
        </p:txBody>
      </p:sp>
    </p:spTree>
    <p:extLst>
      <p:ext uri="{BB962C8B-B14F-4D97-AF65-F5344CB8AC3E}">
        <p14:creationId xmlns:p14="http://schemas.microsoft.com/office/powerpoint/2010/main" val="2760782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4DBE70-F543-2040-B98B-E40F604CF6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a:extLst>
              <a:ext uri="{FF2B5EF4-FFF2-40B4-BE49-F238E27FC236}">
                <a16:creationId xmlns:a16="http://schemas.microsoft.com/office/drawing/2014/main" id="{C1ECC511-19C6-0848-B5DA-DACC1048AF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2C22A1-4FC1-6241-950F-975720714E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55B922-6AC4-8147-8BB3-05DC4D77635D}" type="datetimeFigureOut">
              <a:rPr lang="en-US" smtClean="0"/>
              <a:t>7/9/2021</a:t>
            </a:fld>
            <a:endParaRPr lang="en-US" dirty="0"/>
          </a:p>
        </p:txBody>
      </p:sp>
      <p:sp>
        <p:nvSpPr>
          <p:cNvPr id="5" name="Footer Placeholder 4">
            <a:extLst>
              <a:ext uri="{FF2B5EF4-FFF2-40B4-BE49-F238E27FC236}">
                <a16:creationId xmlns:a16="http://schemas.microsoft.com/office/drawing/2014/main" id="{710984D9-AC61-FD48-B73D-4724E7BBD1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AAF1B8-F172-004A-B3E6-5818E1BD2F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B61C3-B3EA-4B41-BBF9-FFCF1EA9AE34}" type="slidenum">
              <a:rPr lang="en-US" smtClean="0"/>
              <a:t>‹#›</a:t>
            </a:fld>
            <a:endParaRPr lang="en-US" dirty="0"/>
          </a:p>
        </p:txBody>
      </p:sp>
    </p:spTree>
    <p:extLst>
      <p:ext uri="{BB962C8B-B14F-4D97-AF65-F5344CB8AC3E}">
        <p14:creationId xmlns:p14="http://schemas.microsoft.com/office/powerpoint/2010/main" val="160951572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oo.gl/zfnmz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34000">
              <a:schemeClr val="bg1">
                <a:lumMod val="95000"/>
              </a:schemeClr>
            </a:gs>
            <a:gs pos="100000">
              <a:schemeClr val="bg1">
                <a:lumMod val="50000"/>
              </a:schemeClr>
            </a:gs>
          </a:gsLst>
          <a:lin ang="2700000" scaled="1"/>
          <a:tileRect/>
        </a:gradFill>
        <a:effectLst/>
      </p:bgPr>
    </p:bg>
    <p:spTree>
      <p:nvGrpSpPr>
        <p:cNvPr id="1" name=""/>
        <p:cNvGrpSpPr/>
        <p:nvPr/>
      </p:nvGrpSpPr>
      <p:grpSpPr>
        <a:xfrm>
          <a:off x="0" y="0"/>
          <a:ext cx="0" cy="0"/>
          <a:chOff x="0" y="0"/>
          <a:chExt cx="0" cy="0"/>
        </a:xfrm>
      </p:grpSpPr>
      <p:sp>
        <p:nvSpPr>
          <p:cNvPr id="5" name="TextBox 4"/>
          <p:cNvSpPr txBox="1"/>
          <p:nvPr/>
        </p:nvSpPr>
        <p:spPr>
          <a:xfrm>
            <a:off x="9428205" y="3002692"/>
            <a:ext cx="184731" cy="369332"/>
          </a:xfrm>
          <a:prstGeom prst="rect">
            <a:avLst/>
          </a:prstGeom>
          <a:noFill/>
        </p:spPr>
        <p:txBody>
          <a:bodyPr wrap="none" rtlCol="0">
            <a:spAutoFit/>
          </a:bodyPr>
          <a:lstStyle/>
          <a:p>
            <a:endParaRPr lang="en-US" dirty="0">
              <a:latin typeface="Century Gothic" charset="0"/>
              <a:ea typeface="Century Gothic" charset="0"/>
              <a:cs typeface="Century Gothic" charset="0"/>
            </a:endParaRPr>
          </a:p>
        </p:txBody>
      </p:sp>
      <p:sp>
        <p:nvSpPr>
          <p:cNvPr id="13" name="TextBox 12"/>
          <p:cNvSpPr txBox="1"/>
          <p:nvPr/>
        </p:nvSpPr>
        <p:spPr>
          <a:xfrm>
            <a:off x="236411" y="121504"/>
            <a:ext cx="3828292" cy="369332"/>
          </a:xfrm>
          <a:prstGeom prst="rect">
            <a:avLst/>
          </a:prstGeom>
          <a:noFill/>
        </p:spPr>
        <p:txBody>
          <a:bodyPr wrap="none" rtlCol="0">
            <a:spAutoFit/>
          </a:bodyPr>
          <a:lstStyle/>
          <a:p>
            <a:r>
              <a:rPr lang="en-US" b="1" dirty="0">
                <a:solidFill>
                  <a:schemeClr val="bg1">
                    <a:lumMod val="50000"/>
                  </a:schemeClr>
                </a:solidFill>
                <a:latin typeface="Century Gothic" charset="0"/>
                <a:ea typeface="Century Gothic" charset="0"/>
                <a:cs typeface="Century Gothic" charset="0"/>
              </a:rPr>
              <a:t>IT STRATEGY ROADMAP TEMPLATE</a:t>
            </a:r>
          </a:p>
        </p:txBody>
      </p:sp>
      <p:graphicFrame>
        <p:nvGraphicFramePr>
          <p:cNvPr id="14" name="Table 13"/>
          <p:cNvGraphicFramePr>
            <a:graphicFrameLocks noGrp="1"/>
          </p:cNvGraphicFramePr>
          <p:nvPr>
            <p:extLst>
              <p:ext uri="{D42A27DB-BD31-4B8C-83A1-F6EECF244321}">
                <p14:modId xmlns:p14="http://schemas.microsoft.com/office/powerpoint/2010/main" val="1932980416"/>
              </p:ext>
            </p:extLst>
          </p:nvPr>
        </p:nvGraphicFramePr>
        <p:xfrm>
          <a:off x="236413" y="821932"/>
          <a:ext cx="11749644" cy="5791519"/>
        </p:xfrm>
        <a:graphic>
          <a:graphicData uri="http://schemas.openxmlformats.org/drawingml/2006/table">
            <a:tbl>
              <a:tblPr firstRow="1" bandRow="1">
                <a:effectLst>
                  <a:outerShdw blurRad="50800" dist="38100" dir="5400000" algn="t" rotWithShape="0">
                    <a:prstClr val="black">
                      <a:alpha val="40000"/>
                    </a:prstClr>
                  </a:outerShdw>
                </a:effectLst>
                <a:tableStyleId>{073A0DAA-6AF3-43AB-8588-CEC1D06C72B9}</a:tableStyleId>
              </a:tblPr>
              <a:tblGrid>
                <a:gridCol w="979137">
                  <a:extLst>
                    <a:ext uri="{9D8B030D-6E8A-4147-A177-3AD203B41FA5}">
                      <a16:colId xmlns:a16="http://schemas.microsoft.com/office/drawing/2014/main" val="20000"/>
                    </a:ext>
                  </a:extLst>
                </a:gridCol>
                <a:gridCol w="979137">
                  <a:extLst>
                    <a:ext uri="{9D8B030D-6E8A-4147-A177-3AD203B41FA5}">
                      <a16:colId xmlns:a16="http://schemas.microsoft.com/office/drawing/2014/main" val="20001"/>
                    </a:ext>
                  </a:extLst>
                </a:gridCol>
                <a:gridCol w="979137">
                  <a:extLst>
                    <a:ext uri="{9D8B030D-6E8A-4147-A177-3AD203B41FA5}">
                      <a16:colId xmlns:a16="http://schemas.microsoft.com/office/drawing/2014/main" val="20002"/>
                    </a:ext>
                  </a:extLst>
                </a:gridCol>
                <a:gridCol w="979137">
                  <a:extLst>
                    <a:ext uri="{9D8B030D-6E8A-4147-A177-3AD203B41FA5}">
                      <a16:colId xmlns:a16="http://schemas.microsoft.com/office/drawing/2014/main" val="20003"/>
                    </a:ext>
                  </a:extLst>
                </a:gridCol>
                <a:gridCol w="979137">
                  <a:extLst>
                    <a:ext uri="{9D8B030D-6E8A-4147-A177-3AD203B41FA5}">
                      <a16:colId xmlns:a16="http://schemas.microsoft.com/office/drawing/2014/main" val="20004"/>
                    </a:ext>
                  </a:extLst>
                </a:gridCol>
                <a:gridCol w="979137">
                  <a:extLst>
                    <a:ext uri="{9D8B030D-6E8A-4147-A177-3AD203B41FA5}">
                      <a16:colId xmlns:a16="http://schemas.microsoft.com/office/drawing/2014/main" val="20005"/>
                    </a:ext>
                  </a:extLst>
                </a:gridCol>
                <a:gridCol w="979137">
                  <a:extLst>
                    <a:ext uri="{9D8B030D-6E8A-4147-A177-3AD203B41FA5}">
                      <a16:colId xmlns:a16="http://schemas.microsoft.com/office/drawing/2014/main" val="20006"/>
                    </a:ext>
                  </a:extLst>
                </a:gridCol>
                <a:gridCol w="979137">
                  <a:extLst>
                    <a:ext uri="{9D8B030D-6E8A-4147-A177-3AD203B41FA5}">
                      <a16:colId xmlns:a16="http://schemas.microsoft.com/office/drawing/2014/main" val="20007"/>
                    </a:ext>
                  </a:extLst>
                </a:gridCol>
                <a:gridCol w="979137">
                  <a:extLst>
                    <a:ext uri="{9D8B030D-6E8A-4147-A177-3AD203B41FA5}">
                      <a16:colId xmlns:a16="http://schemas.microsoft.com/office/drawing/2014/main" val="20008"/>
                    </a:ext>
                  </a:extLst>
                </a:gridCol>
                <a:gridCol w="979137">
                  <a:extLst>
                    <a:ext uri="{9D8B030D-6E8A-4147-A177-3AD203B41FA5}">
                      <a16:colId xmlns:a16="http://schemas.microsoft.com/office/drawing/2014/main" val="20009"/>
                    </a:ext>
                  </a:extLst>
                </a:gridCol>
                <a:gridCol w="979137">
                  <a:extLst>
                    <a:ext uri="{9D8B030D-6E8A-4147-A177-3AD203B41FA5}">
                      <a16:colId xmlns:a16="http://schemas.microsoft.com/office/drawing/2014/main" val="20010"/>
                    </a:ext>
                  </a:extLst>
                </a:gridCol>
                <a:gridCol w="979137">
                  <a:extLst>
                    <a:ext uri="{9D8B030D-6E8A-4147-A177-3AD203B41FA5}">
                      <a16:colId xmlns:a16="http://schemas.microsoft.com/office/drawing/2014/main" val="20011"/>
                    </a:ext>
                  </a:extLst>
                </a:gridCol>
              </a:tblGrid>
              <a:tr h="265741">
                <a:tc>
                  <a:txBody>
                    <a:bodyPr/>
                    <a:lstStyle/>
                    <a:p>
                      <a:pPr algn="ctr"/>
                      <a:r>
                        <a:rPr lang="en-US" sz="1000" dirty="0">
                          <a:latin typeface="Century Gothic" charset="0"/>
                          <a:ea typeface="Century Gothic" charset="0"/>
                          <a:cs typeface="Century Gothic" charset="0"/>
                        </a:rPr>
                        <a:t>JAN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FEB</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MAR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APR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MAY</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JUN</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JUL</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AUG</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SEPT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tc>
                  <a:txBody>
                    <a:bodyPr/>
                    <a:lstStyle/>
                    <a:p>
                      <a:pPr algn="ctr"/>
                      <a:r>
                        <a:rPr lang="en-US" sz="1000" dirty="0">
                          <a:latin typeface="Century Gothic" charset="0"/>
                          <a:ea typeface="Century Gothic" charset="0"/>
                          <a:cs typeface="Century Gothic" charset="0"/>
                        </a:rPr>
                        <a:t>OCT</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latin typeface="Century Gothic" charset="0"/>
                          <a:ea typeface="Century Gothic" charset="0"/>
                          <a:cs typeface="Century Gothic" charset="0"/>
                        </a:rPr>
                        <a:t>NOV</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65000"/>
                        <a:lumOff val="35000"/>
                      </a:schemeClr>
                    </a:solidFill>
                  </a:tcPr>
                </a:tc>
                <a:tc>
                  <a:txBody>
                    <a:bodyPr/>
                    <a:lstStyle/>
                    <a:p>
                      <a:pPr algn="ctr"/>
                      <a:r>
                        <a:rPr lang="en-US" sz="1000" dirty="0">
                          <a:latin typeface="Century Gothic" charset="0"/>
                          <a:ea typeface="Century Gothic" charset="0"/>
                          <a:cs typeface="Century Gothic" charset="0"/>
                        </a:rPr>
                        <a:t>DEC</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1">
                        <a:lumMod val="50000"/>
                        <a:lumOff val="50000"/>
                      </a:schemeClr>
                    </a:solidFill>
                  </a:tcPr>
                </a:tc>
                <a:extLst>
                  <a:ext uri="{0D108BD9-81ED-4DB2-BD59-A6C34878D82A}">
                    <a16:rowId xmlns:a16="http://schemas.microsoft.com/office/drawing/2014/main" val="10000"/>
                  </a:ext>
                </a:extLst>
              </a:tr>
              <a:tr h="847453">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1"/>
                  </a:ext>
                </a:extLst>
              </a:tr>
              <a:tr h="331433">
                <a:tc>
                  <a:txBody>
                    <a:bodyPr/>
                    <a:lstStyle/>
                    <a:p>
                      <a:endParaRPr lang="en-US" sz="1000" dirty="0">
                        <a:latin typeface="Century Gothic" charset="0"/>
                        <a:ea typeface="Century Gothic" charset="0"/>
                        <a:cs typeface="Century Gothic"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827515">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40242">
                <a:tc>
                  <a:txBody>
                    <a:bodyPr/>
                    <a:lstStyle/>
                    <a:p>
                      <a:endParaRPr lang="en-US" sz="1000" dirty="0">
                        <a:latin typeface="Century Gothic" charset="0"/>
                        <a:ea typeface="Century Gothic" charset="0"/>
                        <a:cs typeface="Century Gothic"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839972">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5"/>
                  </a:ext>
                </a:extLst>
              </a:tr>
              <a:tr h="326286">
                <a:tc>
                  <a:txBody>
                    <a:bodyPr/>
                    <a:lstStyle/>
                    <a:p>
                      <a:endParaRPr lang="en-US" sz="1000" dirty="0">
                        <a:latin typeface="Century Gothic" charset="0"/>
                        <a:ea typeface="Century Gothic" charset="0"/>
                        <a:cs typeface="Century Gothic"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829340">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322300">
                <a:tc>
                  <a:txBody>
                    <a:bodyPr/>
                    <a:lstStyle/>
                    <a:p>
                      <a:endParaRPr lang="en-US" sz="1000" dirty="0">
                        <a:latin typeface="Century Gothic" charset="0"/>
                        <a:ea typeface="Century Gothic" charset="0"/>
                        <a:cs typeface="Century Gothic"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861237">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endParaRPr lang="en-US" sz="1000" dirty="0">
                        <a:latin typeface="Century Gothic" charset="0"/>
                        <a:ea typeface="Century Gothic" charset="0"/>
                        <a:cs typeface="Century Gothic" charset="0"/>
                      </a:endParaRP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9"/>
                  </a:ext>
                </a:extLst>
              </a:tr>
            </a:tbl>
          </a:graphicData>
        </a:graphic>
      </p:graphicFrame>
      <p:grpSp>
        <p:nvGrpSpPr>
          <p:cNvPr id="26" name="Group 25"/>
          <p:cNvGrpSpPr/>
          <p:nvPr/>
        </p:nvGrpSpPr>
        <p:grpSpPr>
          <a:xfrm>
            <a:off x="7849215" y="529733"/>
            <a:ext cx="560173" cy="6232574"/>
            <a:chOff x="963827" y="529733"/>
            <a:chExt cx="560173" cy="6179986"/>
          </a:xfrm>
        </p:grpSpPr>
        <p:sp>
          <p:nvSpPr>
            <p:cNvPr id="25" name="Snip Single Corner Rectangle 24"/>
            <p:cNvSpPr/>
            <p:nvPr/>
          </p:nvSpPr>
          <p:spPr>
            <a:xfrm>
              <a:off x="965200" y="529733"/>
              <a:ext cx="558800" cy="187817"/>
            </a:xfrm>
            <a:prstGeom prst="snip1Rect">
              <a:avLst>
                <a:gd name="adj" fmla="val 0"/>
              </a:avLst>
            </a:prstGeom>
            <a:solidFill>
              <a:schemeClr val="tx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b="1" dirty="0">
                  <a:latin typeface="Arial" charset="0"/>
                  <a:ea typeface="Arial" charset="0"/>
                  <a:cs typeface="Arial" charset="0"/>
                </a:rPr>
                <a:t>TODAY</a:t>
              </a:r>
            </a:p>
          </p:txBody>
        </p:sp>
        <p:cxnSp>
          <p:nvCxnSpPr>
            <p:cNvPr id="21" name="Straight Connector 20"/>
            <p:cNvCxnSpPr/>
            <p:nvPr/>
          </p:nvCxnSpPr>
          <p:spPr>
            <a:xfrm>
              <a:off x="963827" y="529733"/>
              <a:ext cx="12426" cy="6179986"/>
            </a:xfrm>
            <a:prstGeom prst="line">
              <a:avLst/>
            </a:prstGeom>
            <a:ln w="25400">
              <a:gradFill>
                <a:gsLst>
                  <a:gs pos="100000">
                    <a:schemeClr val="tx2"/>
                  </a:gs>
                  <a:gs pos="100000">
                    <a:schemeClr val="accent2">
                      <a:lumMod val="50000"/>
                      <a:alpha val="50000"/>
                    </a:schemeClr>
                  </a:gs>
                </a:gsLst>
                <a:lin ang="5400000" scaled="1"/>
              </a:gra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16" name="Rounded Rectangle 15"/>
          <p:cNvSpPr/>
          <p:nvPr/>
        </p:nvSpPr>
        <p:spPr>
          <a:xfrm>
            <a:off x="744279" y="1171254"/>
            <a:ext cx="3755803" cy="668181"/>
          </a:xfrm>
          <a:prstGeom prst="roundRect">
            <a:avLst/>
          </a:prstGeom>
          <a:solidFill>
            <a:schemeClr val="bg1">
              <a:lumMod val="8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Century Gothic" charset="0"/>
                <a:ea typeface="Century Gothic" charset="0"/>
                <a:cs typeface="Century Gothic" charset="0"/>
              </a:rPr>
              <a:t>PHASE 1</a:t>
            </a:r>
          </a:p>
          <a:p>
            <a:pPr algn="ctr"/>
            <a:r>
              <a:rPr lang="en-US" sz="1000" dirty="0">
                <a:solidFill>
                  <a:schemeClr val="tx1"/>
                </a:solidFill>
                <a:latin typeface="Century Gothic" charset="0"/>
                <a:ea typeface="Century Gothic" charset="0"/>
                <a:cs typeface="Century Gothic" charset="0"/>
              </a:rPr>
              <a:t>Design / Plan</a:t>
            </a:r>
          </a:p>
        </p:txBody>
      </p:sp>
      <p:sp>
        <p:nvSpPr>
          <p:cNvPr id="17" name="Rounded Rectangle 16"/>
          <p:cNvSpPr/>
          <p:nvPr/>
        </p:nvSpPr>
        <p:spPr>
          <a:xfrm>
            <a:off x="4580562" y="1171254"/>
            <a:ext cx="1984625" cy="668181"/>
          </a:xfrm>
          <a:prstGeom prst="roundRect">
            <a:avLst/>
          </a:prstGeom>
          <a:solidFill>
            <a:schemeClr val="bg1">
              <a:lumMod val="8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Century Gothic" charset="0"/>
                <a:ea typeface="Century Gothic" charset="0"/>
                <a:cs typeface="Century Gothic" charset="0"/>
              </a:rPr>
              <a:t>PHASE 2</a:t>
            </a:r>
          </a:p>
          <a:p>
            <a:pPr algn="ctr"/>
            <a:r>
              <a:rPr lang="en-US" sz="1000" dirty="0">
                <a:solidFill>
                  <a:schemeClr val="tx1"/>
                </a:solidFill>
                <a:latin typeface="Century Gothic" charset="0"/>
                <a:ea typeface="Century Gothic" charset="0"/>
                <a:cs typeface="Century Gothic" charset="0"/>
              </a:rPr>
              <a:t>Analysis / Design</a:t>
            </a:r>
          </a:p>
        </p:txBody>
      </p:sp>
      <p:sp>
        <p:nvSpPr>
          <p:cNvPr id="18" name="Rounded Rectangle 17"/>
          <p:cNvSpPr/>
          <p:nvPr/>
        </p:nvSpPr>
        <p:spPr>
          <a:xfrm>
            <a:off x="6645668" y="1171253"/>
            <a:ext cx="2967268" cy="668181"/>
          </a:xfrm>
          <a:prstGeom prst="roundRect">
            <a:avLst/>
          </a:prstGeom>
          <a:solidFill>
            <a:schemeClr val="bg1">
              <a:lumMod val="7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Century Gothic" charset="0"/>
                <a:ea typeface="Century Gothic" charset="0"/>
                <a:cs typeface="Century Gothic" charset="0"/>
              </a:rPr>
              <a:t>PHASE 3</a:t>
            </a:r>
          </a:p>
          <a:p>
            <a:pPr algn="ctr"/>
            <a:r>
              <a:rPr lang="en-US" sz="1000" dirty="0">
                <a:solidFill>
                  <a:schemeClr val="tx1"/>
                </a:solidFill>
                <a:latin typeface="Century Gothic" charset="0"/>
                <a:ea typeface="Century Gothic" charset="0"/>
                <a:cs typeface="Century Gothic" charset="0"/>
              </a:rPr>
              <a:t>Development / Testing / Training</a:t>
            </a:r>
          </a:p>
        </p:txBody>
      </p:sp>
      <p:sp>
        <p:nvSpPr>
          <p:cNvPr id="19" name="Rounded Rectangle 18"/>
          <p:cNvSpPr/>
          <p:nvPr/>
        </p:nvSpPr>
        <p:spPr>
          <a:xfrm>
            <a:off x="9693417" y="1171252"/>
            <a:ext cx="1885558" cy="668181"/>
          </a:xfrm>
          <a:prstGeom prst="roundRect">
            <a:avLst/>
          </a:prstGeom>
          <a:solidFill>
            <a:schemeClr val="bg1">
              <a:lumMod val="6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chemeClr val="tx1"/>
                </a:solidFill>
                <a:latin typeface="Century Gothic" charset="0"/>
                <a:ea typeface="Century Gothic" charset="0"/>
                <a:cs typeface="Century Gothic" charset="0"/>
              </a:rPr>
              <a:t>PHASE 4</a:t>
            </a:r>
          </a:p>
          <a:p>
            <a:pPr algn="ctr"/>
            <a:r>
              <a:rPr lang="en-US" sz="1000" dirty="0">
                <a:solidFill>
                  <a:schemeClr val="tx1"/>
                </a:solidFill>
                <a:latin typeface="Century Gothic" charset="0"/>
                <a:ea typeface="Century Gothic" charset="0"/>
                <a:cs typeface="Century Gothic" charset="0"/>
              </a:rPr>
              <a:t>Launch / Monitor / Revise</a:t>
            </a:r>
          </a:p>
        </p:txBody>
      </p:sp>
      <p:sp>
        <p:nvSpPr>
          <p:cNvPr id="35" name="Rounded Rectangle 34"/>
          <p:cNvSpPr/>
          <p:nvPr/>
        </p:nvSpPr>
        <p:spPr>
          <a:xfrm>
            <a:off x="744279" y="4661020"/>
            <a:ext cx="3755803" cy="668181"/>
          </a:xfrm>
          <a:prstGeom prst="roundRect">
            <a:avLst/>
          </a:prstGeom>
          <a:solidFill>
            <a:schemeClr val="bg1">
              <a:lumMod val="9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 1 Column Task Text Boxes</a:t>
            </a:r>
          </a:p>
          <a:p>
            <a:r>
              <a:rPr lang="en-US" sz="1000" dirty="0">
                <a:solidFill>
                  <a:schemeClr val="tx1"/>
                </a:solidFill>
                <a:latin typeface="Century Gothic" charset="0"/>
                <a:ea typeface="Century Gothic" charset="0"/>
                <a:cs typeface="Century Gothic" charset="0"/>
              </a:rPr>
              <a:t>• Task 2</a:t>
            </a:r>
          </a:p>
        </p:txBody>
      </p:sp>
      <p:sp>
        <p:nvSpPr>
          <p:cNvPr id="36" name="Rounded Rectangle 35"/>
          <p:cNvSpPr/>
          <p:nvPr/>
        </p:nvSpPr>
        <p:spPr>
          <a:xfrm>
            <a:off x="4580562" y="4661020"/>
            <a:ext cx="1984625" cy="668181"/>
          </a:xfrm>
          <a:prstGeom prst="roundRect">
            <a:avLst/>
          </a:prstGeom>
          <a:solidFill>
            <a:schemeClr val="bg1">
              <a:lumMod val="9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 Task 1</a:t>
            </a:r>
          </a:p>
          <a:p>
            <a:r>
              <a:rPr lang="en-US" sz="1000" dirty="0">
                <a:solidFill>
                  <a:schemeClr val="tx1"/>
                </a:solidFill>
                <a:latin typeface="Century Gothic" charset="0"/>
                <a:ea typeface="Century Gothic" charset="0"/>
                <a:cs typeface="Century Gothic" charset="0"/>
              </a:rPr>
              <a:t>• Task 2</a:t>
            </a:r>
          </a:p>
          <a:p>
            <a:r>
              <a:rPr lang="en-US" sz="1000" dirty="0">
                <a:solidFill>
                  <a:schemeClr val="tx1"/>
                </a:solidFill>
                <a:latin typeface="Century Gothic" charset="0"/>
                <a:ea typeface="Century Gothic" charset="0"/>
                <a:cs typeface="Century Gothic" charset="0"/>
              </a:rPr>
              <a:t>• Task 3</a:t>
            </a:r>
          </a:p>
        </p:txBody>
      </p:sp>
      <p:sp>
        <p:nvSpPr>
          <p:cNvPr id="37" name="Rounded Rectangle 36"/>
          <p:cNvSpPr/>
          <p:nvPr/>
        </p:nvSpPr>
        <p:spPr>
          <a:xfrm>
            <a:off x="6645668" y="4661019"/>
            <a:ext cx="2967268" cy="668181"/>
          </a:xfrm>
          <a:prstGeom prst="roundRect">
            <a:avLst/>
          </a:prstGeom>
          <a:solidFill>
            <a:schemeClr val="bg1">
              <a:lumMod val="9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 Task 1</a:t>
            </a:r>
          </a:p>
          <a:p>
            <a:r>
              <a:rPr lang="en-US" sz="1000" dirty="0">
                <a:solidFill>
                  <a:schemeClr val="tx1"/>
                </a:solidFill>
                <a:latin typeface="Century Gothic" charset="0"/>
                <a:ea typeface="Century Gothic" charset="0"/>
                <a:cs typeface="Century Gothic" charset="0"/>
              </a:rPr>
              <a:t>• Task 2</a:t>
            </a:r>
          </a:p>
          <a:p>
            <a:r>
              <a:rPr lang="en-US" sz="1000" dirty="0">
                <a:solidFill>
                  <a:schemeClr val="tx1"/>
                </a:solidFill>
                <a:latin typeface="Century Gothic" charset="0"/>
                <a:ea typeface="Century Gothic" charset="0"/>
                <a:cs typeface="Century Gothic" charset="0"/>
              </a:rPr>
              <a:t>• Task 3</a:t>
            </a:r>
          </a:p>
        </p:txBody>
      </p:sp>
      <p:sp>
        <p:nvSpPr>
          <p:cNvPr id="38" name="Rounded Rectangle 37"/>
          <p:cNvSpPr/>
          <p:nvPr/>
        </p:nvSpPr>
        <p:spPr>
          <a:xfrm>
            <a:off x="9693417" y="4661018"/>
            <a:ext cx="1885558" cy="668181"/>
          </a:xfrm>
          <a:prstGeom prst="roundRect">
            <a:avLst/>
          </a:prstGeom>
          <a:solidFill>
            <a:schemeClr val="bg1">
              <a:lumMod val="9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 Task 1</a:t>
            </a:r>
          </a:p>
          <a:p>
            <a:r>
              <a:rPr lang="en-US" sz="1000" dirty="0">
                <a:solidFill>
                  <a:schemeClr val="tx1"/>
                </a:solidFill>
                <a:latin typeface="Century Gothic" charset="0"/>
                <a:ea typeface="Century Gothic" charset="0"/>
                <a:cs typeface="Century Gothic" charset="0"/>
              </a:rPr>
              <a:t>• Task 2</a:t>
            </a:r>
          </a:p>
        </p:txBody>
      </p:sp>
      <p:sp>
        <p:nvSpPr>
          <p:cNvPr id="39" name="Rounded Rectangle 38"/>
          <p:cNvSpPr/>
          <p:nvPr/>
        </p:nvSpPr>
        <p:spPr>
          <a:xfrm>
            <a:off x="744279" y="5826815"/>
            <a:ext cx="3755803" cy="668181"/>
          </a:xfrm>
          <a:prstGeom prst="roundRect">
            <a:avLst/>
          </a:prstGeom>
          <a:solidFill>
            <a:schemeClr val="bg1">
              <a:lumMod val="8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en-US" sz="1000" dirty="0">
                <a:solidFill>
                  <a:schemeClr val="tx1"/>
                </a:solidFill>
                <a:latin typeface="Century Gothic" charset="0"/>
                <a:ea typeface="Century Gothic" charset="0"/>
                <a:cs typeface="Century Gothic" charset="0"/>
              </a:rPr>
              <a:t>• 2 Column Task Text Boxes</a:t>
            </a:r>
          </a:p>
          <a:p>
            <a:r>
              <a:rPr lang="en-US" sz="1000" dirty="0">
                <a:solidFill>
                  <a:schemeClr val="tx1"/>
                </a:solidFill>
                <a:latin typeface="Century Gothic" charset="0"/>
                <a:ea typeface="Century Gothic" charset="0"/>
                <a:cs typeface="Century Gothic" charset="0"/>
              </a:rPr>
              <a:t>• Task 2</a:t>
            </a:r>
          </a:p>
          <a:p>
            <a:r>
              <a:rPr lang="en-US" sz="1000" dirty="0">
                <a:solidFill>
                  <a:schemeClr val="tx1"/>
                </a:solidFill>
                <a:latin typeface="Century Gothic" charset="0"/>
                <a:ea typeface="Century Gothic" charset="0"/>
                <a:cs typeface="Century Gothic" charset="0"/>
              </a:rPr>
              <a:t>• Task 3</a:t>
            </a:r>
          </a:p>
          <a:p>
            <a:r>
              <a:rPr lang="en-US" sz="1000" dirty="0">
                <a:solidFill>
                  <a:schemeClr val="tx1"/>
                </a:solidFill>
                <a:latin typeface="Century Gothic" charset="0"/>
                <a:ea typeface="Century Gothic" charset="0"/>
                <a:cs typeface="Century Gothic" charset="0"/>
              </a:rPr>
              <a:t>• Task 4</a:t>
            </a:r>
          </a:p>
          <a:p>
            <a:r>
              <a:rPr lang="en-US" sz="1000" dirty="0">
                <a:solidFill>
                  <a:schemeClr val="tx1"/>
                </a:solidFill>
                <a:latin typeface="Century Gothic" charset="0"/>
                <a:ea typeface="Century Gothic" charset="0"/>
                <a:cs typeface="Century Gothic" charset="0"/>
              </a:rPr>
              <a:t>• Task 5</a:t>
            </a:r>
          </a:p>
        </p:txBody>
      </p:sp>
      <p:sp>
        <p:nvSpPr>
          <p:cNvPr id="40" name="Rounded Rectangle 39"/>
          <p:cNvSpPr/>
          <p:nvPr/>
        </p:nvSpPr>
        <p:spPr>
          <a:xfrm>
            <a:off x="4580562" y="5826815"/>
            <a:ext cx="1984625" cy="668181"/>
          </a:xfrm>
          <a:prstGeom prst="roundRect">
            <a:avLst/>
          </a:prstGeom>
          <a:solidFill>
            <a:schemeClr val="bg1">
              <a:lumMod val="8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en-US" sz="1000" dirty="0">
                <a:solidFill>
                  <a:schemeClr val="tx1"/>
                </a:solidFill>
                <a:latin typeface="Century Gothic" charset="0"/>
                <a:ea typeface="Century Gothic" charset="0"/>
                <a:cs typeface="Century Gothic" charset="0"/>
              </a:rPr>
              <a:t>• Task 1</a:t>
            </a:r>
          </a:p>
          <a:p>
            <a:r>
              <a:rPr lang="en-US" sz="1000" dirty="0">
                <a:solidFill>
                  <a:schemeClr val="tx1"/>
                </a:solidFill>
                <a:latin typeface="Century Gothic" charset="0"/>
                <a:ea typeface="Century Gothic" charset="0"/>
                <a:cs typeface="Century Gothic" charset="0"/>
              </a:rPr>
              <a:t>• Task 2</a:t>
            </a:r>
          </a:p>
          <a:p>
            <a:r>
              <a:rPr lang="en-US" sz="1000" dirty="0">
                <a:solidFill>
                  <a:schemeClr val="tx1"/>
                </a:solidFill>
                <a:latin typeface="Century Gothic" charset="0"/>
                <a:ea typeface="Century Gothic" charset="0"/>
                <a:cs typeface="Century Gothic" charset="0"/>
              </a:rPr>
              <a:t>• Task 3</a:t>
            </a:r>
          </a:p>
          <a:p>
            <a:r>
              <a:rPr lang="en-US" sz="1000" dirty="0">
                <a:solidFill>
                  <a:schemeClr val="tx1"/>
                </a:solidFill>
                <a:latin typeface="Century Gothic" charset="0"/>
                <a:ea typeface="Century Gothic" charset="0"/>
                <a:cs typeface="Century Gothic" charset="0"/>
              </a:rPr>
              <a:t>• Task 4</a:t>
            </a:r>
          </a:p>
          <a:p>
            <a:r>
              <a:rPr lang="en-US" sz="1000" dirty="0">
                <a:solidFill>
                  <a:schemeClr val="tx1"/>
                </a:solidFill>
                <a:latin typeface="Century Gothic" charset="0"/>
                <a:ea typeface="Century Gothic" charset="0"/>
                <a:cs typeface="Century Gothic" charset="0"/>
              </a:rPr>
              <a:t>• Task 5</a:t>
            </a:r>
          </a:p>
        </p:txBody>
      </p:sp>
      <p:sp>
        <p:nvSpPr>
          <p:cNvPr id="41" name="Rounded Rectangle 40"/>
          <p:cNvSpPr/>
          <p:nvPr/>
        </p:nvSpPr>
        <p:spPr>
          <a:xfrm>
            <a:off x="6645668" y="5826816"/>
            <a:ext cx="2967268" cy="668181"/>
          </a:xfrm>
          <a:prstGeom prst="roundRect">
            <a:avLst/>
          </a:prstGeom>
          <a:solidFill>
            <a:schemeClr val="bg1">
              <a:lumMod val="8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en-US" sz="1000" dirty="0">
                <a:solidFill>
                  <a:schemeClr val="tx1"/>
                </a:solidFill>
                <a:latin typeface="Century Gothic" charset="0"/>
                <a:ea typeface="Century Gothic" charset="0"/>
                <a:cs typeface="Century Gothic" charset="0"/>
              </a:rPr>
              <a:t>• Task 1</a:t>
            </a:r>
          </a:p>
          <a:p>
            <a:r>
              <a:rPr lang="en-US" sz="1000" dirty="0">
                <a:solidFill>
                  <a:schemeClr val="tx1"/>
                </a:solidFill>
                <a:latin typeface="Century Gothic" charset="0"/>
                <a:ea typeface="Century Gothic" charset="0"/>
                <a:cs typeface="Century Gothic" charset="0"/>
              </a:rPr>
              <a:t>• Task 2</a:t>
            </a:r>
          </a:p>
          <a:p>
            <a:r>
              <a:rPr lang="en-US" sz="1000" dirty="0">
                <a:solidFill>
                  <a:schemeClr val="tx1"/>
                </a:solidFill>
                <a:latin typeface="Century Gothic" charset="0"/>
                <a:ea typeface="Century Gothic" charset="0"/>
                <a:cs typeface="Century Gothic" charset="0"/>
              </a:rPr>
              <a:t>• Task 3</a:t>
            </a:r>
          </a:p>
          <a:p>
            <a:r>
              <a:rPr lang="en-US" sz="1000" dirty="0">
                <a:solidFill>
                  <a:schemeClr val="tx1"/>
                </a:solidFill>
                <a:latin typeface="Century Gothic" charset="0"/>
                <a:ea typeface="Century Gothic" charset="0"/>
                <a:cs typeface="Century Gothic" charset="0"/>
              </a:rPr>
              <a:t>• Task 4</a:t>
            </a:r>
          </a:p>
        </p:txBody>
      </p:sp>
      <p:sp>
        <p:nvSpPr>
          <p:cNvPr id="42" name="Rounded Rectangle 41"/>
          <p:cNvSpPr/>
          <p:nvPr/>
        </p:nvSpPr>
        <p:spPr>
          <a:xfrm>
            <a:off x="9693417" y="5826815"/>
            <a:ext cx="1885558" cy="668181"/>
          </a:xfrm>
          <a:prstGeom prst="roundRect">
            <a:avLst/>
          </a:prstGeom>
          <a:solidFill>
            <a:schemeClr val="bg1">
              <a:lumMod val="8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en-US" sz="1000" dirty="0">
                <a:solidFill>
                  <a:schemeClr val="tx1"/>
                </a:solidFill>
                <a:latin typeface="Century Gothic" charset="0"/>
                <a:ea typeface="Century Gothic" charset="0"/>
                <a:cs typeface="Century Gothic" charset="0"/>
              </a:rPr>
              <a:t>• Task 1</a:t>
            </a:r>
          </a:p>
          <a:p>
            <a:r>
              <a:rPr lang="en-US" sz="1000" dirty="0">
                <a:solidFill>
                  <a:schemeClr val="tx1"/>
                </a:solidFill>
                <a:latin typeface="Century Gothic" charset="0"/>
                <a:ea typeface="Century Gothic" charset="0"/>
                <a:cs typeface="Century Gothic" charset="0"/>
              </a:rPr>
              <a:t>• Task 2</a:t>
            </a:r>
          </a:p>
          <a:p>
            <a:r>
              <a:rPr lang="en-US" sz="1000" dirty="0">
                <a:solidFill>
                  <a:schemeClr val="tx1"/>
                </a:solidFill>
                <a:latin typeface="Century Gothic" charset="0"/>
                <a:ea typeface="Century Gothic" charset="0"/>
                <a:cs typeface="Century Gothic" charset="0"/>
              </a:rPr>
              <a:t>• Task 3</a:t>
            </a:r>
          </a:p>
          <a:p>
            <a:r>
              <a:rPr lang="en-US" sz="1000" dirty="0">
                <a:solidFill>
                  <a:schemeClr val="tx1"/>
                </a:solidFill>
                <a:latin typeface="Century Gothic" charset="0"/>
                <a:ea typeface="Century Gothic" charset="0"/>
                <a:cs typeface="Century Gothic" charset="0"/>
              </a:rPr>
              <a:t>• Task 4</a:t>
            </a:r>
          </a:p>
        </p:txBody>
      </p:sp>
      <p:sp>
        <p:nvSpPr>
          <p:cNvPr id="47" name="Rectangle 46"/>
          <p:cNvSpPr/>
          <p:nvPr/>
        </p:nvSpPr>
        <p:spPr>
          <a:xfrm>
            <a:off x="257677" y="1949172"/>
            <a:ext cx="11728378" cy="292388"/>
          </a:xfrm>
          <a:prstGeom prst="rect">
            <a:avLst/>
          </a:prstGeom>
        </p:spPr>
        <p:txBody>
          <a:bodyPr wrap="square">
            <a:spAutoFit/>
          </a:bodyPr>
          <a:lstStyle/>
          <a:p>
            <a:r>
              <a:rPr lang="en-US" sz="1300" b="1" dirty="0">
                <a:effectLst>
                  <a:glow rad="63500">
                    <a:schemeClr val="bg1">
                      <a:alpha val="40000"/>
                    </a:schemeClr>
                  </a:glow>
                </a:effectLst>
                <a:latin typeface="Century Gothic" charset="0"/>
                <a:ea typeface="Century Gothic" charset="0"/>
                <a:cs typeface="Century Gothic" charset="0"/>
              </a:rPr>
              <a:t>MANAGEMENT</a:t>
            </a:r>
            <a:endParaRPr lang="en-US" sz="1300" b="1" dirty="0">
              <a:effectLst>
                <a:glow rad="63500">
                  <a:schemeClr val="bg1">
                    <a:alpha val="40000"/>
                  </a:schemeClr>
                </a:glow>
              </a:effectLst>
            </a:endParaRPr>
          </a:p>
        </p:txBody>
      </p:sp>
      <p:sp>
        <p:nvSpPr>
          <p:cNvPr id="48" name="Rectangle 47"/>
          <p:cNvSpPr/>
          <p:nvPr/>
        </p:nvSpPr>
        <p:spPr>
          <a:xfrm>
            <a:off x="257677" y="3111746"/>
            <a:ext cx="11728378" cy="292388"/>
          </a:xfrm>
          <a:prstGeom prst="rect">
            <a:avLst/>
          </a:prstGeom>
        </p:spPr>
        <p:txBody>
          <a:bodyPr wrap="square">
            <a:spAutoFit/>
          </a:bodyPr>
          <a:lstStyle/>
          <a:p>
            <a:r>
              <a:rPr lang="en-US" sz="1300" b="1" dirty="0">
                <a:solidFill>
                  <a:schemeClr val="tx1"/>
                </a:solidFill>
                <a:effectLst>
                  <a:glow rad="63500">
                    <a:schemeClr val="bg1">
                      <a:alpha val="40000"/>
                    </a:schemeClr>
                  </a:glow>
                </a:effectLst>
                <a:latin typeface="Century Gothic" charset="0"/>
                <a:ea typeface="Century Gothic" charset="0"/>
                <a:cs typeface="Century Gothic" charset="0"/>
              </a:rPr>
              <a:t>STRATEGY</a:t>
            </a:r>
            <a:endParaRPr lang="en-US" sz="1300" b="1" dirty="0">
              <a:effectLst>
                <a:glow rad="63500">
                  <a:schemeClr val="bg1">
                    <a:alpha val="40000"/>
                  </a:schemeClr>
                </a:glow>
              </a:effectLst>
            </a:endParaRPr>
          </a:p>
        </p:txBody>
      </p:sp>
      <p:sp>
        <p:nvSpPr>
          <p:cNvPr id="49" name="Rectangle 48"/>
          <p:cNvSpPr/>
          <p:nvPr/>
        </p:nvSpPr>
        <p:spPr>
          <a:xfrm>
            <a:off x="257677" y="4284398"/>
            <a:ext cx="11728378" cy="292388"/>
          </a:xfrm>
          <a:prstGeom prst="rect">
            <a:avLst/>
          </a:prstGeom>
        </p:spPr>
        <p:txBody>
          <a:bodyPr wrap="square">
            <a:spAutoFit/>
          </a:bodyPr>
          <a:lstStyle/>
          <a:p>
            <a:r>
              <a:rPr lang="en-US" sz="1300" b="1" dirty="0">
                <a:solidFill>
                  <a:schemeClr val="tx1"/>
                </a:solidFill>
                <a:effectLst>
                  <a:glow rad="63500">
                    <a:schemeClr val="bg1">
                      <a:alpha val="40000"/>
                    </a:schemeClr>
                  </a:glow>
                </a:effectLst>
                <a:latin typeface="Century Gothic" charset="0"/>
                <a:ea typeface="Century Gothic" charset="0"/>
                <a:cs typeface="Century Gothic" charset="0"/>
              </a:rPr>
              <a:t>STAFFING / PROCESS / TECHNOLOGY REVISIONS</a:t>
            </a:r>
            <a:endParaRPr lang="en-US" sz="1300" b="1" dirty="0">
              <a:effectLst>
                <a:glow rad="63500">
                  <a:schemeClr val="bg1">
                    <a:alpha val="40000"/>
                  </a:schemeClr>
                </a:glow>
              </a:effectLst>
            </a:endParaRPr>
          </a:p>
        </p:txBody>
      </p:sp>
      <p:sp>
        <p:nvSpPr>
          <p:cNvPr id="50" name="Rectangle 49"/>
          <p:cNvSpPr/>
          <p:nvPr/>
        </p:nvSpPr>
        <p:spPr>
          <a:xfrm>
            <a:off x="257677" y="5431812"/>
            <a:ext cx="11728378" cy="292388"/>
          </a:xfrm>
          <a:prstGeom prst="rect">
            <a:avLst/>
          </a:prstGeom>
        </p:spPr>
        <p:txBody>
          <a:bodyPr wrap="square">
            <a:spAutoFit/>
          </a:bodyPr>
          <a:lstStyle/>
          <a:p>
            <a:r>
              <a:rPr lang="en-US" sz="1300" b="1" dirty="0">
                <a:solidFill>
                  <a:schemeClr val="tx1"/>
                </a:solidFill>
                <a:effectLst>
                  <a:glow rad="63500">
                    <a:schemeClr val="bg1">
                      <a:alpha val="40000"/>
                    </a:schemeClr>
                  </a:glow>
                </a:effectLst>
                <a:latin typeface="Century Gothic" charset="0"/>
                <a:ea typeface="Century Gothic" charset="0"/>
                <a:cs typeface="Century Gothic" charset="0"/>
              </a:rPr>
              <a:t>STAKEHOLDERS</a:t>
            </a:r>
            <a:endParaRPr lang="en-US" sz="1300" b="1" dirty="0">
              <a:effectLst>
                <a:glow rad="63500">
                  <a:schemeClr val="bg1">
                    <a:alpha val="40000"/>
                  </a:schemeClr>
                </a:glow>
              </a:effectLst>
            </a:endParaRPr>
          </a:p>
        </p:txBody>
      </p:sp>
      <p:sp>
        <p:nvSpPr>
          <p:cNvPr id="43" name="Rounded Rectangle 42"/>
          <p:cNvSpPr/>
          <p:nvPr/>
        </p:nvSpPr>
        <p:spPr>
          <a:xfrm>
            <a:off x="743003" y="2343133"/>
            <a:ext cx="3755803" cy="668181"/>
          </a:xfrm>
          <a:prstGeom prst="roundRect">
            <a:avLst/>
          </a:prstGeom>
          <a:solidFill>
            <a:schemeClr val="bg1">
              <a:lumMod val="9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en-US" sz="1000" dirty="0">
                <a:solidFill>
                  <a:schemeClr val="tx1"/>
                </a:solidFill>
                <a:latin typeface="Century Gothic" charset="0"/>
                <a:ea typeface="Century Gothic" charset="0"/>
                <a:cs typeface="Century Gothic" charset="0"/>
              </a:rPr>
              <a:t>• 2 Column Task Text Boxes</a:t>
            </a:r>
          </a:p>
          <a:p>
            <a:r>
              <a:rPr lang="en-US" sz="1000" dirty="0">
                <a:solidFill>
                  <a:schemeClr val="tx1"/>
                </a:solidFill>
                <a:latin typeface="Century Gothic" charset="0"/>
                <a:ea typeface="Century Gothic" charset="0"/>
                <a:cs typeface="Century Gothic" charset="0"/>
              </a:rPr>
              <a:t>• Task 2</a:t>
            </a:r>
          </a:p>
          <a:p>
            <a:r>
              <a:rPr lang="en-US" sz="1000" dirty="0">
                <a:solidFill>
                  <a:schemeClr val="tx1"/>
                </a:solidFill>
                <a:latin typeface="Century Gothic" charset="0"/>
                <a:ea typeface="Century Gothic" charset="0"/>
                <a:cs typeface="Century Gothic" charset="0"/>
              </a:rPr>
              <a:t>• Task 3</a:t>
            </a:r>
          </a:p>
          <a:p>
            <a:r>
              <a:rPr lang="en-US" sz="1000" dirty="0">
                <a:solidFill>
                  <a:schemeClr val="tx1"/>
                </a:solidFill>
                <a:latin typeface="Century Gothic" charset="0"/>
                <a:ea typeface="Century Gothic" charset="0"/>
                <a:cs typeface="Century Gothic" charset="0"/>
              </a:rPr>
              <a:t>• Task 4</a:t>
            </a:r>
          </a:p>
          <a:p>
            <a:r>
              <a:rPr lang="en-US" sz="1000" dirty="0">
                <a:solidFill>
                  <a:schemeClr val="tx1"/>
                </a:solidFill>
                <a:latin typeface="Century Gothic" charset="0"/>
                <a:ea typeface="Century Gothic" charset="0"/>
                <a:cs typeface="Century Gothic" charset="0"/>
              </a:rPr>
              <a:t>• Task 5</a:t>
            </a:r>
          </a:p>
        </p:txBody>
      </p:sp>
      <p:sp>
        <p:nvSpPr>
          <p:cNvPr id="44" name="Rounded Rectangle 43"/>
          <p:cNvSpPr/>
          <p:nvPr/>
        </p:nvSpPr>
        <p:spPr>
          <a:xfrm>
            <a:off x="4579286" y="2343133"/>
            <a:ext cx="1984625" cy="668181"/>
          </a:xfrm>
          <a:prstGeom prst="roundRect">
            <a:avLst/>
          </a:prstGeom>
          <a:solidFill>
            <a:schemeClr val="bg1">
              <a:lumMod val="9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en-US" sz="1000" dirty="0">
                <a:solidFill>
                  <a:schemeClr val="tx1"/>
                </a:solidFill>
                <a:latin typeface="Century Gothic" charset="0"/>
                <a:ea typeface="Century Gothic" charset="0"/>
                <a:cs typeface="Century Gothic" charset="0"/>
              </a:rPr>
              <a:t>• Task 1</a:t>
            </a:r>
          </a:p>
          <a:p>
            <a:r>
              <a:rPr lang="en-US" sz="1000" dirty="0">
                <a:solidFill>
                  <a:schemeClr val="tx1"/>
                </a:solidFill>
                <a:latin typeface="Century Gothic" charset="0"/>
                <a:ea typeface="Century Gothic" charset="0"/>
                <a:cs typeface="Century Gothic" charset="0"/>
              </a:rPr>
              <a:t>• Task 2</a:t>
            </a:r>
          </a:p>
          <a:p>
            <a:r>
              <a:rPr lang="en-US" sz="1000" dirty="0">
                <a:solidFill>
                  <a:schemeClr val="tx1"/>
                </a:solidFill>
                <a:latin typeface="Century Gothic" charset="0"/>
                <a:ea typeface="Century Gothic" charset="0"/>
                <a:cs typeface="Century Gothic" charset="0"/>
              </a:rPr>
              <a:t>• Task 3</a:t>
            </a:r>
          </a:p>
          <a:p>
            <a:r>
              <a:rPr lang="en-US" sz="1000" dirty="0">
                <a:solidFill>
                  <a:schemeClr val="tx1"/>
                </a:solidFill>
                <a:latin typeface="Century Gothic" charset="0"/>
                <a:ea typeface="Century Gothic" charset="0"/>
                <a:cs typeface="Century Gothic" charset="0"/>
              </a:rPr>
              <a:t>• Task 4</a:t>
            </a:r>
          </a:p>
          <a:p>
            <a:r>
              <a:rPr lang="en-US" sz="1000" dirty="0">
                <a:solidFill>
                  <a:schemeClr val="tx1"/>
                </a:solidFill>
                <a:latin typeface="Century Gothic" charset="0"/>
                <a:ea typeface="Century Gothic" charset="0"/>
                <a:cs typeface="Century Gothic" charset="0"/>
              </a:rPr>
              <a:t>• Task 5</a:t>
            </a:r>
          </a:p>
        </p:txBody>
      </p:sp>
      <p:sp>
        <p:nvSpPr>
          <p:cNvPr id="45" name="Rounded Rectangle 44"/>
          <p:cNvSpPr/>
          <p:nvPr/>
        </p:nvSpPr>
        <p:spPr>
          <a:xfrm>
            <a:off x="6644392" y="2343134"/>
            <a:ext cx="2967268" cy="668181"/>
          </a:xfrm>
          <a:prstGeom prst="roundRect">
            <a:avLst/>
          </a:prstGeom>
          <a:solidFill>
            <a:schemeClr val="bg1">
              <a:lumMod val="9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en-US" sz="1000" dirty="0">
                <a:solidFill>
                  <a:schemeClr val="tx1"/>
                </a:solidFill>
                <a:latin typeface="Century Gothic" charset="0"/>
                <a:ea typeface="Century Gothic" charset="0"/>
                <a:cs typeface="Century Gothic" charset="0"/>
              </a:rPr>
              <a:t>• Task 1</a:t>
            </a:r>
          </a:p>
          <a:p>
            <a:r>
              <a:rPr lang="en-US" sz="1000" dirty="0">
                <a:solidFill>
                  <a:schemeClr val="tx1"/>
                </a:solidFill>
                <a:latin typeface="Century Gothic" charset="0"/>
                <a:ea typeface="Century Gothic" charset="0"/>
                <a:cs typeface="Century Gothic" charset="0"/>
              </a:rPr>
              <a:t>• Task 2</a:t>
            </a:r>
          </a:p>
          <a:p>
            <a:r>
              <a:rPr lang="en-US" sz="1000" dirty="0">
                <a:solidFill>
                  <a:schemeClr val="tx1"/>
                </a:solidFill>
                <a:latin typeface="Century Gothic" charset="0"/>
                <a:ea typeface="Century Gothic" charset="0"/>
                <a:cs typeface="Century Gothic" charset="0"/>
              </a:rPr>
              <a:t>• Task 3</a:t>
            </a:r>
          </a:p>
          <a:p>
            <a:r>
              <a:rPr lang="en-US" sz="1000" dirty="0">
                <a:solidFill>
                  <a:schemeClr val="tx1"/>
                </a:solidFill>
                <a:latin typeface="Century Gothic" charset="0"/>
                <a:ea typeface="Century Gothic" charset="0"/>
                <a:cs typeface="Century Gothic" charset="0"/>
              </a:rPr>
              <a:t>• Task 4</a:t>
            </a:r>
          </a:p>
        </p:txBody>
      </p:sp>
      <p:sp>
        <p:nvSpPr>
          <p:cNvPr id="46" name="Rounded Rectangle 45"/>
          <p:cNvSpPr/>
          <p:nvPr/>
        </p:nvSpPr>
        <p:spPr>
          <a:xfrm>
            <a:off x="9692141" y="2343133"/>
            <a:ext cx="1885558" cy="668181"/>
          </a:xfrm>
          <a:prstGeom prst="roundRect">
            <a:avLst/>
          </a:prstGeom>
          <a:solidFill>
            <a:schemeClr val="bg1">
              <a:lumMod val="9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numCol="2" spcCol="182880" rtlCol="0" anchor="ctr"/>
          <a:lstStyle/>
          <a:p>
            <a:r>
              <a:rPr lang="en-US" sz="1000" dirty="0">
                <a:solidFill>
                  <a:schemeClr val="tx1"/>
                </a:solidFill>
                <a:latin typeface="Century Gothic" charset="0"/>
                <a:ea typeface="Century Gothic" charset="0"/>
                <a:cs typeface="Century Gothic" charset="0"/>
              </a:rPr>
              <a:t>• Task 1</a:t>
            </a:r>
          </a:p>
          <a:p>
            <a:r>
              <a:rPr lang="en-US" sz="1000" dirty="0">
                <a:solidFill>
                  <a:schemeClr val="tx1"/>
                </a:solidFill>
                <a:latin typeface="Century Gothic" charset="0"/>
                <a:ea typeface="Century Gothic" charset="0"/>
                <a:cs typeface="Century Gothic" charset="0"/>
              </a:rPr>
              <a:t>• Task 2</a:t>
            </a:r>
          </a:p>
          <a:p>
            <a:r>
              <a:rPr lang="en-US" sz="1000" dirty="0">
                <a:solidFill>
                  <a:schemeClr val="tx1"/>
                </a:solidFill>
                <a:latin typeface="Century Gothic" charset="0"/>
                <a:ea typeface="Century Gothic" charset="0"/>
                <a:cs typeface="Century Gothic" charset="0"/>
              </a:rPr>
              <a:t>• Task 3</a:t>
            </a:r>
          </a:p>
          <a:p>
            <a:r>
              <a:rPr lang="en-US" sz="1000" dirty="0">
                <a:solidFill>
                  <a:schemeClr val="tx1"/>
                </a:solidFill>
                <a:latin typeface="Century Gothic" charset="0"/>
                <a:ea typeface="Century Gothic" charset="0"/>
                <a:cs typeface="Century Gothic" charset="0"/>
              </a:rPr>
              <a:t>• Task 4</a:t>
            </a:r>
          </a:p>
        </p:txBody>
      </p:sp>
      <p:sp>
        <p:nvSpPr>
          <p:cNvPr id="51" name="Rounded Rectangle 50"/>
          <p:cNvSpPr/>
          <p:nvPr/>
        </p:nvSpPr>
        <p:spPr>
          <a:xfrm>
            <a:off x="743003" y="3518919"/>
            <a:ext cx="3755803" cy="668181"/>
          </a:xfrm>
          <a:prstGeom prst="roundRect">
            <a:avLst/>
          </a:prstGeom>
          <a:solidFill>
            <a:schemeClr val="bg1">
              <a:lumMod val="85000"/>
            </a:schemeClr>
          </a:solidFill>
          <a:ln w="28575">
            <a:solidFill>
              <a:schemeClr val="bg1">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 1 Column Task Text Boxes</a:t>
            </a:r>
          </a:p>
          <a:p>
            <a:r>
              <a:rPr lang="en-US" sz="1000" dirty="0">
                <a:solidFill>
                  <a:schemeClr val="tx1"/>
                </a:solidFill>
                <a:latin typeface="Century Gothic" charset="0"/>
                <a:ea typeface="Century Gothic" charset="0"/>
                <a:cs typeface="Century Gothic" charset="0"/>
              </a:rPr>
              <a:t>• Task 2</a:t>
            </a:r>
          </a:p>
        </p:txBody>
      </p:sp>
      <p:sp>
        <p:nvSpPr>
          <p:cNvPr id="52" name="Rounded Rectangle 51"/>
          <p:cNvSpPr/>
          <p:nvPr/>
        </p:nvSpPr>
        <p:spPr>
          <a:xfrm>
            <a:off x="4579286" y="3518919"/>
            <a:ext cx="1984625" cy="668181"/>
          </a:xfrm>
          <a:prstGeom prst="roundRect">
            <a:avLst/>
          </a:prstGeom>
          <a:solidFill>
            <a:schemeClr val="bg1">
              <a:lumMod val="85000"/>
            </a:schemeClr>
          </a:solidFill>
          <a:ln w="28575">
            <a:solidFill>
              <a:schemeClr val="bg1">
                <a:lumMod val="6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 Task 1</a:t>
            </a:r>
          </a:p>
          <a:p>
            <a:r>
              <a:rPr lang="en-US" sz="1000" dirty="0">
                <a:solidFill>
                  <a:schemeClr val="tx1"/>
                </a:solidFill>
                <a:latin typeface="Century Gothic" charset="0"/>
                <a:ea typeface="Century Gothic" charset="0"/>
                <a:cs typeface="Century Gothic" charset="0"/>
              </a:rPr>
              <a:t>• Task 2</a:t>
            </a:r>
          </a:p>
          <a:p>
            <a:r>
              <a:rPr lang="en-US" sz="1000" dirty="0">
                <a:solidFill>
                  <a:schemeClr val="tx1"/>
                </a:solidFill>
                <a:latin typeface="Century Gothic" charset="0"/>
                <a:ea typeface="Century Gothic" charset="0"/>
                <a:cs typeface="Century Gothic" charset="0"/>
              </a:rPr>
              <a:t>• Task 3</a:t>
            </a:r>
          </a:p>
        </p:txBody>
      </p:sp>
      <p:sp>
        <p:nvSpPr>
          <p:cNvPr id="53" name="Rounded Rectangle 52"/>
          <p:cNvSpPr/>
          <p:nvPr/>
        </p:nvSpPr>
        <p:spPr>
          <a:xfrm>
            <a:off x="6644392" y="3518918"/>
            <a:ext cx="2967268" cy="668181"/>
          </a:xfrm>
          <a:prstGeom prst="roundRect">
            <a:avLst/>
          </a:prstGeom>
          <a:solidFill>
            <a:schemeClr val="bg1">
              <a:lumMod val="85000"/>
            </a:schemeClr>
          </a:solidFill>
          <a:ln w="28575">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 Task 1</a:t>
            </a:r>
          </a:p>
          <a:p>
            <a:r>
              <a:rPr lang="en-US" sz="1000" dirty="0">
                <a:solidFill>
                  <a:schemeClr val="tx1"/>
                </a:solidFill>
                <a:latin typeface="Century Gothic" charset="0"/>
                <a:ea typeface="Century Gothic" charset="0"/>
                <a:cs typeface="Century Gothic" charset="0"/>
              </a:rPr>
              <a:t>• Task 2</a:t>
            </a:r>
          </a:p>
          <a:p>
            <a:r>
              <a:rPr lang="en-US" sz="1000" dirty="0">
                <a:solidFill>
                  <a:schemeClr val="tx1"/>
                </a:solidFill>
                <a:latin typeface="Century Gothic" charset="0"/>
                <a:ea typeface="Century Gothic" charset="0"/>
                <a:cs typeface="Century Gothic" charset="0"/>
              </a:rPr>
              <a:t>• Task 3</a:t>
            </a:r>
          </a:p>
        </p:txBody>
      </p:sp>
      <p:sp>
        <p:nvSpPr>
          <p:cNvPr id="54" name="Rounded Rectangle 53"/>
          <p:cNvSpPr/>
          <p:nvPr/>
        </p:nvSpPr>
        <p:spPr>
          <a:xfrm>
            <a:off x="9692141" y="3518917"/>
            <a:ext cx="1885558" cy="668181"/>
          </a:xfrm>
          <a:prstGeom prst="roundRect">
            <a:avLst/>
          </a:prstGeom>
          <a:solidFill>
            <a:schemeClr val="bg1">
              <a:lumMod val="85000"/>
            </a:schemeClr>
          </a:solidFill>
          <a:ln w="28575">
            <a:solidFill>
              <a:schemeClr val="bg1">
                <a:lumMod val="8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a:solidFill>
                  <a:schemeClr val="tx1"/>
                </a:solidFill>
                <a:latin typeface="Century Gothic" charset="0"/>
                <a:ea typeface="Century Gothic" charset="0"/>
                <a:cs typeface="Century Gothic" charset="0"/>
              </a:rPr>
              <a:t>• Task 1</a:t>
            </a:r>
          </a:p>
          <a:p>
            <a:r>
              <a:rPr lang="en-US" sz="1000" dirty="0">
                <a:solidFill>
                  <a:schemeClr val="tx1"/>
                </a:solidFill>
                <a:latin typeface="Century Gothic" charset="0"/>
                <a:ea typeface="Century Gothic" charset="0"/>
                <a:cs typeface="Century Gothic" charset="0"/>
              </a:rPr>
              <a:t>• Task 2</a:t>
            </a:r>
          </a:p>
        </p:txBody>
      </p:sp>
      <p:pic>
        <p:nvPicPr>
          <p:cNvPr id="33" name="Picture 32">
            <a:hlinkClick r:id="rId3"/>
            <a:extLst>
              <a:ext uri="{FF2B5EF4-FFF2-40B4-BE49-F238E27FC236}">
                <a16:creationId xmlns:a16="http://schemas.microsoft.com/office/drawing/2014/main" id="{ED390066-8ED2-2640-B227-D31C98E07527}"/>
              </a:ext>
            </a:extLst>
          </p:cNvPr>
          <p:cNvPicPr>
            <a:picLocks noChangeAspect="1"/>
          </p:cNvPicPr>
          <p:nvPr/>
        </p:nvPicPr>
        <p:blipFill>
          <a:blip r:embed="rId4"/>
          <a:stretch>
            <a:fillRect/>
          </a:stretch>
        </p:blipFill>
        <p:spPr>
          <a:xfrm>
            <a:off x="9065188" y="50874"/>
            <a:ext cx="3046331" cy="596398"/>
          </a:xfrm>
          <a:prstGeom prst="rect">
            <a:avLst/>
          </a:prstGeom>
        </p:spPr>
      </p:pic>
    </p:spTree>
    <p:extLst>
      <p:ext uri="{BB962C8B-B14F-4D97-AF65-F5344CB8AC3E}">
        <p14:creationId xmlns:p14="http://schemas.microsoft.com/office/powerpoint/2010/main" val="1231846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95000"/>
                <a:alpha val="40000"/>
              </a:schemeClr>
            </a:gs>
            <a:gs pos="100000">
              <a:schemeClr val="bg1">
                <a:lumMod val="6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28369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28369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14852838"/>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T-Strategy-Roadmap-Template_POWERPOINT" id="{43E6BFE9-852A-5D44-BBC6-19E37BF17908}" vid="{B19DCBED-0D23-6448-9741-83DBF33BB0C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IT-Strategy-Roadmap-Template-PowerPoint</Template>
  <TotalTime>0</TotalTime>
  <Words>327</Words>
  <Application>Microsoft Office PowerPoint</Application>
  <PresentationFormat>Widescreen</PresentationFormat>
  <Paragraphs>87</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2</cp:revision>
  <cp:lastPrinted>2018-08-26T22:04:49Z</cp:lastPrinted>
  <dcterms:created xsi:type="dcterms:W3CDTF">2018-08-29T16:11:16Z</dcterms:created>
  <dcterms:modified xsi:type="dcterms:W3CDTF">2021-07-09T19:14:58Z</dcterms:modified>
</cp:coreProperties>
</file>