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0"/>
  </p:notesMasterIdLst>
  <p:sldIdLst>
    <p:sldId id="258" r:id="rId2"/>
    <p:sldId id="316" r:id="rId3"/>
    <p:sldId id="342" r:id="rId4"/>
    <p:sldId id="327" r:id="rId5"/>
    <p:sldId id="337" r:id="rId6"/>
    <p:sldId id="338" r:id="rId7"/>
    <p:sldId id="320"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9FB"/>
    <a:srgbClr val="EAEEF3"/>
    <a:srgbClr val="FFFFFF"/>
    <a:srgbClr val="00BD32"/>
    <a:srgbClr val="F0A622"/>
    <a:srgbClr val="5B7191"/>
    <a:srgbClr val="CE1D02"/>
    <a:srgbClr val="E3EAF6"/>
    <a:srgbClr val="CDD5DD"/>
    <a:srgbClr val="7485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76" autoAdjust="0"/>
    <p:restoredTop sz="86447"/>
  </p:normalViewPr>
  <p:slideViewPr>
    <p:cSldViewPr snapToGrid="0" snapToObjects="1">
      <p:cViewPr>
        <p:scale>
          <a:sx n="167" d="100"/>
          <a:sy n="167" d="100"/>
        </p:scale>
        <p:origin x="80" y="4"/>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_rels/viewProps.xml.rels><?xml version="1.0" encoding="UTF-8" standalone="yes"?>
<Relationships xmlns="http://schemas.openxmlformats.org/package/2006/relationships"><Relationship Id="rId8" Type="http://schemas.openxmlformats.org/officeDocument/2006/relationships/slide" Target="slides/slide8.xml"/><Relationship Id="rId3" Type="http://schemas.openxmlformats.org/officeDocument/2006/relationships/slide" Target="slides/slide3.xml"/><Relationship Id="rId7" Type="http://schemas.openxmlformats.org/officeDocument/2006/relationships/slide" Target="slides/slide7.xml"/><Relationship Id="rId2" Type="http://schemas.openxmlformats.org/officeDocument/2006/relationships/slide" Target="slides/slide2.xml"/><Relationship Id="rId1" Type="http://schemas.openxmlformats.org/officeDocument/2006/relationships/slide" Target="slides/slide1.xml"/><Relationship Id="rId6" Type="http://schemas.openxmlformats.org/officeDocument/2006/relationships/slide" Target="slides/slide6.xml"/><Relationship Id="rId5" Type="http://schemas.openxmlformats.org/officeDocument/2006/relationships/slide" Target="slides/slide5.xml"/><Relationship Id="rId4"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9/2/2021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a:t>
            </a:fld>
            <a:endParaRPr lang="en-US" dirty="0"/>
          </a:p>
        </p:txBody>
      </p:sp>
    </p:spTree>
    <p:extLst>
      <p:ext uri="{BB962C8B-B14F-4D97-AF65-F5344CB8AC3E}">
        <p14:creationId xmlns:p14="http://schemas.microsoft.com/office/powerpoint/2010/main" val="2722494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42827292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3270997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26543225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2541261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3276335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6186668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1822264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9/2/2021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9/2/2021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bit.ly/3DGtQl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0432D944-7525-BB41-A8A3-9AC3F8295F26}"/>
              </a:ext>
            </a:extLst>
          </p:cNvPr>
          <p:cNvGrpSpPr/>
          <p:nvPr/>
        </p:nvGrpSpPr>
        <p:grpSpPr>
          <a:xfrm>
            <a:off x="7203068" y="-14628"/>
            <a:ext cx="5724680" cy="6219640"/>
            <a:chOff x="7203068" y="-14628"/>
            <a:chExt cx="5724680" cy="6219640"/>
          </a:xfrm>
        </p:grpSpPr>
        <p:sp>
          <p:nvSpPr>
            <p:cNvPr id="16" name="Triangle 15">
              <a:extLst>
                <a:ext uri="{FF2B5EF4-FFF2-40B4-BE49-F238E27FC236}">
                  <a16:creationId xmlns:a16="http://schemas.microsoft.com/office/drawing/2014/main" id="{9B142C8E-0C82-3840-A382-3A6148B7C99E}"/>
                </a:ext>
              </a:extLst>
            </p:cNvPr>
            <p:cNvSpPr/>
            <p:nvPr/>
          </p:nvSpPr>
          <p:spPr>
            <a:xfrm>
              <a:off x="8267700" y="1219200"/>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7FC5B0F3-F836-D041-A3E8-1CD4E90AB424}"/>
                </a:ext>
              </a:extLst>
            </p:cNvPr>
            <p:cNvSpPr/>
            <p:nvPr/>
          </p:nvSpPr>
          <p:spPr>
            <a:xfrm rot="10800000">
              <a:off x="8267698" y="2340726"/>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AA775157-4E9C-1B44-9542-355E3D74E403}"/>
                </a:ext>
              </a:extLst>
            </p:cNvPr>
            <p:cNvSpPr/>
            <p:nvPr/>
          </p:nvSpPr>
          <p:spPr>
            <a:xfrm>
              <a:off x="9117614" y="2441587"/>
              <a:ext cx="1498109" cy="1121526"/>
            </a:xfrm>
            <a:prstGeom prst="triangle">
              <a:avLst/>
            </a:prstGeom>
            <a:gradFill>
              <a:gsLst>
                <a:gs pos="82000">
                  <a:srgbClr val="00BD32"/>
                </a:gs>
                <a:gs pos="0">
                  <a:schemeClr val="bg1">
                    <a:alpha val="50000"/>
                  </a:schemeClr>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CEFCD9A9-6ABD-E94B-8F63-E83A3D6938E0}"/>
                </a:ext>
              </a:extLst>
            </p:cNvPr>
            <p:cNvSpPr/>
            <p:nvPr/>
          </p:nvSpPr>
          <p:spPr>
            <a:xfrm rot="10800000">
              <a:off x="9117612" y="3563113"/>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7B3FB1FB-C34C-BF4D-B6EE-D849A5A8D8DF}"/>
                </a:ext>
              </a:extLst>
            </p:cNvPr>
            <p:cNvSpPr/>
            <p:nvPr/>
          </p:nvSpPr>
          <p:spPr>
            <a:xfrm rot="10800000">
              <a:off x="9118598" y="-14627"/>
              <a:ext cx="3073402" cy="230083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34F767FD-7ABF-C348-9B2A-B3A636938E49}"/>
                </a:ext>
              </a:extLst>
            </p:cNvPr>
            <p:cNvSpPr/>
            <p:nvPr/>
          </p:nvSpPr>
          <p:spPr>
            <a:xfrm>
              <a:off x="11194577" y="5032308"/>
              <a:ext cx="825935" cy="618318"/>
            </a:xfrm>
            <a:prstGeom prst="triangle">
              <a:avLst/>
            </a:prstGeom>
            <a:gradFill>
              <a:gsLst>
                <a:gs pos="100000">
                  <a:schemeClr val="bg1">
                    <a:alpha val="50000"/>
                  </a:schemeClr>
                </a:gs>
                <a:gs pos="0">
                  <a:schemeClr val="tx2">
                    <a:lumMod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9B4DE1B7-3D02-3341-812D-0A5DBDC3B144}"/>
                </a:ext>
              </a:extLst>
            </p:cNvPr>
            <p:cNvSpPr/>
            <p:nvPr/>
          </p:nvSpPr>
          <p:spPr>
            <a:xfrm rot="10800000">
              <a:off x="10726003" y="4976702"/>
              <a:ext cx="825935" cy="618318"/>
            </a:xfrm>
            <a:prstGeom prst="triangle">
              <a:avLst/>
            </a:prstGeom>
            <a:gradFill>
              <a:gsLst>
                <a:gs pos="82000">
                  <a:schemeClr val="tx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12B01437-04D6-834C-92BF-FFF03CE60CA1}"/>
                </a:ext>
              </a:extLst>
            </p:cNvPr>
            <p:cNvSpPr/>
            <p:nvPr/>
          </p:nvSpPr>
          <p:spPr>
            <a:xfrm>
              <a:off x="10726004" y="4358384"/>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EDD5BA8F-BA18-0B44-896D-9584135D2357}"/>
                </a:ext>
              </a:extLst>
            </p:cNvPr>
            <p:cNvSpPr/>
            <p:nvPr/>
          </p:nvSpPr>
          <p:spPr>
            <a:xfrm>
              <a:off x="10732980" y="2926103"/>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C71600FF-6BBD-A34C-813B-BB1B4A423A89}"/>
                </a:ext>
              </a:extLst>
            </p:cNvPr>
            <p:cNvSpPr/>
            <p:nvPr/>
          </p:nvSpPr>
          <p:spPr>
            <a:xfrm rot="10800000">
              <a:off x="10732979" y="3544421"/>
              <a:ext cx="825935" cy="618318"/>
            </a:xfrm>
            <a:prstGeom prst="triangle">
              <a:avLst/>
            </a:prstGeom>
            <a:gradFill>
              <a:gsLst>
                <a:gs pos="100000">
                  <a:schemeClr val="bg1">
                    <a:alpha val="50000"/>
                  </a:schemeClr>
                </a:gs>
                <a:gs pos="0">
                  <a:schemeClr val="tx2">
                    <a:lumMod val="60000"/>
                    <a:lumOff val="4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E5C2E860-A938-3C4E-9F8A-4A8CD98CC339}"/>
                </a:ext>
              </a:extLst>
            </p:cNvPr>
            <p:cNvSpPr/>
            <p:nvPr/>
          </p:nvSpPr>
          <p:spPr>
            <a:xfrm>
              <a:off x="11201553" y="3600027"/>
              <a:ext cx="825935" cy="618318"/>
            </a:xfrm>
            <a:prstGeom prst="triangle">
              <a:avLst/>
            </a:prstGeom>
            <a:gradFill>
              <a:gsLst>
                <a:gs pos="82000">
                  <a:srgbClr val="F0A62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8AB06151-ED69-DB48-B423-F17E7B21D691}"/>
                </a:ext>
              </a:extLst>
            </p:cNvPr>
            <p:cNvSpPr/>
            <p:nvPr/>
          </p:nvSpPr>
          <p:spPr>
            <a:xfrm rot="10800000">
              <a:off x="11201552" y="4218345"/>
              <a:ext cx="825935" cy="618318"/>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9E259D7A-6A33-154A-AB22-10EC4658D0A1}"/>
                </a:ext>
              </a:extLst>
            </p:cNvPr>
            <p:cNvSpPr/>
            <p:nvPr/>
          </p:nvSpPr>
          <p:spPr>
            <a:xfrm>
              <a:off x="9465415" y="5351037"/>
              <a:ext cx="613059" cy="458953"/>
            </a:xfrm>
            <a:prstGeom prst="triangle">
              <a:avLst/>
            </a:prstGeom>
            <a:gradFill>
              <a:gsLst>
                <a:gs pos="100000">
                  <a:schemeClr val="bg1">
                    <a:alpha val="50000"/>
                  </a:schemeClr>
                </a:gs>
                <a:gs pos="0">
                  <a:srgbClr val="92D050"/>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DB82A99C-CE23-3145-9774-42EAD358B146}"/>
                </a:ext>
              </a:extLst>
            </p:cNvPr>
            <p:cNvSpPr/>
            <p:nvPr/>
          </p:nvSpPr>
          <p:spPr>
            <a:xfrm rot="10800000">
              <a:off x="8796054" y="4684640"/>
              <a:ext cx="613059" cy="458953"/>
            </a:xfrm>
            <a:prstGeom prst="triangle">
              <a:avLst/>
            </a:prstGeom>
            <a:gradFill>
              <a:gsLst>
                <a:gs pos="82000">
                  <a:srgbClr val="00BD32"/>
                </a:gs>
                <a:gs pos="0">
                  <a:schemeClr val="bg1">
                    <a:alpha val="5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20C70C6B-BC38-8B44-A224-E08A9C5F2BB1}"/>
                </a:ext>
              </a:extLst>
            </p:cNvPr>
            <p:cNvSpPr/>
            <p:nvPr/>
          </p:nvSpPr>
          <p:spPr>
            <a:xfrm>
              <a:off x="8796055" y="4225687"/>
              <a:ext cx="613059" cy="458953"/>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71BB5F44-E860-F14B-8962-A2A125F67881}"/>
                </a:ext>
              </a:extLst>
            </p:cNvPr>
            <p:cNvSpPr/>
            <p:nvPr/>
          </p:nvSpPr>
          <p:spPr>
            <a:xfrm>
              <a:off x="11429639" y="676405"/>
              <a:ext cx="1498109" cy="1121526"/>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BC84C099-BBED-534E-8CF9-931AC30D00F7}"/>
                </a:ext>
              </a:extLst>
            </p:cNvPr>
            <p:cNvSpPr/>
            <p:nvPr/>
          </p:nvSpPr>
          <p:spPr>
            <a:xfrm rot="10800000">
              <a:off x="11429637" y="1797931"/>
              <a:ext cx="1498109" cy="1121526"/>
            </a:xfrm>
            <a:prstGeom prst="triangle">
              <a:avLst/>
            </a:prstGeom>
            <a:gradFill>
              <a:gsLst>
                <a:gs pos="100000">
                  <a:schemeClr val="bg1">
                    <a:alpha val="50000"/>
                  </a:schemeClr>
                </a:gs>
                <a:gs pos="0">
                  <a:schemeClr val="accent4"/>
                </a:gs>
              </a:gsLst>
              <a:lin ang="13500000" scaled="1"/>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E4F77C31-14BC-0842-9706-D872923EC242}"/>
                </a:ext>
              </a:extLst>
            </p:cNvPr>
            <p:cNvSpPr/>
            <p:nvPr/>
          </p:nvSpPr>
          <p:spPr>
            <a:xfrm rot="10800000">
              <a:off x="10001145" y="4978503"/>
              <a:ext cx="401094" cy="300270"/>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98C49E7F-DE89-3347-91C3-B11CBE9E01AC}"/>
                </a:ext>
              </a:extLst>
            </p:cNvPr>
            <p:cNvSpPr/>
            <p:nvPr/>
          </p:nvSpPr>
          <p:spPr>
            <a:xfrm>
              <a:off x="8478550" y="3436582"/>
              <a:ext cx="401094" cy="300270"/>
            </a:xfrm>
            <a:prstGeom prst="triangl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5D0FA62-DB2A-E042-ACC0-66B8FEE3E29B}"/>
                </a:ext>
              </a:extLst>
            </p:cNvPr>
            <p:cNvSpPr/>
            <p:nvPr/>
          </p:nvSpPr>
          <p:spPr>
            <a:xfrm>
              <a:off x="10560298" y="3911608"/>
              <a:ext cx="221130" cy="165545"/>
            </a:xfrm>
            <a:prstGeom prst="triangl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E7958684-B9A6-004C-A42D-870CD884026E}"/>
                </a:ext>
              </a:extLst>
            </p:cNvPr>
            <p:cNvSpPr/>
            <p:nvPr/>
          </p:nvSpPr>
          <p:spPr>
            <a:xfrm rot="10800000">
              <a:off x="10924816" y="6039467"/>
              <a:ext cx="221130" cy="165545"/>
            </a:xfrm>
            <a:prstGeom prst="triangle">
              <a:avLst/>
            </a:prstGeom>
            <a:no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18D02E47-C792-6844-A31F-17DE87643102}"/>
                </a:ext>
              </a:extLst>
            </p:cNvPr>
            <p:cNvSpPr/>
            <p:nvPr/>
          </p:nvSpPr>
          <p:spPr>
            <a:xfrm rot="10800000">
              <a:off x="8157134" y="1651419"/>
              <a:ext cx="221130" cy="165545"/>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riangle 40">
              <a:extLst>
                <a:ext uri="{FF2B5EF4-FFF2-40B4-BE49-F238E27FC236}">
                  <a16:creationId xmlns:a16="http://schemas.microsoft.com/office/drawing/2014/main" id="{2E1FAB6F-DE76-B740-9AE8-75D0137AA888}"/>
                </a:ext>
              </a:extLst>
            </p:cNvPr>
            <p:cNvSpPr/>
            <p:nvPr/>
          </p:nvSpPr>
          <p:spPr>
            <a:xfrm>
              <a:off x="11586492" y="2465841"/>
              <a:ext cx="221130" cy="165545"/>
            </a:xfrm>
            <a:prstGeom prst="triangle">
              <a:avLst/>
            </a:prstGeom>
            <a:no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riangle 41">
              <a:extLst>
                <a:ext uri="{FF2B5EF4-FFF2-40B4-BE49-F238E27FC236}">
                  <a16:creationId xmlns:a16="http://schemas.microsoft.com/office/drawing/2014/main" id="{DF4E9951-FA32-0A46-B08F-143E7760D639}"/>
                </a:ext>
              </a:extLst>
            </p:cNvPr>
            <p:cNvSpPr/>
            <p:nvPr/>
          </p:nvSpPr>
          <p:spPr>
            <a:xfrm>
              <a:off x="8875258" y="425489"/>
              <a:ext cx="164136" cy="122877"/>
            </a:xfrm>
            <a:prstGeom prst="triangle">
              <a:avLst/>
            </a:prstGeom>
            <a:noFill/>
            <a:ln>
              <a:solidFill>
                <a:srgbClr val="00BD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riangle 42">
              <a:extLst>
                <a:ext uri="{FF2B5EF4-FFF2-40B4-BE49-F238E27FC236}">
                  <a16:creationId xmlns:a16="http://schemas.microsoft.com/office/drawing/2014/main" id="{60046B2B-A111-D043-AFD0-FFC2BAF25F59}"/>
                </a:ext>
              </a:extLst>
            </p:cNvPr>
            <p:cNvSpPr/>
            <p:nvPr/>
          </p:nvSpPr>
          <p:spPr>
            <a:xfrm rot="10800000">
              <a:off x="11900905" y="4908188"/>
              <a:ext cx="164136" cy="122877"/>
            </a:xfrm>
            <a:prstGeom prst="triangl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riangle 43">
              <a:extLst>
                <a:ext uri="{FF2B5EF4-FFF2-40B4-BE49-F238E27FC236}">
                  <a16:creationId xmlns:a16="http://schemas.microsoft.com/office/drawing/2014/main" id="{1938C742-1D81-5B47-A6AF-48B2CD776204}"/>
                </a:ext>
              </a:extLst>
            </p:cNvPr>
            <p:cNvSpPr/>
            <p:nvPr/>
          </p:nvSpPr>
          <p:spPr>
            <a:xfrm>
              <a:off x="9494499" y="1271969"/>
              <a:ext cx="401094" cy="300270"/>
            </a:xfrm>
            <a:prstGeom prst="triangle">
              <a:avLst/>
            </a:prstGeom>
            <a:noFill/>
            <a:ln>
              <a:solidFill>
                <a:srgbClr val="F0A6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riangle 44">
              <a:extLst>
                <a:ext uri="{FF2B5EF4-FFF2-40B4-BE49-F238E27FC236}">
                  <a16:creationId xmlns:a16="http://schemas.microsoft.com/office/drawing/2014/main" id="{71637228-2D70-AE4F-ACC5-B494656C81B8}"/>
                </a:ext>
              </a:extLst>
            </p:cNvPr>
            <p:cNvSpPr/>
            <p:nvPr/>
          </p:nvSpPr>
          <p:spPr>
            <a:xfrm rot="10800000">
              <a:off x="7203068" y="-14628"/>
              <a:ext cx="1592986" cy="1192554"/>
            </a:xfrm>
            <a:prstGeom prst="triangle">
              <a:avLst/>
            </a:prstGeom>
            <a:solidFill>
              <a:schemeClr val="bg1">
                <a:alpha val="5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6" name="Picture 45">
            <a:hlinkClick r:id="rId3"/>
            <a:extLst>
              <a:ext uri="{FF2B5EF4-FFF2-40B4-BE49-F238E27FC236}">
                <a16:creationId xmlns:a16="http://schemas.microsoft.com/office/drawing/2014/main" id="{C9CB1A83-BE79-A942-8FD8-8BBD89C5543E}"/>
              </a:ext>
            </a:extLst>
          </p:cNvPr>
          <p:cNvPicPr>
            <a:picLocks noChangeAspect="1"/>
          </p:cNvPicPr>
          <p:nvPr/>
        </p:nvPicPr>
        <p:blipFill>
          <a:blip r:embed="rId4"/>
          <a:stretch>
            <a:fillRect/>
          </a:stretch>
        </p:blipFill>
        <p:spPr>
          <a:xfrm>
            <a:off x="8299865" y="307317"/>
            <a:ext cx="3657600" cy="507585"/>
          </a:xfrm>
          <a:prstGeom prst="rect">
            <a:avLst/>
          </a:prstGeom>
        </p:spPr>
      </p:pic>
      <p:sp>
        <p:nvSpPr>
          <p:cNvPr id="47" name="TextBox 46">
            <a:extLst>
              <a:ext uri="{FF2B5EF4-FFF2-40B4-BE49-F238E27FC236}">
                <a16:creationId xmlns:a16="http://schemas.microsoft.com/office/drawing/2014/main" id="{2725A572-C560-2D4E-8D76-A20F7293FB5E}"/>
              </a:ext>
            </a:extLst>
          </p:cNvPr>
          <p:cNvSpPr txBox="1"/>
          <p:nvPr/>
        </p:nvSpPr>
        <p:spPr>
          <a:xfrm>
            <a:off x="409776" y="353237"/>
            <a:ext cx="7309961" cy="461665"/>
          </a:xfrm>
          <a:prstGeom prst="rect">
            <a:avLst/>
          </a:prstGeom>
          <a:noFill/>
        </p:spPr>
        <p:txBody>
          <a:bodyPr wrap="square" rtlCol="0">
            <a:spAutoFit/>
          </a:bodyPr>
          <a:lstStyle/>
          <a:p>
            <a:r>
              <a:rPr lang="en-US" sz="2400" b="1" dirty="0">
                <a:solidFill>
                  <a:schemeClr val="tx1">
                    <a:lumMod val="65000"/>
                    <a:lumOff val="35000"/>
                  </a:schemeClr>
                </a:solidFill>
                <a:latin typeface="Century Gothic" panose="020B0502020202020204" pitchFamily="34" charset="0"/>
              </a:rPr>
              <a:t>PRODUCT VISION BOX TEMPLATE</a:t>
            </a:r>
          </a:p>
        </p:txBody>
      </p:sp>
      <p:sp>
        <p:nvSpPr>
          <p:cNvPr id="13" name="Rectangle 7">
            <a:extLst>
              <a:ext uri="{FF2B5EF4-FFF2-40B4-BE49-F238E27FC236}">
                <a16:creationId xmlns:a16="http://schemas.microsoft.com/office/drawing/2014/main" id="{106E6D4A-76D3-274D-A6DA-C6815A4AD8E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7" name="Parallelogram 16">
            <a:extLst>
              <a:ext uri="{FF2B5EF4-FFF2-40B4-BE49-F238E27FC236}">
                <a16:creationId xmlns:a16="http://schemas.microsoft.com/office/drawing/2014/main" id="{603DE3E8-BB3C-BC44-8A82-9B7EA20FA1FD}"/>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1587500" y="6477000"/>
            <a:ext cx="97857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VISION BOX</a:t>
            </a:r>
          </a:p>
        </p:txBody>
      </p:sp>
      <p:sp>
        <p:nvSpPr>
          <p:cNvPr id="11" name="TextBox 10">
            <a:extLst>
              <a:ext uri="{FF2B5EF4-FFF2-40B4-BE49-F238E27FC236}">
                <a16:creationId xmlns:a16="http://schemas.microsoft.com/office/drawing/2014/main" id="{D25B69A5-3B0C-C540-8CC8-9794435EA004}"/>
              </a:ext>
            </a:extLst>
          </p:cNvPr>
          <p:cNvSpPr txBox="1"/>
          <p:nvPr/>
        </p:nvSpPr>
        <p:spPr>
          <a:xfrm>
            <a:off x="552992" y="1564789"/>
            <a:ext cx="11221474" cy="923330"/>
          </a:xfrm>
          <a:prstGeom prst="rect">
            <a:avLst/>
          </a:prstGeom>
          <a:noFill/>
        </p:spPr>
        <p:txBody>
          <a:bodyPr wrap="square" rtlCol="0">
            <a:spAutoFit/>
          </a:bodyPr>
          <a:lstStyle/>
          <a:p>
            <a:r>
              <a:rPr lang="en-US" sz="5400" dirty="0">
                <a:latin typeface="Century Gothic" panose="020B0502020202020204" pitchFamily="34" charset="0"/>
              </a:rPr>
              <a:t>PRODUCT VISION BOX</a:t>
            </a:r>
          </a:p>
        </p:txBody>
      </p:sp>
      <p:sp>
        <p:nvSpPr>
          <p:cNvPr id="9" name="TextBox 8">
            <a:extLst>
              <a:ext uri="{FF2B5EF4-FFF2-40B4-BE49-F238E27FC236}">
                <a16:creationId xmlns:a16="http://schemas.microsoft.com/office/drawing/2014/main" id="{BE98E647-E4C9-4B4B-888B-2F662C468983}"/>
              </a:ext>
            </a:extLst>
          </p:cNvPr>
          <p:cNvSpPr txBox="1"/>
          <p:nvPr/>
        </p:nvSpPr>
        <p:spPr>
          <a:xfrm>
            <a:off x="473031" y="4039678"/>
            <a:ext cx="4453219" cy="1015663"/>
          </a:xfrm>
          <a:prstGeom prst="rect">
            <a:avLst/>
          </a:prstGeom>
          <a:noFill/>
        </p:spPr>
        <p:txBody>
          <a:bodyPr wrap="square" rtlCol="0">
            <a:spAutoFit/>
          </a:bodyPr>
          <a:lstStyle/>
          <a:p>
            <a:r>
              <a:rPr lang="en-US" sz="2000" dirty="0">
                <a:latin typeface="Century Gothic" panose="020B0502020202020204" pitchFamily="34" charset="0"/>
              </a:rPr>
              <a:t>[ YOUR ORGANIZATION’S NAME ]</a:t>
            </a:r>
          </a:p>
          <a:p>
            <a:endParaRPr lang="en-US" sz="2000" dirty="0">
              <a:latin typeface="Century Gothic" panose="020B0502020202020204" pitchFamily="34" charset="0"/>
            </a:endParaRPr>
          </a:p>
          <a:p>
            <a:r>
              <a:rPr lang="en-US" sz="2000" dirty="0">
                <a:latin typeface="Century Gothic" panose="020B0502020202020204" pitchFamily="34" charset="0"/>
              </a:rPr>
              <a:t>[ DATE ]</a:t>
            </a:r>
          </a:p>
        </p:txBody>
      </p:sp>
      <p:cxnSp>
        <p:nvCxnSpPr>
          <p:cNvPr id="3" name="Straight Connector 2">
            <a:extLst>
              <a:ext uri="{FF2B5EF4-FFF2-40B4-BE49-F238E27FC236}">
                <a16:creationId xmlns:a16="http://schemas.microsoft.com/office/drawing/2014/main" id="{75C502E9-323D-6147-AE85-54814FCF265C}"/>
              </a:ext>
            </a:extLst>
          </p:cNvPr>
          <p:cNvCxnSpPr>
            <a:cxnSpLocks/>
          </p:cNvCxnSpPr>
          <p:nvPr/>
        </p:nvCxnSpPr>
        <p:spPr>
          <a:xfrm>
            <a:off x="552992" y="2488119"/>
            <a:ext cx="11070972" cy="0"/>
          </a:xfrm>
          <a:prstGeom prst="line">
            <a:avLst/>
          </a:prstGeom>
        </p:spPr>
        <p:style>
          <a:lnRef idx="1">
            <a:schemeClr val="dk1"/>
          </a:lnRef>
          <a:fillRef idx="0">
            <a:schemeClr val="dk1"/>
          </a:fillRef>
          <a:effectRef idx="0">
            <a:schemeClr val="dk1"/>
          </a:effectRef>
          <a:fontRef idx="minor">
            <a:schemeClr val="tx1"/>
          </a:fontRef>
        </p:style>
      </p:cxnSp>
      <p:grpSp>
        <p:nvGrpSpPr>
          <p:cNvPr id="5" name="Group 4">
            <a:extLst>
              <a:ext uri="{FF2B5EF4-FFF2-40B4-BE49-F238E27FC236}">
                <a16:creationId xmlns:a16="http://schemas.microsoft.com/office/drawing/2014/main" id="{4E0EE5F3-D17D-CA48-82C6-E9DA6E993C18}"/>
              </a:ext>
            </a:extLst>
          </p:cNvPr>
          <p:cNvGrpSpPr/>
          <p:nvPr/>
        </p:nvGrpSpPr>
        <p:grpSpPr>
          <a:xfrm>
            <a:off x="5130532" y="2905927"/>
            <a:ext cx="2975771" cy="2932884"/>
            <a:chOff x="8691079" y="2905927"/>
            <a:chExt cx="2975771" cy="2932884"/>
          </a:xfrm>
        </p:grpSpPr>
        <p:sp>
          <p:nvSpPr>
            <p:cNvPr id="15" name="Oval 14">
              <a:extLst>
                <a:ext uri="{FF2B5EF4-FFF2-40B4-BE49-F238E27FC236}">
                  <a16:creationId xmlns:a16="http://schemas.microsoft.com/office/drawing/2014/main" id="{BFDED863-2973-1644-9532-648285F6B0E9}"/>
                </a:ext>
              </a:extLst>
            </p:cNvPr>
            <p:cNvSpPr/>
            <p:nvPr/>
          </p:nvSpPr>
          <p:spPr>
            <a:xfrm>
              <a:off x="8691080" y="2913827"/>
              <a:ext cx="2932884" cy="2890404"/>
            </a:xfrm>
            <a:prstGeom prst="ellipse">
              <a:avLst/>
            </a:prstGeom>
            <a:gradFill>
              <a:gsLst>
                <a:gs pos="0">
                  <a:schemeClr val="tx2">
                    <a:lumMod val="20000"/>
                    <a:lumOff val="80000"/>
                  </a:schemeClr>
                </a:gs>
                <a:gs pos="100000">
                  <a:schemeClr val="tx2">
                    <a:lumMod val="40000"/>
                    <a:lumOff val="60000"/>
                  </a:schemeClr>
                </a:gs>
              </a:gsLst>
              <a:lin ang="135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raphic 3" descr="Sphere">
              <a:extLst>
                <a:ext uri="{FF2B5EF4-FFF2-40B4-BE49-F238E27FC236}">
                  <a16:creationId xmlns:a16="http://schemas.microsoft.com/office/drawing/2014/main" id="{7FF51E6C-DF16-A74D-91FF-79A7D08FB13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91079" y="2905927"/>
              <a:ext cx="2932884" cy="2932884"/>
            </a:xfrm>
            <a:prstGeom prst="rect">
              <a:avLst/>
            </a:prstGeom>
          </p:spPr>
        </p:pic>
        <p:sp>
          <p:nvSpPr>
            <p:cNvPr id="19" name="TextBox 18">
              <a:extLst>
                <a:ext uri="{FF2B5EF4-FFF2-40B4-BE49-F238E27FC236}">
                  <a16:creationId xmlns:a16="http://schemas.microsoft.com/office/drawing/2014/main" id="{9EA10552-11D4-8049-A191-37D70CB0C373}"/>
                </a:ext>
              </a:extLst>
            </p:cNvPr>
            <p:cNvSpPr txBox="1"/>
            <p:nvPr/>
          </p:nvSpPr>
          <p:spPr>
            <a:xfrm>
              <a:off x="8691079" y="3522919"/>
              <a:ext cx="2947929" cy="923330"/>
            </a:xfrm>
            <a:prstGeom prst="rect">
              <a:avLst/>
            </a:prstGeom>
            <a:noFill/>
            <a:effectLst>
              <a:outerShdw blurRad="50800" dist="38100" dir="2700000" algn="tl" rotWithShape="0">
                <a:prstClr val="black">
                  <a:alpha val="31000"/>
                </a:prstClr>
              </a:outerShdw>
            </a:effectLst>
          </p:spPr>
          <p:txBody>
            <a:bodyPr wrap="square" rtlCol="0">
              <a:spAutoFit/>
            </a:bodyPr>
            <a:lstStyle/>
            <a:p>
              <a:pPr algn="ctr"/>
              <a:r>
                <a:rPr lang="en-US" sz="5400" b="1" dirty="0">
                  <a:solidFill>
                    <a:schemeClr val="bg1"/>
                  </a:solidFill>
                  <a:latin typeface="Century Gothic" panose="020B0502020202020204" pitchFamily="34" charset="0"/>
                </a:rPr>
                <a:t>YOUR</a:t>
              </a:r>
            </a:p>
          </p:txBody>
        </p:sp>
        <p:sp>
          <p:nvSpPr>
            <p:cNvPr id="18" name="TextBox 17">
              <a:extLst>
                <a:ext uri="{FF2B5EF4-FFF2-40B4-BE49-F238E27FC236}">
                  <a16:creationId xmlns:a16="http://schemas.microsoft.com/office/drawing/2014/main" id="{769D8C00-9180-F641-B8B2-493180359EB8}"/>
                </a:ext>
              </a:extLst>
            </p:cNvPr>
            <p:cNvSpPr txBox="1"/>
            <p:nvPr/>
          </p:nvSpPr>
          <p:spPr>
            <a:xfrm>
              <a:off x="8718921" y="4149090"/>
              <a:ext cx="2947929" cy="1015663"/>
            </a:xfrm>
            <a:prstGeom prst="rect">
              <a:avLst/>
            </a:prstGeom>
            <a:noFill/>
            <a:effectLst>
              <a:outerShdw blurRad="63500" dist="38100" dir="2700000" algn="tl" rotWithShape="0">
                <a:prstClr val="black">
                  <a:alpha val="40000"/>
                </a:prstClr>
              </a:outerShdw>
            </a:effectLst>
          </p:spPr>
          <p:txBody>
            <a:bodyPr wrap="square" rtlCol="0">
              <a:spAutoFit/>
            </a:bodyPr>
            <a:lstStyle/>
            <a:p>
              <a:pPr algn="ctr"/>
              <a:r>
                <a:rPr lang="en-US" sz="6000" b="1" dirty="0">
                  <a:solidFill>
                    <a:schemeClr val="bg1"/>
                  </a:solidFill>
                  <a:latin typeface="Century Gothic" panose="020B0502020202020204" pitchFamily="34" charset="0"/>
                </a:rPr>
                <a:t>LOGO</a:t>
              </a:r>
            </a:p>
          </p:txBody>
        </p:sp>
      </p:grpSp>
    </p:spTree>
    <p:extLst>
      <p:ext uri="{BB962C8B-B14F-4D97-AF65-F5344CB8AC3E}">
        <p14:creationId xmlns:p14="http://schemas.microsoft.com/office/powerpoint/2010/main" val="1750150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958470CC-FAA4-C447-8EE2-66E5C3F255C5}"/>
              </a:ext>
            </a:extLst>
          </p:cNvPr>
          <p:cNvPicPr>
            <a:picLocks noChangeAspect="1"/>
          </p:cNvPicPr>
          <p:nvPr/>
        </p:nvPicPr>
        <p:blipFill>
          <a:blip r:embed="rId3"/>
          <a:stretch>
            <a:fillRect/>
          </a:stretch>
        </p:blipFill>
        <p:spPr>
          <a:xfrm>
            <a:off x="8158369" y="368024"/>
            <a:ext cx="4800600" cy="5803900"/>
          </a:xfrm>
          <a:prstGeom prst="rect">
            <a:avLst/>
          </a:prstGeom>
        </p:spPr>
      </p:pic>
      <p:sp>
        <p:nvSpPr>
          <p:cNvPr id="11" name="Rectangle 7">
            <a:extLst>
              <a:ext uri="{FF2B5EF4-FFF2-40B4-BE49-F238E27FC236}">
                <a16:creationId xmlns:a16="http://schemas.microsoft.com/office/drawing/2014/main" id="{8FDB3A66-2B64-2644-8BC3-6472DEC159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813059E5-DBF9-2E45-9650-439F2499D7D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B94520-8BDD-864B-9296-2BC959049B11}"/>
              </a:ext>
            </a:extLst>
          </p:cNvPr>
          <p:cNvSpPr txBox="1"/>
          <p:nvPr/>
        </p:nvSpPr>
        <p:spPr>
          <a:xfrm>
            <a:off x="274320" y="548640"/>
            <a:ext cx="852181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WHOM THE PRODUCT IS FOR</a:t>
            </a:r>
          </a:p>
        </p:txBody>
      </p:sp>
      <p:sp>
        <p:nvSpPr>
          <p:cNvPr id="10" name="TextBox 9">
            <a:extLst>
              <a:ext uri="{FF2B5EF4-FFF2-40B4-BE49-F238E27FC236}">
                <a16:creationId xmlns:a16="http://schemas.microsoft.com/office/drawing/2014/main" id="{44915D12-C7DA-8C47-879A-72614AEB820B}"/>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CRAFTING THE POSITIONING STATEMENT</a:t>
            </a:r>
          </a:p>
        </p:txBody>
      </p:sp>
      <p:sp>
        <p:nvSpPr>
          <p:cNvPr id="2" name="TextBox 1">
            <a:extLst>
              <a:ext uri="{FF2B5EF4-FFF2-40B4-BE49-F238E27FC236}">
                <a16:creationId xmlns:a16="http://schemas.microsoft.com/office/drawing/2014/main" id="{208F6428-62DF-7846-9697-C163B338E45B}"/>
              </a:ext>
            </a:extLst>
          </p:cNvPr>
          <p:cNvSpPr txBox="1"/>
          <p:nvPr/>
        </p:nvSpPr>
        <p:spPr>
          <a:xfrm>
            <a:off x="487017" y="1470991"/>
            <a:ext cx="7513983" cy="1477328"/>
          </a:xfrm>
          <a:prstGeom prst="rect">
            <a:avLst/>
          </a:prstGeom>
          <a:noFill/>
        </p:spPr>
        <p:txBody>
          <a:bodyPr wrap="square" rtlCol="0">
            <a:spAutoFit/>
          </a:bodyPr>
          <a:lstStyle/>
          <a:p>
            <a:pPr marL="285750" indent="-285750">
              <a:buClr>
                <a:srgbClr val="F0A622"/>
              </a:buClr>
              <a:buFont typeface="System Font Regular"/>
              <a:buChar char="⚬"/>
            </a:pPr>
            <a:r>
              <a:rPr lang="en-US" dirty="0">
                <a:latin typeface="Century Gothic" panose="020B0502020202020204" pitchFamily="34" charset="0"/>
              </a:rPr>
              <a:t>Lorem ipsum dolor sit </a:t>
            </a:r>
            <a:r>
              <a:rPr lang="en-US" dirty="0" err="1">
                <a:latin typeface="Century Gothic" panose="020B0502020202020204" pitchFamily="34" charset="0"/>
              </a:rPr>
              <a:t>amet</a:t>
            </a:r>
            <a:r>
              <a:rPr lang="en-US" dirty="0">
                <a:latin typeface="Century Gothic" panose="020B0502020202020204" pitchFamily="34" charset="0"/>
              </a:rPr>
              <a:t>, </a:t>
            </a:r>
            <a:r>
              <a:rPr lang="en-US" dirty="0" err="1">
                <a:latin typeface="Century Gothic" panose="020B0502020202020204" pitchFamily="34" charset="0"/>
              </a:rPr>
              <a:t>consectetuer</a:t>
            </a:r>
            <a:r>
              <a:rPr lang="en-US" dirty="0">
                <a:latin typeface="Century Gothic" panose="020B0502020202020204" pitchFamily="34" charset="0"/>
              </a:rPr>
              <a:t> </a:t>
            </a:r>
            <a:r>
              <a:rPr lang="en-US" dirty="0" err="1">
                <a:latin typeface="Century Gothic" panose="020B0502020202020204" pitchFamily="34" charset="0"/>
              </a:rPr>
              <a:t>adipiscing</a:t>
            </a:r>
            <a:r>
              <a:rPr lang="en-US" dirty="0">
                <a:latin typeface="Century Gothic" panose="020B0502020202020204" pitchFamily="34" charset="0"/>
              </a:rPr>
              <a:t> </a:t>
            </a:r>
            <a:r>
              <a:rPr lang="en-US" dirty="0" err="1">
                <a:latin typeface="Century Gothic" panose="020B0502020202020204" pitchFamily="34" charset="0"/>
              </a:rPr>
              <a:t>elit</a:t>
            </a:r>
            <a:r>
              <a:rPr lang="en-US" dirty="0">
                <a:latin typeface="Century Gothic" panose="020B0502020202020204" pitchFamily="34" charset="0"/>
              </a:rPr>
              <a:t>, sed diam </a:t>
            </a:r>
            <a:r>
              <a:rPr lang="en-US" dirty="0" err="1">
                <a:latin typeface="Century Gothic" panose="020B0502020202020204" pitchFamily="34" charset="0"/>
              </a:rPr>
              <a:t>nonummy</a:t>
            </a:r>
            <a:r>
              <a:rPr lang="en-US" dirty="0">
                <a:latin typeface="Century Gothic" panose="020B0502020202020204" pitchFamily="34" charset="0"/>
              </a:rPr>
              <a:t> </a:t>
            </a:r>
            <a:r>
              <a:rPr lang="en-US" dirty="0" err="1">
                <a:latin typeface="Century Gothic" panose="020B0502020202020204" pitchFamily="34" charset="0"/>
              </a:rPr>
              <a:t>nibh</a:t>
            </a:r>
            <a:r>
              <a:rPr lang="en-US" dirty="0">
                <a:latin typeface="Century Gothic" panose="020B0502020202020204" pitchFamily="34" charset="0"/>
              </a:rPr>
              <a:t> </a:t>
            </a:r>
            <a:r>
              <a:rPr lang="en-US" dirty="0" err="1">
                <a:latin typeface="Century Gothic" panose="020B0502020202020204" pitchFamily="34" charset="0"/>
              </a:rPr>
              <a:t>euismod</a:t>
            </a:r>
            <a:r>
              <a:rPr lang="en-US" dirty="0">
                <a:latin typeface="Century Gothic" panose="020B0502020202020204" pitchFamily="34" charset="0"/>
              </a:rPr>
              <a:t> </a:t>
            </a:r>
            <a:r>
              <a:rPr lang="en-US" dirty="0" err="1">
                <a:latin typeface="Century Gothic" panose="020B0502020202020204" pitchFamily="34" charset="0"/>
              </a:rPr>
              <a:t>tincidunt</a:t>
            </a:r>
            <a:r>
              <a:rPr lang="en-US" dirty="0">
                <a:latin typeface="Century Gothic" panose="020B0502020202020204" pitchFamily="34" charset="0"/>
              </a:rPr>
              <a:t> </a:t>
            </a:r>
            <a:r>
              <a:rPr lang="en-US" dirty="0" err="1">
                <a:latin typeface="Century Gothic" panose="020B0502020202020204" pitchFamily="34" charset="0"/>
              </a:rPr>
              <a:t>ut</a:t>
            </a:r>
            <a:r>
              <a:rPr lang="en-US" dirty="0">
                <a:latin typeface="Century Gothic" panose="020B0502020202020204" pitchFamily="34" charset="0"/>
              </a:rPr>
              <a:t> </a:t>
            </a:r>
            <a:r>
              <a:rPr lang="en-US" dirty="0" err="1">
                <a:latin typeface="Century Gothic" panose="020B0502020202020204" pitchFamily="34" charset="0"/>
              </a:rPr>
              <a:t>laoreet</a:t>
            </a:r>
            <a:r>
              <a:rPr lang="en-US" dirty="0">
                <a:latin typeface="Century Gothic" panose="020B0502020202020204" pitchFamily="34" charset="0"/>
              </a:rPr>
              <a:t> dolore magna </a:t>
            </a:r>
            <a:r>
              <a:rPr lang="en-US" dirty="0" err="1">
                <a:latin typeface="Century Gothic" panose="020B0502020202020204" pitchFamily="34" charset="0"/>
              </a:rPr>
              <a:t>aliquam</a:t>
            </a:r>
            <a:r>
              <a:rPr lang="en-US" dirty="0">
                <a:latin typeface="Century Gothic" panose="020B0502020202020204" pitchFamily="34" charset="0"/>
              </a:rPr>
              <a:t> </a:t>
            </a:r>
            <a:r>
              <a:rPr lang="en-US" dirty="0" err="1">
                <a:latin typeface="Century Gothic" panose="020B0502020202020204" pitchFamily="34" charset="0"/>
              </a:rPr>
              <a:t>erat</a:t>
            </a:r>
            <a:r>
              <a:rPr lang="en-US" dirty="0">
                <a:latin typeface="Century Gothic" panose="020B0502020202020204" pitchFamily="34" charset="0"/>
              </a:rPr>
              <a:t> </a:t>
            </a:r>
            <a:r>
              <a:rPr lang="en-US" dirty="0" err="1">
                <a:latin typeface="Century Gothic" panose="020B0502020202020204" pitchFamily="34" charset="0"/>
              </a:rPr>
              <a:t>volutpat</a:t>
            </a:r>
            <a:r>
              <a:rPr lang="en-US" dirty="0">
                <a:latin typeface="Century Gothic" panose="020B0502020202020204" pitchFamily="34" charset="0"/>
              </a:rPr>
              <a:t>. Ut </a:t>
            </a:r>
            <a:r>
              <a:rPr lang="en-US" dirty="0" err="1">
                <a:latin typeface="Century Gothic" panose="020B0502020202020204" pitchFamily="34" charset="0"/>
              </a:rPr>
              <a:t>wisi</a:t>
            </a:r>
            <a:r>
              <a:rPr lang="en-US" dirty="0">
                <a:latin typeface="Century Gothic" panose="020B0502020202020204" pitchFamily="34" charset="0"/>
              </a:rPr>
              <a:t> </a:t>
            </a:r>
            <a:r>
              <a:rPr lang="en-US" dirty="0" err="1">
                <a:latin typeface="Century Gothic" panose="020B0502020202020204" pitchFamily="34" charset="0"/>
              </a:rPr>
              <a:t>enim</a:t>
            </a:r>
            <a:r>
              <a:rPr lang="en-US" dirty="0">
                <a:latin typeface="Century Gothic" panose="020B0502020202020204" pitchFamily="34" charset="0"/>
              </a:rPr>
              <a:t> ad minim </a:t>
            </a:r>
            <a:r>
              <a:rPr lang="en-US" dirty="0" err="1">
                <a:latin typeface="Century Gothic" panose="020B0502020202020204" pitchFamily="34" charset="0"/>
              </a:rPr>
              <a:t>veniam</a:t>
            </a:r>
            <a:r>
              <a:rPr lang="en-US" dirty="0">
                <a:latin typeface="Century Gothic" panose="020B0502020202020204" pitchFamily="34" charset="0"/>
              </a:rPr>
              <a:t>, </a:t>
            </a:r>
            <a:r>
              <a:rPr lang="en-US" dirty="0" err="1">
                <a:latin typeface="Century Gothic" panose="020B0502020202020204" pitchFamily="34" charset="0"/>
              </a:rPr>
              <a:t>quis</a:t>
            </a:r>
            <a:r>
              <a:rPr lang="en-US" dirty="0">
                <a:latin typeface="Century Gothic" panose="020B0502020202020204" pitchFamily="34" charset="0"/>
              </a:rPr>
              <a:t> </a:t>
            </a:r>
            <a:r>
              <a:rPr lang="en-US" dirty="0" err="1">
                <a:latin typeface="Century Gothic" panose="020B0502020202020204" pitchFamily="34" charset="0"/>
              </a:rPr>
              <a:t>nostrud</a:t>
            </a:r>
            <a:r>
              <a:rPr lang="en-US" dirty="0">
                <a:latin typeface="Century Gothic" panose="020B0502020202020204" pitchFamily="34" charset="0"/>
              </a:rPr>
              <a:t> </a:t>
            </a:r>
            <a:r>
              <a:rPr lang="en-US" dirty="0" err="1">
                <a:latin typeface="Century Gothic" panose="020B0502020202020204" pitchFamily="34" charset="0"/>
              </a:rPr>
              <a:t>exerci</a:t>
            </a:r>
            <a:r>
              <a:rPr lang="en-US" dirty="0">
                <a:latin typeface="Century Gothic" panose="020B0502020202020204" pitchFamily="34" charset="0"/>
              </a:rPr>
              <a:t> </a:t>
            </a:r>
            <a:r>
              <a:rPr lang="en-US" dirty="0" err="1">
                <a:latin typeface="Century Gothic" panose="020B0502020202020204" pitchFamily="34" charset="0"/>
              </a:rPr>
              <a:t>tation</a:t>
            </a:r>
            <a:r>
              <a:rPr lang="en-US" dirty="0">
                <a:latin typeface="Century Gothic" panose="020B0502020202020204" pitchFamily="34" charset="0"/>
              </a:rPr>
              <a:t> </a:t>
            </a:r>
            <a:r>
              <a:rPr lang="en-US" dirty="0" err="1">
                <a:latin typeface="Century Gothic" panose="020B0502020202020204" pitchFamily="34" charset="0"/>
              </a:rPr>
              <a:t>ullamcorper</a:t>
            </a:r>
            <a:r>
              <a:rPr lang="en-US" dirty="0">
                <a:latin typeface="Century Gothic" panose="020B0502020202020204" pitchFamily="34" charset="0"/>
              </a:rPr>
              <a:t> </a:t>
            </a:r>
            <a:r>
              <a:rPr lang="en-US" dirty="0" err="1">
                <a:latin typeface="Century Gothic" panose="020B0502020202020204" pitchFamily="34" charset="0"/>
              </a:rPr>
              <a:t>suscipit</a:t>
            </a:r>
            <a:r>
              <a:rPr lang="en-US" dirty="0">
                <a:latin typeface="Century Gothic" panose="020B0502020202020204" pitchFamily="34" charset="0"/>
              </a:rPr>
              <a:t> </a:t>
            </a:r>
            <a:r>
              <a:rPr lang="en-US" dirty="0" err="1">
                <a:latin typeface="Century Gothic" panose="020B0502020202020204" pitchFamily="34" charset="0"/>
              </a:rPr>
              <a:t>lobortis</a:t>
            </a:r>
            <a:r>
              <a:rPr lang="en-US" dirty="0">
                <a:latin typeface="Century Gothic" panose="020B0502020202020204" pitchFamily="34" charset="0"/>
              </a:rPr>
              <a:t> </a:t>
            </a:r>
            <a:r>
              <a:rPr lang="en-US" dirty="0" err="1">
                <a:latin typeface="Century Gothic" panose="020B0502020202020204" pitchFamily="34" charset="0"/>
              </a:rPr>
              <a:t>nisl</a:t>
            </a:r>
            <a:r>
              <a:rPr lang="en-US" dirty="0">
                <a:latin typeface="Century Gothic" panose="020B0502020202020204" pitchFamily="34" charset="0"/>
              </a:rPr>
              <a:t> </a:t>
            </a:r>
            <a:r>
              <a:rPr lang="en-US" dirty="0" err="1">
                <a:latin typeface="Century Gothic" panose="020B0502020202020204" pitchFamily="34" charset="0"/>
              </a:rPr>
              <a:t>ut</a:t>
            </a:r>
            <a:r>
              <a:rPr lang="en-US" dirty="0">
                <a:latin typeface="Century Gothic" panose="020B0502020202020204" pitchFamily="34" charset="0"/>
              </a:rPr>
              <a:t> </a:t>
            </a:r>
            <a:r>
              <a:rPr lang="en-US" dirty="0" err="1">
                <a:latin typeface="Century Gothic" panose="020B0502020202020204" pitchFamily="34" charset="0"/>
              </a:rPr>
              <a:t>aliquip</a:t>
            </a:r>
            <a:r>
              <a:rPr lang="en-US" dirty="0">
                <a:latin typeface="Century Gothic" panose="020B0502020202020204" pitchFamily="34" charset="0"/>
              </a:rPr>
              <a:t> ex </a:t>
            </a:r>
            <a:r>
              <a:rPr lang="en-US" dirty="0" err="1">
                <a:latin typeface="Century Gothic" panose="020B0502020202020204" pitchFamily="34" charset="0"/>
              </a:rPr>
              <a:t>ea</a:t>
            </a:r>
            <a:r>
              <a:rPr lang="en-US" dirty="0">
                <a:latin typeface="Century Gothic" panose="020B0502020202020204" pitchFamily="34" charset="0"/>
              </a:rPr>
              <a:t> </a:t>
            </a:r>
            <a:r>
              <a:rPr lang="en-US" dirty="0" err="1">
                <a:latin typeface="Century Gothic" panose="020B0502020202020204" pitchFamily="34" charset="0"/>
              </a:rPr>
              <a:t>commodo</a:t>
            </a:r>
            <a:r>
              <a:rPr lang="en-US" dirty="0">
                <a:latin typeface="Century Gothic" panose="020B0502020202020204" pitchFamily="34" charset="0"/>
              </a:rPr>
              <a:t> </a:t>
            </a:r>
            <a:r>
              <a:rPr lang="en-US" dirty="0" err="1">
                <a:latin typeface="Century Gothic" panose="020B0502020202020204" pitchFamily="34" charset="0"/>
              </a:rPr>
              <a:t>consequat</a:t>
            </a:r>
            <a:r>
              <a:rPr lang="en-US" dirty="0">
                <a:latin typeface="Century Gothic" panose="020B0502020202020204" pitchFamily="34" charset="0"/>
              </a:rPr>
              <a:t>. </a:t>
            </a:r>
          </a:p>
        </p:txBody>
      </p:sp>
      <p:sp>
        <p:nvSpPr>
          <p:cNvPr id="8" name="TextBox 7">
            <a:extLst>
              <a:ext uri="{FF2B5EF4-FFF2-40B4-BE49-F238E27FC236}">
                <a16:creationId xmlns:a16="http://schemas.microsoft.com/office/drawing/2014/main" id="{D105FB90-22E4-3A43-ADBD-E8F07B1CBF83}"/>
              </a:ext>
            </a:extLst>
          </p:cNvPr>
          <p:cNvSpPr txBox="1"/>
          <p:nvPr/>
        </p:nvSpPr>
        <p:spPr>
          <a:xfrm>
            <a:off x="274320" y="3264330"/>
            <a:ext cx="852181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WHAT THE PRODUCT IS	 </a:t>
            </a:r>
          </a:p>
        </p:txBody>
      </p:sp>
      <p:sp>
        <p:nvSpPr>
          <p:cNvPr id="9" name="TextBox 8">
            <a:extLst>
              <a:ext uri="{FF2B5EF4-FFF2-40B4-BE49-F238E27FC236}">
                <a16:creationId xmlns:a16="http://schemas.microsoft.com/office/drawing/2014/main" id="{9F99D7C3-884A-D84D-A749-8D720D9D9A22}"/>
              </a:ext>
            </a:extLst>
          </p:cNvPr>
          <p:cNvSpPr txBox="1"/>
          <p:nvPr/>
        </p:nvSpPr>
        <p:spPr>
          <a:xfrm>
            <a:off x="487017" y="4186681"/>
            <a:ext cx="8994913" cy="646331"/>
          </a:xfrm>
          <a:prstGeom prst="rect">
            <a:avLst/>
          </a:prstGeom>
          <a:noFill/>
        </p:spPr>
        <p:txBody>
          <a:bodyPr wrap="square" rtlCol="0">
            <a:spAutoFit/>
          </a:bodyPr>
          <a:lstStyle/>
          <a:p>
            <a:pPr marL="285750" indent="-285750">
              <a:buClr>
                <a:srgbClr val="F0A622"/>
              </a:buClr>
              <a:buFont typeface="System Font Regular"/>
              <a:buChar char="⚬"/>
            </a:pPr>
            <a:r>
              <a:rPr lang="en-US" dirty="0">
                <a:latin typeface="Century Gothic" panose="020B0502020202020204" pitchFamily="34" charset="0"/>
              </a:rPr>
              <a:t>Duis </a:t>
            </a:r>
            <a:r>
              <a:rPr lang="en-US" dirty="0" err="1">
                <a:latin typeface="Century Gothic" panose="020B0502020202020204" pitchFamily="34" charset="0"/>
              </a:rPr>
              <a:t>autem</a:t>
            </a:r>
            <a:r>
              <a:rPr lang="en-US" dirty="0">
                <a:latin typeface="Century Gothic" panose="020B0502020202020204" pitchFamily="34" charset="0"/>
              </a:rPr>
              <a:t> vel </a:t>
            </a:r>
            <a:r>
              <a:rPr lang="en-US" dirty="0" err="1">
                <a:latin typeface="Century Gothic" panose="020B0502020202020204" pitchFamily="34" charset="0"/>
              </a:rPr>
              <a:t>eum</a:t>
            </a:r>
            <a:r>
              <a:rPr lang="en-US" dirty="0">
                <a:latin typeface="Century Gothic" panose="020B0502020202020204" pitchFamily="34" charset="0"/>
              </a:rPr>
              <a:t> </a:t>
            </a:r>
            <a:r>
              <a:rPr lang="en-US" dirty="0" err="1">
                <a:latin typeface="Century Gothic" panose="020B0502020202020204" pitchFamily="34" charset="0"/>
              </a:rPr>
              <a:t>iriure</a:t>
            </a:r>
            <a:r>
              <a:rPr lang="en-US" dirty="0">
                <a:latin typeface="Century Gothic" panose="020B0502020202020204" pitchFamily="34" charset="0"/>
              </a:rPr>
              <a:t> dolor in </a:t>
            </a:r>
            <a:r>
              <a:rPr lang="en-US" dirty="0" err="1">
                <a:latin typeface="Century Gothic" panose="020B0502020202020204" pitchFamily="34" charset="0"/>
              </a:rPr>
              <a:t>hendrerit</a:t>
            </a:r>
            <a:r>
              <a:rPr lang="en-US" dirty="0">
                <a:latin typeface="Century Gothic" panose="020B0502020202020204" pitchFamily="34" charset="0"/>
              </a:rPr>
              <a:t> in </a:t>
            </a:r>
            <a:r>
              <a:rPr lang="en-US" dirty="0" err="1">
                <a:latin typeface="Century Gothic" panose="020B0502020202020204" pitchFamily="34" charset="0"/>
              </a:rPr>
              <a:t>vulputate</a:t>
            </a:r>
            <a:r>
              <a:rPr lang="en-US" dirty="0">
                <a:latin typeface="Century Gothic" panose="020B0502020202020204" pitchFamily="34" charset="0"/>
              </a:rPr>
              <a:t> </a:t>
            </a:r>
            <a:r>
              <a:rPr lang="en-US" dirty="0" err="1">
                <a:latin typeface="Century Gothic" panose="020B0502020202020204" pitchFamily="34" charset="0"/>
              </a:rPr>
              <a:t>velit</a:t>
            </a:r>
            <a:r>
              <a:rPr lang="en-US" dirty="0">
                <a:latin typeface="Century Gothic" panose="020B0502020202020204" pitchFamily="34" charset="0"/>
              </a:rPr>
              <a:t> </a:t>
            </a:r>
            <a:r>
              <a:rPr lang="en-US" dirty="0" err="1">
                <a:latin typeface="Century Gothic" panose="020B0502020202020204" pitchFamily="34" charset="0"/>
              </a:rPr>
              <a:t>esse</a:t>
            </a:r>
            <a:r>
              <a:rPr lang="en-US" dirty="0">
                <a:latin typeface="Century Gothic" panose="020B0502020202020204" pitchFamily="34" charset="0"/>
              </a:rPr>
              <a:t> </a:t>
            </a:r>
            <a:r>
              <a:rPr lang="en-US" dirty="0" err="1">
                <a:latin typeface="Century Gothic" panose="020B0502020202020204" pitchFamily="34" charset="0"/>
              </a:rPr>
              <a:t>molestie</a:t>
            </a:r>
            <a:r>
              <a:rPr lang="en-US" dirty="0">
                <a:latin typeface="Century Gothic" panose="020B0502020202020204" pitchFamily="34" charset="0"/>
              </a:rPr>
              <a:t> </a:t>
            </a:r>
            <a:r>
              <a:rPr lang="en-US" dirty="0" err="1">
                <a:latin typeface="Century Gothic" panose="020B0502020202020204" pitchFamily="34" charset="0"/>
              </a:rPr>
              <a:t>consequat</a:t>
            </a:r>
            <a:r>
              <a:rPr lang="en-US" dirty="0">
                <a:latin typeface="Century Gothic" panose="020B0502020202020204" pitchFamily="34" charset="0"/>
              </a:rPr>
              <a:t>, vel </a:t>
            </a:r>
            <a:r>
              <a:rPr lang="en-US" dirty="0" err="1">
                <a:latin typeface="Century Gothic" panose="020B0502020202020204" pitchFamily="34" charset="0"/>
              </a:rPr>
              <a:t>illum</a:t>
            </a:r>
            <a:r>
              <a:rPr lang="en-US" dirty="0">
                <a:latin typeface="Century Gothic" panose="020B0502020202020204" pitchFamily="34" charset="0"/>
              </a:rPr>
              <a:t> dolore </a:t>
            </a:r>
            <a:r>
              <a:rPr lang="en-US" dirty="0" err="1">
                <a:latin typeface="Century Gothic" panose="020B0502020202020204" pitchFamily="34" charset="0"/>
              </a:rPr>
              <a:t>eu</a:t>
            </a:r>
            <a:r>
              <a:rPr lang="en-US" dirty="0">
                <a:latin typeface="Century Gothic" panose="020B0502020202020204" pitchFamily="34" charset="0"/>
              </a:rPr>
              <a:t> </a:t>
            </a:r>
            <a:r>
              <a:rPr lang="en-US" dirty="0" err="1">
                <a:latin typeface="Century Gothic" panose="020B0502020202020204" pitchFamily="34" charset="0"/>
              </a:rPr>
              <a:t>feugiat</a:t>
            </a:r>
            <a:r>
              <a:rPr lang="en-US" dirty="0">
                <a:latin typeface="Century Gothic" panose="020B0502020202020204" pitchFamily="34" charset="0"/>
              </a:rPr>
              <a:t> </a:t>
            </a:r>
            <a:r>
              <a:rPr lang="en-US" dirty="0" err="1">
                <a:latin typeface="Century Gothic" panose="020B0502020202020204" pitchFamily="34" charset="0"/>
              </a:rPr>
              <a:t>nulla</a:t>
            </a:r>
            <a:r>
              <a:rPr lang="en-US" dirty="0">
                <a:latin typeface="Century Gothic" panose="020B0502020202020204" pitchFamily="34" charset="0"/>
              </a:rPr>
              <a:t> </a:t>
            </a:r>
            <a:r>
              <a:rPr lang="en-US" dirty="0" err="1">
                <a:latin typeface="Century Gothic" panose="020B0502020202020204" pitchFamily="34" charset="0"/>
              </a:rPr>
              <a:t>facilisis</a:t>
            </a:r>
            <a:r>
              <a:rPr lang="en-US" dirty="0">
                <a:latin typeface="Century Gothic" panose="020B0502020202020204" pitchFamily="34" charset="0"/>
              </a:rPr>
              <a:t>. </a:t>
            </a:r>
          </a:p>
        </p:txBody>
      </p:sp>
    </p:spTree>
    <p:extLst>
      <p:ext uri="{BB962C8B-B14F-4D97-AF65-F5344CB8AC3E}">
        <p14:creationId xmlns:p14="http://schemas.microsoft.com/office/powerpoint/2010/main" val="1521696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958470CC-FAA4-C447-8EE2-66E5C3F255C5}"/>
              </a:ext>
            </a:extLst>
          </p:cNvPr>
          <p:cNvPicPr>
            <a:picLocks noChangeAspect="1"/>
          </p:cNvPicPr>
          <p:nvPr/>
        </p:nvPicPr>
        <p:blipFill>
          <a:blip r:embed="rId3">
            <a:alphaModFix amt="56000"/>
          </a:blip>
          <a:stretch>
            <a:fillRect/>
          </a:stretch>
        </p:blipFill>
        <p:spPr>
          <a:xfrm>
            <a:off x="8158369" y="368024"/>
            <a:ext cx="4800600" cy="5803900"/>
          </a:xfrm>
          <a:prstGeom prst="rect">
            <a:avLst/>
          </a:prstGeom>
        </p:spPr>
      </p:pic>
      <p:sp>
        <p:nvSpPr>
          <p:cNvPr id="11" name="Rectangle 7">
            <a:extLst>
              <a:ext uri="{FF2B5EF4-FFF2-40B4-BE49-F238E27FC236}">
                <a16:creationId xmlns:a16="http://schemas.microsoft.com/office/drawing/2014/main" id="{8FDB3A66-2B64-2644-8BC3-6472DEC159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Parallelogram 11">
            <a:extLst>
              <a:ext uri="{FF2B5EF4-FFF2-40B4-BE49-F238E27FC236}">
                <a16:creationId xmlns:a16="http://schemas.microsoft.com/office/drawing/2014/main" id="{813059E5-DBF9-2E45-9650-439F2499D7D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1B94520-8BDD-864B-9296-2BC959049B11}"/>
              </a:ext>
            </a:extLst>
          </p:cNvPr>
          <p:cNvSpPr txBox="1"/>
          <p:nvPr/>
        </p:nvSpPr>
        <p:spPr>
          <a:xfrm>
            <a:off x="274320" y="548640"/>
            <a:ext cx="852181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WHAT THE PRODUCT PROVIDES	 </a:t>
            </a:r>
          </a:p>
        </p:txBody>
      </p:sp>
      <p:sp>
        <p:nvSpPr>
          <p:cNvPr id="10" name="TextBox 9">
            <a:extLst>
              <a:ext uri="{FF2B5EF4-FFF2-40B4-BE49-F238E27FC236}">
                <a16:creationId xmlns:a16="http://schemas.microsoft.com/office/drawing/2014/main" id="{44915D12-C7DA-8C47-879A-72614AEB820B}"/>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CRAFTING THE POSITIONING STATEMENT</a:t>
            </a:r>
          </a:p>
        </p:txBody>
      </p:sp>
      <p:sp>
        <p:nvSpPr>
          <p:cNvPr id="2" name="TextBox 1">
            <a:extLst>
              <a:ext uri="{FF2B5EF4-FFF2-40B4-BE49-F238E27FC236}">
                <a16:creationId xmlns:a16="http://schemas.microsoft.com/office/drawing/2014/main" id="{208F6428-62DF-7846-9697-C163B338E45B}"/>
              </a:ext>
            </a:extLst>
          </p:cNvPr>
          <p:cNvSpPr txBox="1"/>
          <p:nvPr/>
        </p:nvSpPr>
        <p:spPr>
          <a:xfrm>
            <a:off x="487017" y="1470991"/>
            <a:ext cx="7513983" cy="1477328"/>
          </a:xfrm>
          <a:prstGeom prst="rect">
            <a:avLst/>
          </a:prstGeom>
          <a:noFill/>
        </p:spPr>
        <p:txBody>
          <a:bodyPr wrap="square" rtlCol="0">
            <a:spAutoFit/>
          </a:bodyPr>
          <a:lstStyle/>
          <a:p>
            <a:pPr marL="285750" indent="-285750">
              <a:buClr>
                <a:srgbClr val="F0A622"/>
              </a:buClr>
              <a:buFont typeface="System Font Regular"/>
              <a:buChar char="⚬"/>
            </a:pPr>
            <a:r>
              <a:rPr lang="en-US" dirty="0">
                <a:latin typeface="Century Gothic" panose="020B0502020202020204" pitchFamily="34" charset="0"/>
              </a:rPr>
              <a:t>Lorem ipsum dolor sit </a:t>
            </a:r>
            <a:r>
              <a:rPr lang="en-US" dirty="0" err="1">
                <a:latin typeface="Century Gothic" panose="020B0502020202020204" pitchFamily="34" charset="0"/>
              </a:rPr>
              <a:t>amet</a:t>
            </a:r>
            <a:r>
              <a:rPr lang="en-US" dirty="0">
                <a:latin typeface="Century Gothic" panose="020B0502020202020204" pitchFamily="34" charset="0"/>
              </a:rPr>
              <a:t>, </a:t>
            </a:r>
            <a:r>
              <a:rPr lang="en-US" dirty="0" err="1">
                <a:latin typeface="Century Gothic" panose="020B0502020202020204" pitchFamily="34" charset="0"/>
              </a:rPr>
              <a:t>consectetuer</a:t>
            </a:r>
            <a:r>
              <a:rPr lang="en-US" dirty="0">
                <a:latin typeface="Century Gothic" panose="020B0502020202020204" pitchFamily="34" charset="0"/>
              </a:rPr>
              <a:t> </a:t>
            </a:r>
            <a:r>
              <a:rPr lang="en-US" dirty="0" err="1">
                <a:latin typeface="Century Gothic" panose="020B0502020202020204" pitchFamily="34" charset="0"/>
              </a:rPr>
              <a:t>adipiscing</a:t>
            </a:r>
            <a:r>
              <a:rPr lang="en-US" dirty="0">
                <a:latin typeface="Century Gothic" panose="020B0502020202020204" pitchFamily="34" charset="0"/>
              </a:rPr>
              <a:t> </a:t>
            </a:r>
            <a:r>
              <a:rPr lang="en-US" dirty="0" err="1">
                <a:latin typeface="Century Gothic" panose="020B0502020202020204" pitchFamily="34" charset="0"/>
              </a:rPr>
              <a:t>elit</a:t>
            </a:r>
            <a:r>
              <a:rPr lang="en-US" dirty="0">
                <a:latin typeface="Century Gothic" panose="020B0502020202020204" pitchFamily="34" charset="0"/>
              </a:rPr>
              <a:t>, sed diam </a:t>
            </a:r>
            <a:r>
              <a:rPr lang="en-US" dirty="0" err="1">
                <a:latin typeface="Century Gothic" panose="020B0502020202020204" pitchFamily="34" charset="0"/>
              </a:rPr>
              <a:t>nonummy</a:t>
            </a:r>
            <a:r>
              <a:rPr lang="en-US" dirty="0">
                <a:latin typeface="Century Gothic" panose="020B0502020202020204" pitchFamily="34" charset="0"/>
              </a:rPr>
              <a:t> </a:t>
            </a:r>
            <a:r>
              <a:rPr lang="en-US" dirty="0" err="1">
                <a:latin typeface="Century Gothic" panose="020B0502020202020204" pitchFamily="34" charset="0"/>
              </a:rPr>
              <a:t>nibh</a:t>
            </a:r>
            <a:r>
              <a:rPr lang="en-US" dirty="0">
                <a:latin typeface="Century Gothic" panose="020B0502020202020204" pitchFamily="34" charset="0"/>
              </a:rPr>
              <a:t> </a:t>
            </a:r>
            <a:r>
              <a:rPr lang="en-US" dirty="0" err="1">
                <a:latin typeface="Century Gothic" panose="020B0502020202020204" pitchFamily="34" charset="0"/>
              </a:rPr>
              <a:t>euismod</a:t>
            </a:r>
            <a:r>
              <a:rPr lang="en-US" dirty="0">
                <a:latin typeface="Century Gothic" panose="020B0502020202020204" pitchFamily="34" charset="0"/>
              </a:rPr>
              <a:t> </a:t>
            </a:r>
            <a:r>
              <a:rPr lang="en-US" dirty="0" err="1">
                <a:latin typeface="Century Gothic" panose="020B0502020202020204" pitchFamily="34" charset="0"/>
              </a:rPr>
              <a:t>tincidunt</a:t>
            </a:r>
            <a:r>
              <a:rPr lang="en-US" dirty="0">
                <a:latin typeface="Century Gothic" panose="020B0502020202020204" pitchFamily="34" charset="0"/>
              </a:rPr>
              <a:t> </a:t>
            </a:r>
            <a:r>
              <a:rPr lang="en-US" dirty="0" err="1">
                <a:latin typeface="Century Gothic" panose="020B0502020202020204" pitchFamily="34" charset="0"/>
              </a:rPr>
              <a:t>ut</a:t>
            </a:r>
            <a:r>
              <a:rPr lang="en-US" dirty="0">
                <a:latin typeface="Century Gothic" panose="020B0502020202020204" pitchFamily="34" charset="0"/>
              </a:rPr>
              <a:t> </a:t>
            </a:r>
            <a:r>
              <a:rPr lang="en-US" dirty="0" err="1">
                <a:latin typeface="Century Gothic" panose="020B0502020202020204" pitchFamily="34" charset="0"/>
              </a:rPr>
              <a:t>laoreet</a:t>
            </a:r>
            <a:r>
              <a:rPr lang="en-US" dirty="0">
                <a:latin typeface="Century Gothic" panose="020B0502020202020204" pitchFamily="34" charset="0"/>
              </a:rPr>
              <a:t> dolore magna </a:t>
            </a:r>
            <a:r>
              <a:rPr lang="en-US" dirty="0" err="1">
                <a:latin typeface="Century Gothic" panose="020B0502020202020204" pitchFamily="34" charset="0"/>
              </a:rPr>
              <a:t>aliquam</a:t>
            </a:r>
            <a:r>
              <a:rPr lang="en-US" dirty="0">
                <a:latin typeface="Century Gothic" panose="020B0502020202020204" pitchFamily="34" charset="0"/>
              </a:rPr>
              <a:t> </a:t>
            </a:r>
            <a:r>
              <a:rPr lang="en-US" dirty="0" err="1">
                <a:latin typeface="Century Gothic" panose="020B0502020202020204" pitchFamily="34" charset="0"/>
              </a:rPr>
              <a:t>erat</a:t>
            </a:r>
            <a:r>
              <a:rPr lang="en-US" dirty="0">
                <a:latin typeface="Century Gothic" panose="020B0502020202020204" pitchFamily="34" charset="0"/>
              </a:rPr>
              <a:t> </a:t>
            </a:r>
            <a:r>
              <a:rPr lang="en-US" dirty="0" err="1">
                <a:latin typeface="Century Gothic" panose="020B0502020202020204" pitchFamily="34" charset="0"/>
              </a:rPr>
              <a:t>volutpat</a:t>
            </a:r>
            <a:r>
              <a:rPr lang="en-US" dirty="0">
                <a:latin typeface="Century Gothic" panose="020B0502020202020204" pitchFamily="34" charset="0"/>
              </a:rPr>
              <a:t>. Ut </a:t>
            </a:r>
            <a:r>
              <a:rPr lang="en-US" dirty="0" err="1">
                <a:latin typeface="Century Gothic" panose="020B0502020202020204" pitchFamily="34" charset="0"/>
              </a:rPr>
              <a:t>wisi</a:t>
            </a:r>
            <a:r>
              <a:rPr lang="en-US" dirty="0">
                <a:latin typeface="Century Gothic" panose="020B0502020202020204" pitchFamily="34" charset="0"/>
              </a:rPr>
              <a:t> </a:t>
            </a:r>
            <a:r>
              <a:rPr lang="en-US" dirty="0" err="1">
                <a:latin typeface="Century Gothic" panose="020B0502020202020204" pitchFamily="34" charset="0"/>
              </a:rPr>
              <a:t>enim</a:t>
            </a:r>
            <a:r>
              <a:rPr lang="en-US" dirty="0">
                <a:latin typeface="Century Gothic" panose="020B0502020202020204" pitchFamily="34" charset="0"/>
              </a:rPr>
              <a:t> ad minim </a:t>
            </a:r>
            <a:r>
              <a:rPr lang="en-US" dirty="0" err="1">
                <a:latin typeface="Century Gothic" panose="020B0502020202020204" pitchFamily="34" charset="0"/>
              </a:rPr>
              <a:t>veniam</a:t>
            </a:r>
            <a:r>
              <a:rPr lang="en-US" dirty="0">
                <a:latin typeface="Century Gothic" panose="020B0502020202020204" pitchFamily="34" charset="0"/>
              </a:rPr>
              <a:t>, </a:t>
            </a:r>
            <a:r>
              <a:rPr lang="en-US" dirty="0" err="1">
                <a:latin typeface="Century Gothic" panose="020B0502020202020204" pitchFamily="34" charset="0"/>
              </a:rPr>
              <a:t>quis</a:t>
            </a:r>
            <a:r>
              <a:rPr lang="en-US" dirty="0">
                <a:latin typeface="Century Gothic" panose="020B0502020202020204" pitchFamily="34" charset="0"/>
              </a:rPr>
              <a:t> </a:t>
            </a:r>
            <a:r>
              <a:rPr lang="en-US" dirty="0" err="1">
                <a:latin typeface="Century Gothic" panose="020B0502020202020204" pitchFamily="34" charset="0"/>
              </a:rPr>
              <a:t>nostrud</a:t>
            </a:r>
            <a:r>
              <a:rPr lang="en-US" dirty="0">
                <a:latin typeface="Century Gothic" panose="020B0502020202020204" pitchFamily="34" charset="0"/>
              </a:rPr>
              <a:t> </a:t>
            </a:r>
            <a:r>
              <a:rPr lang="en-US" dirty="0" err="1">
                <a:latin typeface="Century Gothic" panose="020B0502020202020204" pitchFamily="34" charset="0"/>
              </a:rPr>
              <a:t>exerci</a:t>
            </a:r>
            <a:r>
              <a:rPr lang="en-US" dirty="0">
                <a:latin typeface="Century Gothic" panose="020B0502020202020204" pitchFamily="34" charset="0"/>
              </a:rPr>
              <a:t> </a:t>
            </a:r>
            <a:r>
              <a:rPr lang="en-US" dirty="0" err="1">
                <a:latin typeface="Century Gothic" panose="020B0502020202020204" pitchFamily="34" charset="0"/>
              </a:rPr>
              <a:t>tation</a:t>
            </a:r>
            <a:r>
              <a:rPr lang="en-US" dirty="0">
                <a:latin typeface="Century Gothic" panose="020B0502020202020204" pitchFamily="34" charset="0"/>
              </a:rPr>
              <a:t> </a:t>
            </a:r>
            <a:r>
              <a:rPr lang="en-US" dirty="0" err="1">
                <a:latin typeface="Century Gothic" panose="020B0502020202020204" pitchFamily="34" charset="0"/>
              </a:rPr>
              <a:t>ullamcorper</a:t>
            </a:r>
            <a:r>
              <a:rPr lang="en-US" dirty="0">
                <a:latin typeface="Century Gothic" panose="020B0502020202020204" pitchFamily="34" charset="0"/>
              </a:rPr>
              <a:t> </a:t>
            </a:r>
            <a:r>
              <a:rPr lang="en-US" dirty="0" err="1">
                <a:latin typeface="Century Gothic" panose="020B0502020202020204" pitchFamily="34" charset="0"/>
              </a:rPr>
              <a:t>suscipit</a:t>
            </a:r>
            <a:r>
              <a:rPr lang="en-US" dirty="0">
                <a:latin typeface="Century Gothic" panose="020B0502020202020204" pitchFamily="34" charset="0"/>
              </a:rPr>
              <a:t> </a:t>
            </a:r>
            <a:r>
              <a:rPr lang="en-US" dirty="0" err="1">
                <a:latin typeface="Century Gothic" panose="020B0502020202020204" pitchFamily="34" charset="0"/>
              </a:rPr>
              <a:t>lobortis</a:t>
            </a:r>
            <a:r>
              <a:rPr lang="en-US" dirty="0">
                <a:latin typeface="Century Gothic" panose="020B0502020202020204" pitchFamily="34" charset="0"/>
              </a:rPr>
              <a:t> </a:t>
            </a:r>
            <a:r>
              <a:rPr lang="en-US" dirty="0" err="1">
                <a:latin typeface="Century Gothic" panose="020B0502020202020204" pitchFamily="34" charset="0"/>
              </a:rPr>
              <a:t>nisl</a:t>
            </a:r>
            <a:r>
              <a:rPr lang="en-US" dirty="0">
                <a:latin typeface="Century Gothic" panose="020B0502020202020204" pitchFamily="34" charset="0"/>
              </a:rPr>
              <a:t> </a:t>
            </a:r>
            <a:r>
              <a:rPr lang="en-US" dirty="0" err="1">
                <a:latin typeface="Century Gothic" panose="020B0502020202020204" pitchFamily="34" charset="0"/>
              </a:rPr>
              <a:t>ut</a:t>
            </a:r>
            <a:r>
              <a:rPr lang="en-US" dirty="0">
                <a:latin typeface="Century Gothic" panose="020B0502020202020204" pitchFamily="34" charset="0"/>
              </a:rPr>
              <a:t> </a:t>
            </a:r>
            <a:r>
              <a:rPr lang="en-US" dirty="0" err="1">
                <a:latin typeface="Century Gothic" panose="020B0502020202020204" pitchFamily="34" charset="0"/>
              </a:rPr>
              <a:t>aliquip</a:t>
            </a:r>
            <a:r>
              <a:rPr lang="en-US" dirty="0">
                <a:latin typeface="Century Gothic" panose="020B0502020202020204" pitchFamily="34" charset="0"/>
              </a:rPr>
              <a:t> ex </a:t>
            </a:r>
            <a:r>
              <a:rPr lang="en-US" dirty="0" err="1">
                <a:latin typeface="Century Gothic" panose="020B0502020202020204" pitchFamily="34" charset="0"/>
              </a:rPr>
              <a:t>ea</a:t>
            </a:r>
            <a:r>
              <a:rPr lang="en-US" dirty="0">
                <a:latin typeface="Century Gothic" panose="020B0502020202020204" pitchFamily="34" charset="0"/>
              </a:rPr>
              <a:t> </a:t>
            </a:r>
            <a:r>
              <a:rPr lang="en-US" dirty="0" err="1">
                <a:latin typeface="Century Gothic" panose="020B0502020202020204" pitchFamily="34" charset="0"/>
              </a:rPr>
              <a:t>commodo</a:t>
            </a:r>
            <a:r>
              <a:rPr lang="en-US" dirty="0">
                <a:latin typeface="Century Gothic" panose="020B0502020202020204" pitchFamily="34" charset="0"/>
              </a:rPr>
              <a:t> </a:t>
            </a:r>
            <a:r>
              <a:rPr lang="en-US" dirty="0" err="1">
                <a:latin typeface="Century Gothic" panose="020B0502020202020204" pitchFamily="34" charset="0"/>
              </a:rPr>
              <a:t>consequat</a:t>
            </a:r>
            <a:r>
              <a:rPr lang="en-US" dirty="0">
                <a:latin typeface="Century Gothic" panose="020B0502020202020204" pitchFamily="34" charset="0"/>
              </a:rPr>
              <a:t>. </a:t>
            </a:r>
          </a:p>
        </p:txBody>
      </p:sp>
      <p:sp>
        <p:nvSpPr>
          <p:cNvPr id="8" name="TextBox 7">
            <a:extLst>
              <a:ext uri="{FF2B5EF4-FFF2-40B4-BE49-F238E27FC236}">
                <a16:creationId xmlns:a16="http://schemas.microsoft.com/office/drawing/2014/main" id="{D105FB90-22E4-3A43-ADBD-E8F07B1CBF83}"/>
              </a:ext>
            </a:extLst>
          </p:cNvPr>
          <p:cNvSpPr txBox="1"/>
          <p:nvPr/>
        </p:nvSpPr>
        <p:spPr>
          <a:xfrm>
            <a:off x="274320" y="3264330"/>
            <a:ext cx="9674750"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WHAT MAKES THE PRODUCT UNIQUE	 </a:t>
            </a:r>
          </a:p>
        </p:txBody>
      </p:sp>
      <p:sp>
        <p:nvSpPr>
          <p:cNvPr id="9" name="TextBox 8">
            <a:extLst>
              <a:ext uri="{FF2B5EF4-FFF2-40B4-BE49-F238E27FC236}">
                <a16:creationId xmlns:a16="http://schemas.microsoft.com/office/drawing/2014/main" id="{9F99D7C3-884A-D84D-A749-8D720D9D9A22}"/>
              </a:ext>
            </a:extLst>
          </p:cNvPr>
          <p:cNvSpPr txBox="1"/>
          <p:nvPr/>
        </p:nvSpPr>
        <p:spPr>
          <a:xfrm>
            <a:off x="487017" y="4186681"/>
            <a:ext cx="8994913" cy="646331"/>
          </a:xfrm>
          <a:prstGeom prst="rect">
            <a:avLst/>
          </a:prstGeom>
          <a:noFill/>
        </p:spPr>
        <p:txBody>
          <a:bodyPr wrap="square" rtlCol="0">
            <a:spAutoFit/>
          </a:bodyPr>
          <a:lstStyle/>
          <a:p>
            <a:pPr marL="285750" indent="-285750">
              <a:buClr>
                <a:srgbClr val="F0A622"/>
              </a:buClr>
              <a:buFont typeface="System Font Regular"/>
              <a:buChar char="⚬"/>
            </a:pPr>
            <a:r>
              <a:rPr lang="en-US" dirty="0">
                <a:latin typeface="Century Gothic" panose="020B0502020202020204" pitchFamily="34" charset="0"/>
              </a:rPr>
              <a:t>Duis </a:t>
            </a:r>
            <a:r>
              <a:rPr lang="en-US" dirty="0" err="1">
                <a:latin typeface="Century Gothic" panose="020B0502020202020204" pitchFamily="34" charset="0"/>
              </a:rPr>
              <a:t>autem</a:t>
            </a:r>
            <a:r>
              <a:rPr lang="en-US" dirty="0">
                <a:latin typeface="Century Gothic" panose="020B0502020202020204" pitchFamily="34" charset="0"/>
              </a:rPr>
              <a:t> vel </a:t>
            </a:r>
            <a:r>
              <a:rPr lang="en-US" dirty="0" err="1">
                <a:latin typeface="Century Gothic" panose="020B0502020202020204" pitchFamily="34" charset="0"/>
              </a:rPr>
              <a:t>eum</a:t>
            </a:r>
            <a:r>
              <a:rPr lang="en-US" dirty="0">
                <a:latin typeface="Century Gothic" panose="020B0502020202020204" pitchFamily="34" charset="0"/>
              </a:rPr>
              <a:t> </a:t>
            </a:r>
            <a:r>
              <a:rPr lang="en-US" dirty="0" err="1">
                <a:latin typeface="Century Gothic" panose="020B0502020202020204" pitchFamily="34" charset="0"/>
              </a:rPr>
              <a:t>iriure</a:t>
            </a:r>
            <a:r>
              <a:rPr lang="en-US" dirty="0">
                <a:latin typeface="Century Gothic" panose="020B0502020202020204" pitchFamily="34" charset="0"/>
              </a:rPr>
              <a:t> dolor in </a:t>
            </a:r>
            <a:r>
              <a:rPr lang="en-US" dirty="0" err="1">
                <a:latin typeface="Century Gothic" panose="020B0502020202020204" pitchFamily="34" charset="0"/>
              </a:rPr>
              <a:t>hendrerit</a:t>
            </a:r>
            <a:r>
              <a:rPr lang="en-US" dirty="0">
                <a:latin typeface="Century Gothic" panose="020B0502020202020204" pitchFamily="34" charset="0"/>
              </a:rPr>
              <a:t> in </a:t>
            </a:r>
            <a:r>
              <a:rPr lang="en-US" dirty="0" err="1">
                <a:latin typeface="Century Gothic" panose="020B0502020202020204" pitchFamily="34" charset="0"/>
              </a:rPr>
              <a:t>vulputate</a:t>
            </a:r>
            <a:r>
              <a:rPr lang="en-US" dirty="0">
                <a:latin typeface="Century Gothic" panose="020B0502020202020204" pitchFamily="34" charset="0"/>
              </a:rPr>
              <a:t> </a:t>
            </a:r>
            <a:r>
              <a:rPr lang="en-US" dirty="0" err="1">
                <a:latin typeface="Century Gothic" panose="020B0502020202020204" pitchFamily="34" charset="0"/>
              </a:rPr>
              <a:t>velit</a:t>
            </a:r>
            <a:r>
              <a:rPr lang="en-US" dirty="0">
                <a:latin typeface="Century Gothic" panose="020B0502020202020204" pitchFamily="34" charset="0"/>
              </a:rPr>
              <a:t> </a:t>
            </a:r>
            <a:r>
              <a:rPr lang="en-US" dirty="0" err="1">
                <a:latin typeface="Century Gothic" panose="020B0502020202020204" pitchFamily="34" charset="0"/>
              </a:rPr>
              <a:t>esse</a:t>
            </a:r>
            <a:r>
              <a:rPr lang="en-US" dirty="0">
                <a:latin typeface="Century Gothic" panose="020B0502020202020204" pitchFamily="34" charset="0"/>
              </a:rPr>
              <a:t> </a:t>
            </a:r>
            <a:r>
              <a:rPr lang="en-US" dirty="0" err="1">
                <a:latin typeface="Century Gothic" panose="020B0502020202020204" pitchFamily="34" charset="0"/>
              </a:rPr>
              <a:t>molestie</a:t>
            </a:r>
            <a:r>
              <a:rPr lang="en-US" dirty="0">
                <a:latin typeface="Century Gothic" panose="020B0502020202020204" pitchFamily="34" charset="0"/>
              </a:rPr>
              <a:t> </a:t>
            </a:r>
            <a:r>
              <a:rPr lang="en-US" dirty="0" err="1">
                <a:latin typeface="Century Gothic" panose="020B0502020202020204" pitchFamily="34" charset="0"/>
              </a:rPr>
              <a:t>consequat</a:t>
            </a:r>
            <a:r>
              <a:rPr lang="en-US" dirty="0">
                <a:latin typeface="Century Gothic" panose="020B0502020202020204" pitchFamily="34" charset="0"/>
              </a:rPr>
              <a:t>, vel </a:t>
            </a:r>
            <a:r>
              <a:rPr lang="en-US" dirty="0" err="1">
                <a:latin typeface="Century Gothic" panose="020B0502020202020204" pitchFamily="34" charset="0"/>
              </a:rPr>
              <a:t>illum</a:t>
            </a:r>
            <a:r>
              <a:rPr lang="en-US" dirty="0">
                <a:latin typeface="Century Gothic" panose="020B0502020202020204" pitchFamily="34" charset="0"/>
              </a:rPr>
              <a:t> dolore </a:t>
            </a:r>
            <a:r>
              <a:rPr lang="en-US" dirty="0" err="1">
                <a:latin typeface="Century Gothic" panose="020B0502020202020204" pitchFamily="34" charset="0"/>
              </a:rPr>
              <a:t>eu</a:t>
            </a:r>
            <a:r>
              <a:rPr lang="en-US" dirty="0">
                <a:latin typeface="Century Gothic" panose="020B0502020202020204" pitchFamily="34" charset="0"/>
              </a:rPr>
              <a:t> </a:t>
            </a:r>
            <a:r>
              <a:rPr lang="en-US" dirty="0" err="1">
                <a:latin typeface="Century Gothic" panose="020B0502020202020204" pitchFamily="34" charset="0"/>
              </a:rPr>
              <a:t>feugiat</a:t>
            </a:r>
            <a:r>
              <a:rPr lang="en-US" dirty="0">
                <a:latin typeface="Century Gothic" panose="020B0502020202020204" pitchFamily="34" charset="0"/>
              </a:rPr>
              <a:t> </a:t>
            </a:r>
            <a:r>
              <a:rPr lang="en-US" dirty="0" err="1">
                <a:latin typeface="Century Gothic" panose="020B0502020202020204" pitchFamily="34" charset="0"/>
              </a:rPr>
              <a:t>nulla</a:t>
            </a:r>
            <a:r>
              <a:rPr lang="en-US" dirty="0">
                <a:latin typeface="Century Gothic" panose="020B0502020202020204" pitchFamily="34" charset="0"/>
              </a:rPr>
              <a:t> </a:t>
            </a:r>
            <a:r>
              <a:rPr lang="en-US" dirty="0" err="1">
                <a:latin typeface="Century Gothic" panose="020B0502020202020204" pitchFamily="34" charset="0"/>
              </a:rPr>
              <a:t>facilisis</a:t>
            </a:r>
            <a:r>
              <a:rPr lang="en-US" dirty="0">
                <a:latin typeface="Century Gothic" panose="020B0502020202020204" pitchFamily="34" charset="0"/>
              </a:rPr>
              <a:t>. </a:t>
            </a:r>
          </a:p>
        </p:txBody>
      </p:sp>
    </p:spTree>
    <p:extLst>
      <p:ext uri="{BB962C8B-B14F-4D97-AF65-F5344CB8AC3E}">
        <p14:creationId xmlns:p14="http://schemas.microsoft.com/office/powerpoint/2010/main" val="4019312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565EE97-E1BD-564B-BE3C-CBBB689DBD35}"/>
              </a:ext>
            </a:extLst>
          </p:cNvPr>
          <p:cNvGrpSpPr/>
          <p:nvPr/>
        </p:nvGrpSpPr>
        <p:grpSpPr>
          <a:xfrm>
            <a:off x="7203068" y="-14628"/>
            <a:ext cx="5724680" cy="6219640"/>
            <a:chOff x="7203068" y="-14628"/>
            <a:chExt cx="5724680" cy="6219640"/>
          </a:xfrm>
          <a:solidFill>
            <a:schemeClr val="bg1">
              <a:alpha val="30000"/>
            </a:schemeClr>
          </a:solidFill>
        </p:grpSpPr>
        <p:sp>
          <p:nvSpPr>
            <p:cNvPr id="14" name="Triangle 13">
              <a:extLst>
                <a:ext uri="{FF2B5EF4-FFF2-40B4-BE49-F238E27FC236}">
                  <a16:creationId xmlns:a16="http://schemas.microsoft.com/office/drawing/2014/main" id="{17EEB8B9-E364-3048-9D5E-406A6BD8AF9B}"/>
                </a:ext>
              </a:extLst>
            </p:cNvPr>
            <p:cNvSpPr/>
            <p:nvPr/>
          </p:nvSpPr>
          <p:spPr>
            <a:xfrm>
              <a:off x="8267700" y="1219200"/>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026DB31-3646-3940-A859-DAFCA8D3D2C4}"/>
                </a:ext>
              </a:extLst>
            </p:cNvPr>
            <p:cNvSpPr/>
            <p:nvPr/>
          </p:nvSpPr>
          <p:spPr>
            <a:xfrm rot="10800000">
              <a:off x="8267698" y="2340726"/>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B7814CF4-793D-5B46-935F-E6B878DA9E46}"/>
                </a:ext>
              </a:extLst>
            </p:cNvPr>
            <p:cNvSpPr/>
            <p:nvPr/>
          </p:nvSpPr>
          <p:spPr>
            <a:xfrm>
              <a:off x="9117614" y="2441587"/>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DA7CFB8B-050F-8E4A-B816-2B95590594CF}"/>
                </a:ext>
              </a:extLst>
            </p:cNvPr>
            <p:cNvSpPr/>
            <p:nvPr/>
          </p:nvSpPr>
          <p:spPr>
            <a:xfrm rot="10800000">
              <a:off x="9117612" y="3563113"/>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997048AF-D476-6746-B80C-5E6F5913F7DA}"/>
                </a:ext>
              </a:extLst>
            </p:cNvPr>
            <p:cNvSpPr/>
            <p:nvPr/>
          </p:nvSpPr>
          <p:spPr>
            <a:xfrm rot="10800000">
              <a:off x="9118598" y="-14627"/>
              <a:ext cx="3073402" cy="230083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9BFE29EE-8BD3-324E-99A6-4E6DA7B8627F}"/>
                </a:ext>
              </a:extLst>
            </p:cNvPr>
            <p:cNvSpPr/>
            <p:nvPr/>
          </p:nvSpPr>
          <p:spPr>
            <a:xfrm>
              <a:off x="11194577" y="5032308"/>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3E183C31-5790-5F4F-B75F-B782D1E6E2DC}"/>
                </a:ext>
              </a:extLst>
            </p:cNvPr>
            <p:cNvSpPr/>
            <p:nvPr/>
          </p:nvSpPr>
          <p:spPr>
            <a:xfrm rot="10800000">
              <a:off x="10726003" y="4976702"/>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CAD44F5B-E5B9-684A-B908-23C24AE92933}"/>
                </a:ext>
              </a:extLst>
            </p:cNvPr>
            <p:cNvSpPr/>
            <p:nvPr/>
          </p:nvSpPr>
          <p:spPr>
            <a:xfrm>
              <a:off x="10726004" y="4358384"/>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54ACE22F-984A-0240-A0D0-44785ED9A2B2}"/>
                </a:ext>
              </a:extLst>
            </p:cNvPr>
            <p:cNvSpPr/>
            <p:nvPr/>
          </p:nvSpPr>
          <p:spPr>
            <a:xfrm>
              <a:off x="10732980" y="2926103"/>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84AE2891-1F5A-EB41-AB74-18A58756D5C7}"/>
                </a:ext>
              </a:extLst>
            </p:cNvPr>
            <p:cNvSpPr/>
            <p:nvPr/>
          </p:nvSpPr>
          <p:spPr>
            <a:xfrm rot="10800000">
              <a:off x="10732979" y="3544421"/>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ABE92885-8B57-D54F-AE6A-C9BC5A3A777E}"/>
                </a:ext>
              </a:extLst>
            </p:cNvPr>
            <p:cNvSpPr/>
            <p:nvPr/>
          </p:nvSpPr>
          <p:spPr>
            <a:xfrm>
              <a:off x="11201553" y="3600027"/>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70EA0F73-A408-7D49-92A7-B9EF90BDD891}"/>
                </a:ext>
              </a:extLst>
            </p:cNvPr>
            <p:cNvSpPr/>
            <p:nvPr/>
          </p:nvSpPr>
          <p:spPr>
            <a:xfrm rot="10800000">
              <a:off x="11201552" y="4218345"/>
              <a:ext cx="825935" cy="618318"/>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C3213F55-3B81-2342-84F0-C8F071C42C1F}"/>
                </a:ext>
              </a:extLst>
            </p:cNvPr>
            <p:cNvSpPr/>
            <p:nvPr/>
          </p:nvSpPr>
          <p:spPr>
            <a:xfrm>
              <a:off x="9465415" y="535103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E902560F-2750-4843-97C4-4108D4A46E0D}"/>
                </a:ext>
              </a:extLst>
            </p:cNvPr>
            <p:cNvSpPr/>
            <p:nvPr/>
          </p:nvSpPr>
          <p:spPr>
            <a:xfrm rot="10800000">
              <a:off x="8796054" y="4684640"/>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F58AB52C-6B1A-5D43-9B16-8C95CB1DC82A}"/>
                </a:ext>
              </a:extLst>
            </p:cNvPr>
            <p:cNvSpPr/>
            <p:nvPr/>
          </p:nvSpPr>
          <p:spPr>
            <a:xfrm>
              <a:off x="8796055" y="4225687"/>
              <a:ext cx="613059" cy="458953"/>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AA7D8814-4C26-AB49-BC9C-5A3B6F5279A5}"/>
                </a:ext>
              </a:extLst>
            </p:cNvPr>
            <p:cNvSpPr/>
            <p:nvPr/>
          </p:nvSpPr>
          <p:spPr>
            <a:xfrm>
              <a:off x="11429639" y="676405"/>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3FF1E34D-5476-2F44-8386-728DC502BEA6}"/>
                </a:ext>
              </a:extLst>
            </p:cNvPr>
            <p:cNvSpPr/>
            <p:nvPr/>
          </p:nvSpPr>
          <p:spPr>
            <a:xfrm rot="10800000">
              <a:off x="11429637" y="1797931"/>
              <a:ext cx="1498109" cy="1121526"/>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3FD5AAFC-CB78-A747-84D5-8BD57B30AD4F}"/>
                </a:ext>
              </a:extLst>
            </p:cNvPr>
            <p:cNvSpPr/>
            <p:nvPr/>
          </p:nvSpPr>
          <p:spPr>
            <a:xfrm rot="10800000">
              <a:off x="10001145" y="4978503"/>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5F3F56-B5FA-C047-A496-C0C398F13F4C}"/>
                </a:ext>
              </a:extLst>
            </p:cNvPr>
            <p:cNvSpPr/>
            <p:nvPr/>
          </p:nvSpPr>
          <p:spPr>
            <a:xfrm>
              <a:off x="8478550" y="3436582"/>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251C53FC-1F30-0743-961D-985D0E290DE0}"/>
                </a:ext>
              </a:extLst>
            </p:cNvPr>
            <p:cNvSpPr/>
            <p:nvPr/>
          </p:nvSpPr>
          <p:spPr>
            <a:xfrm>
              <a:off x="10560298" y="3911608"/>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6037CF9A-8390-2043-93DA-D1CD2BEFB738}"/>
                </a:ext>
              </a:extLst>
            </p:cNvPr>
            <p:cNvSpPr/>
            <p:nvPr/>
          </p:nvSpPr>
          <p:spPr>
            <a:xfrm rot="10800000">
              <a:off x="10924816" y="6039467"/>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48873E0A-4030-194D-AF1B-E7578BFF99BC}"/>
                </a:ext>
              </a:extLst>
            </p:cNvPr>
            <p:cNvSpPr/>
            <p:nvPr/>
          </p:nvSpPr>
          <p:spPr>
            <a:xfrm rot="10800000">
              <a:off x="8157134" y="1651419"/>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7D799733-9D9A-D741-B2A0-F4534BDF1099}"/>
                </a:ext>
              </a:extLst>
            </p:cNvPr>
            <p:cNvSpPr/>
            <p:nvPr/>
          </p:nvSpPr>
          <p:spPr>
            <a:xfrm>
              <a:off x="11586492" y="2465841"/>
              <a:ext cx="221130" cy="165545"/>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F6F091F2-14CD-9940-A16F-9C8DADB0372F}"/>
                </a:ext>
              </a:extLst>
            </p:cNvPr>
            <p:cNvSpPr/>
            <p:nvPr/>
          </p:nvSpPr>
          <p:spPr>
            <a:xfrm>
              <a:off x="8875258" y="425489"/>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A2752532-8AE2-954A-81DD-A17BA429A1F7}"/>
                </a:ext>
              </a:extLst>
            </p:cNvPr>
            <p:cNvSpPr/>
            <p:nvPr/>
          </p:nvSpPr>
          <p:spPr>
            <a:xfrm rot="10800000">
              <a:off x="11900905" y="4908188"/>
              <a:ext cx="164136" cy="122877"/>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5B6259C7-7949-6D45-A651-9C8719DA903D}"/>
                </a:ext>
              </a:extLst>
            </p:cNvPr>
            <p:cNvSpPr/>
            <p:nvPr/>
          </p:nvSpPr>
          <p:spPr>
            <a:xfrm>
              <a:off x="9494499" y="1271969"/>
              <a:ext cx="401094" cy="300270"/>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F2257C95-4761-EA48-95A7-6FC09CED27FA}"/>
                </a:ext>
              </a:extLst>
            </p:cNvPr>
            <p:cNvSpPr/>
            <p:nvPr/>
          </p:nvSpPr>
          <p:spPr>
            <a:xfrm rot="10800000">
              <a:off x="7203068" y="-14628"/>
              <a:ext cx="1592986" cy="1192554"/>
            </a:xfrm>
            <a:prstGeom prst="triangle">
              <a:avLst/>
            </a:prstGeom>
            <a:grpFill/>
            <a:ln>
              <a:solidFill>
                <a:srgbClr val="F0A622">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
            <a:extLst>
              <a:ext uri="{FF2B5EF4-FFF2-40B4-BE49-F238E27FC236}">
                <a16:creationId xmlns:a16="http://schemas.microsoft.com/office/drawing/2014/main" id="{C2BFAC1D-8525-6949-99EB-4F1938F37836}"/>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6BBF9720-7AF3-EE42-B6EA-C60F1D76BEC2}"/>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BCFB728C-AC98-2F44-8FE8-87B15EE9E6D2}"/>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POSITIONING </a:t>
            </a:r>
          </a:p>
        </p:txBody>
      </p:sp>
      <p:graphicFrame>
        <p:nvGraphicFramePr>
          <p:cNvPr id="2" name="Table 1">
            <a:extLst>
              <a:ext uri="{FF2B5EF4-FFF2-40B4-BE49-F238E27FC236}">
                <a16:creationId xmlns:a16="http://schemas.microsoft.com/office/drawing/2014/main" id="{54F192FC-4D83-2B43-B765-1B66AEACC2CF}"/>
              </a:ext>
            </a:extLst>
          </p:cNvPr>
          <p:cNvGraphicFramePr>
            <a:graphicFrameLocks noGrp="1"/>
          </p:cNvGraphicFramePr>
          <p:nvPr>
            <p:extLst>
              <p:ext uri="{D42A27DB-BD31-4B8C-83A1-F6EECF244321}">
                <p14:modId xmlns:p14="http://schemas.microsoft.com/office/powerpoint/2010/main" val="2449562538"/>
              </p:ext>
            </p:extLst>
          </p:nvPr>
        </p:nvGraphicFramePr>
        <p:xfrm>
          <a:off x="416933" y="421728"/>
          <a:ext cx="8341067" cy="5773344"/>
        </p:xfrm>
        <a:graphic>
          <a:graphicData uri="http://schemas.openxmlformats.org/drawingml/2006/table">
            <a:tbl>
              <a:tblPr firstRow="1" firstCol="1" bandRow="1">
                <a:tableStyleId>{5C22544A-7EE6-4342-B048-85BDC9FD1C3A}</a:tableStyleId>
              </a:tblPr>
              <a:tblGrid>
                <a:gridCol w="1481441">
                  <a:extLst>
                    <a:ext uri="{9D8B030D-6E8A-4147-A177-3AD203B41FA5}">
                      <a16:colId xmlns:a16="http://schemas.microsoft.com/office/drawing/2014/main" val="1166814698"/>
                    </a:ext>
                  </a:extLst>
                </a:gridCol>
                <a:gridCol w="6859626">
                  <a:extLst>
                    <a:ext uri="{9D8B030D-6E8A-4147-A177-3AD203B41FA5}">
                      <a16:colId xmlns:a16="http://schemas.microsoft.com/office/drawing/2014/main" val="3646778800"/>
                    </a:ext>
                  </a:extLst>
                </a:gridCol>
              </a:tblGrid>
              <a:tr h="1924448">
                <a:tc>
                  <a:txBody>
                    <a:bodyPr/>
                    <a:lstStyle/>
                    <a:p>
                      <a:pPr marL="0" marR="0">
                        <a:spcBef>
                          <a:spcPts val="0"/>
                        </a:spcBef>
                        <a:spcAft>
                          <a:spcPts val="0"/>
                        </a:spcAft>
                      </a:pPr>
                      <a:r>
                        <a:rPr lang="en-US" sz="1600" b="0" dirty="0">
                          <a:solidFill>
                            <a:schemeClr val="tx1"/>
                          </a:solidFill>
                          <a:effectLst/>
                          <a:latin typeface="Century Gothic" panose="020B0502020202020204" pitchFamily="34" charset="0"/>
                        </a:rPr>
                        <a:t>SITUATION DESCRIPTION</a:t>
                      </a:r>
                      <a:endParaRPr lang="en-US" sz="11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 </a:t>
                      </a: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488812208"/>
                  </a:ext>
                </a:extLst>
              </a:tr>
              <a:tr h="1924448">
                <a:tc>
                  <a:txBody>
                    <a:bodyPr/>
                    <a:lstStyle/>
                    <a:p>
                      <a:pPr marL="0" marR="0">
                        <a:spcBef>
                          <a:spcPts val="0"/>
                        </a:spcBef>
                        <a:spcAft>
                          <a:spcPts val="0"/>
                        </a:spcAft>
                      </a:pPr>
                      <a:r>
                        <a:rPr lang="en-US" sz="1600" b="0" dirty="0">
                          <a:solidFill>
                            <a:schemeClr val="tx1"/>
                          </a:solidFill>
                          <a:effectLst/>
                          <a:latin typeface="Century Gothic" panose="020B0502020202020204" pitchFamily="34" charset="0"/>
                        </a:rPr>
                        <a:t>TARGET AUDIENCE DEFINED</a:t>
                      </a:r>
                      <a:endParaRPr lang="en-US" sz="11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EAEEF3"/>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 </a:t>
                      </a: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2206207200"/>
                  </a:ext>
                </a:extLst>
              </a:tr>
              <a:tr h="1924448">
                <a:tc>
                  <a:txBody>
                    <a:bodyPr/>
                    <a:lstStyle/>
                    <a:p>
                      <a:pPr marL="0" marR="0">
                        <a:spcBef>
                          <a:spcPts val="0"/>
                        </a:spcBef>
                        <a:spcAft>
                          <a:spcPts val="0"/>
                        </a:spcAft>
                      </a:pPr>
                      <a:r>
                        <a:rPr lang="en-US" sz="1600" b="0" dirty="0">
                          <a:solidFill>
                            <a:schemeClr val="tx1"/>
                          </a:solidFill>
                          <a:effectLst/>
                          <a:latin typeface="Century Gothic" panose="020B0502020202020204" pitchFamily="34" charset="0"/>
                        </a:rPr>
                        <a:t>SITUATION DETAILS</a:t>
                      </a:r>
                      <a:endParaRPr lang="en-US" sz="11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 </a:t>
                      </a: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416007205"/>
                  </a:ext>
                </a:extLst>
              </a:tr>
            </a:tbl>
          </a:graphicData>
        </a:graphic>
      </p:graphicFrame>
    </p:spTree>
    <p:extLst>
      <p:ext uri="{BB962C8B-B14F-4D97-AF65-F5344CB8AC3E}">
        <p14:creationId xmlns:p14="http://schemas.microsoft.com/office/powerpoint/2010/main" val="81358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2F7D851-D25B-CE40-837C-AA05D9A5F2CE}"/>
              </a:ext>
            </a:extLst>
          </p:cNvPr>
          <p:cNvPicPr>
            <a:picLocks noChangeAspect="1"/>
          </p:cNvPicPr>
          <p:nvPr/>
        </p:nvPicPr>
        <p:blipFill>
          <a:blip r:embed="rId3"/>
          <a:stretch>
            <a:fillRect/>
          </a:stretch>
        </p:blipFill>
        <p:spPr>
          <a:xfrm>
            <a:off x="0" y="-179360"/>
            <a:ext cx="13270603" cy="6793520"/>
          </a:xfrm>
          <a:prstGeom prst="rect">
            <a:avLst/>
          </a:prstGeom>
        </p:spPr>
      </p:pic>
      <p:sp>
        <p:nvSpPr>
          <p:cNvPr id="10" name="Rectangle 7">
            <a:extLst>
              <a:ext uri="{FF2B5EF4-FFF2-40B4-BE49-F238E27FC236}">
                <a16:creationId xmlns:a16="http://schemas.microsoft.com/office/drawing/2014/main" id="{E216C567-9AC0-DA4E-8717-204B0824C81B}"/>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arallelogram 10">
            <a:extLst>
              <a:ext uri="{FF2B5EF4-FFF2-40B4-BE49-F238E27FC236}">
                <a16:creationId xmlns:a16="http://schemas.microsoft.com/office/drawing/2014/main" id="{FA48E4DA-99B1-B04E-8674-763A3B4A3C10}"/>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9574A450-A861-9D46-A053-11649DAD3658}"/>
              </a:ext>
            </a:extLst>
          </p:cNvPr>
          <p:cNvSpPr txBox="1"/>
          <p:nvPr/>
        </p:nvSpPr>
        <p:spPr>
          <a:xfrm>
            <a:off x="274320" y="91440"/>
            <a:ext cx="6606205" cy="1323439"/>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ADVANTAGES OFFERED BY THE PRODUCT	 </a:t>
            </a:r>
          </a:p>
        </p:txBody>
      </p:sp>
      <p:sp>
        <p:nvSpPr>
          <p:cNvPr id="9" name="TextBox 8">
            <a:extLst>
              <a:ext uri="{FF2B5EF4-FFF2-40B4-BE49-F238E27FC236}">
                <a16:creationId xmlns:a16="http://schemas.microsoft.com/office/drawing/2014/main" id="{86C5A2FF-10D6-364C-8F24-0ADC673CB880}"/>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ADVANTAGE OVERVIEW</a:t>
            </a:r>
          </a:p>
        </p:txBody>
      </p:sp>
      <p:sp>
        <p:nvSpPr>
          <p:cNvPr id="7" name="TextBox 6">
            <a:extLst>
              <a:ext uri="{FF2B5EF4-FFF2-40B4-BE49-F238E27FC236}">
                <a16:creationId xmlns:a16="http://schemas.microsoft.com/office/drawing/2014/main" id="{98EB9050-E1D9-EE4C-8121-BFADEE238BA0}"/>
              </a:ext>
            </a:extLst>
          </p:cNvPr>
          <p:cNvSpPr txBox="1"/>
          <p:nvPr/>
        </p:nvSpPr>
        <p:spPr>
          <a:xfrm>
            <a:off x="274320" y="1414879"/>
            <a:ext cx="8521950" cy="4873129"/>
          </a:xfrm>
          <a:prstGeom prst="rect">
            <a:avLst/>
          </a:prstGeom>
          <a:noFill/>
        </p:spPr>
        <p:txBody>
          <a:bodyPr wrap="square" rtlCol="0">
            <a:spAutoFit/>
          </a:bodyPr>
          <a:lstStyle/>
          <a:p>
            <a:pPr marL="285750" indent="-285750" fontAlgn="ctr">
              <a:lnSpc>
                <a:spcPct val="150000"/>
              </a:lnSpc>
              <a:spcBef>
                <a:spcPts val="1400"/>
              </a:spcBef>
              <a:buClr>
                <a:schemeClr val="bg1"/>
              </a:buClr>
              <a:buSzPct val="150000"/>
              <a:buFont typeface="Arial" panose="020B0604020202020204" pitchFamily="34" charset="0"/>
              <a:buChar char="•"/>
            </a:pPr>
            <a:r>
              <a:rPr lang="en-US" sz="1600" dirty="0">
                <a:solidFill>
                  <a:srgbClr val="000000"/>
                </a:solidFill>
                <a:latin typeface="Century Gothic" panose="020B0502020202020204" pitchFamily="34" charset="0"/>
              </a:rPr>
              <a:t>At </a:t>
            </a:r>
            <a:r>
              <a:rPr lang="en-US" sz="1600" dirty="0" err="1">
                <a:solidFill>
                  <a:srgbClr val="000000"/>
                </a:solidFill>
                <a:latin typeface="Century Gothic" panose="020B0502020202020204" pitchFamily="34" charset="0"/>
              </a:rPr>
              <a:t>vero</a:t>
            </a:r>
            <a:r>
              <a:rPr lang="en-US" sz="1600" dirty="0">
                <a:solidFill>
                  <a:srgbClr val="000000"/>
                </a:solidFill>
                <a:latin typeface="Century Gothic" panose="020B0502020202020204" pitchFamily="34" charset="0"/>
              </a:rPr>
              <a:t> eros et </a:t>
            </a:r>
            <a:r>
              <a:rPr lang="en-US" sz="1600" dirty="0" err="1">
                <a:solidFill>
                  <a:srgbClr val="000000"/>
                </a:solidFill>
                <a:latin typeface="Century Gothic" panose="020B0502020202020204" pitchFamily="34" charset="0"/>
              </a:rPr>
              <a:t>accumsan</a:t>
            </a:r>
            <a:r>
              <a:rPr lang="en-US" sz="1600" dirty="0">
                <a:solidFill>
                  <a:srgbClr val="000000"/>
                </a:solidFill>
                <a:latin typeface="Century Gothic" panose="020B0502020202020204" pitchFamily="34" charset="0"/>
              </a:rPr>
              <a:t> et </a:t>
            </a:r>
            <a:r>
              <a:rPr lang="en-US" sz="1600" dirty="0" err="1">
                <a:solidFill>
                  <a:srgbClr val="000000"/>
                </a:solidFill>
                <a:latin typeface="Century Gothic" panose="020B0502020202020204" pitchFamily="34" charset="0"/>
              </a:rPr>
              <a:t>iusto</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odio</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dignissim</a:t>
            </a:r>
            <a:r>
              <a:rPr lang="en-US" sz="1600" dirty="0">
                <a:solidFill>
                  <a:srgbClr val="000000"/>
                </a:solidFill>
                <a:latin typeface="Century Gothic" panose="020B0502020202020204" pitchFamily="34" charset="0"/>
              </a:rPr>
              <a:t> qui </a:t>
            </a:r>
            <a:r>
              <a:rPr lang="en-US" sz="1600" dirty="0" err="1">
                <a:solidFill>
                  <a:srgbClr val="000000"/>
                </a:solidFill>
                <a:latin typeface="Century Gothic" panose="020B0502020202020204" pitchFamily="34" charset="0"/>
              </a:rPr>
              <a:t>blandit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praesent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luptatum</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zzril</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delenit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augue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duis</a:t>
            </a:r>
            <a:r>
              <a:rPr lang="en-US" sz="1600" dirty="0">
                <a:solidFill>
                  <a:srgbClr val="000000"/>
                </a:solidFill>
                <a:latin typeface="Century Gothic" panose="020B0502020202020204" pitchFamily="34" charset="0"/>
              </a:rPr>
              <a:t> dolore </a:t>
            </a:r>
            <a:r>
              <a:rPr lang="en-US" sz="1600" dirty="0" err="1">
                <a:solidFill>
                  <a:srgbClr val="000000"/>
                </a:solidFill>
                <a:latin typeface="Century Gothic" panose="020B0502020202020204" pitchFamily="34" charset="0"/>
              </a:rPr>
              <a:t>te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feugait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nulla</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facilisi</a:t>
            </a:r>
            <a:r>
              <a:rPr lang="en-US" sz="1600" dirty="0">
                <a:solidFill>
                  <a:srgbClr val="000000"/>
                </a:solidFill>
                <a:latin typeface="Century Gothic" panose="020B0502020202020204" pitchFamily="34" charset="0"/>
              </a:rPr>
              <a:t>.</a:t>
            </a:r>
          </a:p>
          <a:p>
            <a:pPr marL="285750" indent="-285750" fontAlgn="ctr">
              <a:lnSpc>
                <a:spcPct val="150000"/>
              </a:lnSpc>
              <a:spcBef>
                <a:spcPts val="1400"/>
              </a:spcBef>
              <a:buClr>
                <a:schemeClr val="bg1"/>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t>
            </a:r>
            <a:r>
              <a:rPr lang="en-US" sz="1600" dirty="0" err="1">
                <a:solidFill>
                  <a:srgbClr val="000000"/>
                </a:solidFill>
                <a:latin typeface="Century Gothic" panose="020B0502020202020204" pitchFamily="34" charset="0"/>
              </a:rPr>
              <a:t>amet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consectetuer</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adipiscing</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elit</a:t>
            </a:r>
            <a:r>
              <a:rPr lang="en-US" sz="1600" dirty="0">
                <a:solidFill>
                  <a:srgbClr val="000000"/>
                </a:solidFill>
                <a:latin typeface="Century Gothic" panose="020B0502020202020204" pitchFamily="34" charset="0"/>
              </a:rPr>
              <a:t>, sed diam </a:t>
            </a:r>
            <a:r>
              <a:rPr lang="en-US" sz="1600" dirty="0" err="1">
                <a:solidFill>
                  <a:srgbClr val="000000"/>
                </a:solidFill>
                <a:latin typeface="Century Gothic" panose="020B0502020202020204" pitchFamily="34" charset="0"/>
              </a:rPr>
              <a:t>nonummy</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nibh</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euismod</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tincidunt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ut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laoreet</a:t>
            </a:r>
            <a:r>
              <a:rPr lang="en-US" sz="1600" dirty="0">
                <a:solidFill>
                  <a:srgbClr val="000000"/>
                </a:solidFill>
                <a:latin typeface="Century Gothic" panose="020B0502020202020204" pitchFamily="34" charset="0"/>
              </a:rPr>
              <a:t> dolore magna </a:t>
            </a:r>
            <a:r>
              <a:rPr lang="en-US" sz="1600" dirty="0" err="1">
                <a:solidFill>
                  <a:srgbClr val="000000"/>
                </a:solidFill>
                <a:latin typeface="Century Gothic" panose="020B0502020202020204" pitchFamily="34" charset="0"/>
              </a:rPr>
              <a:t>aliquam</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erat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volutpat</a:t>
            </a:r>
            <a:r>
              <a:rPr lang="en-US" sz="1600" dirty="0">
                <a:solidFill>
                  <a:srgbClr val="000000"/>
                </a:solidFill>
                <a:latin typeface="Century Gothic" panose="020B0502020202020204" pitchFamily="34" charset="0"/>
              </a:rPr>
              <a:t>. </a:t>
            </a:r>
          </a:p>
          <a:p>
            <a:pPr marL="285750" indent="-285750" fontAlgn="ctr">
              <a:lnSpc>
                <a:spcPct val="150000"/>
              </a:lnSpc>
              <a:spcBef>
                <a:spcPts val="1400"/>
              </a:spcBef>
              <a:buClr>
                <a:schemeClr val="bg1"/>
              </a:buClr>
              <a:buSzPct val="150000"/>
              <a:buFont typeface="Arial" panose="020B0604020202020204" pitchFamily="34" charset="0"/>
              <a:buChar char="•"/>
            </a:pPr>
            <a:r>
              <a:rPr lang="en-US" sz="1600" dirty="0">
                <a:solidFill>
                  <a:srgbClr val="000000"/>
                </a:solidFill>
                <a:latin typeface="Century Gothic" panose="020B0502020202020204" pitchFamily="34" charset="0"/>
              </a:rPr>
              <a:t>Ut </a:t>
            </a:r>
            <a:r>
              <a:rPr lang="en-US" sz="1600" dirty="0" err="1">
                <a:solidFill>
                  <a:srgbClr val="000000"/>
                </a:solidFill>
                <a:latin typeface="Century Gothic" panose="020B0502020202020204" pitchFamily="34" charset="0"/>
              </a:rPr>
              <a:t>wisi</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enim</a:t>
            </a:r>
            <a:r>
              <a:rPr lang="en-US" sz="1600" dirty="0">
                <a:solidFill>
                  <a:srgbClr val="000000"/>
                </a:solidFill>
                <a:latin typeface="Century Gothic" panose="020B0502020202020204" pitchFamily="34" charset="0"/>
              </a:rPr>
              <a:t> ad minim </a:t>
            </a:r>
            <a:r>
              <a:rPr lang="en-US" sz="1600" dirty="0" err="1">
                <a:solidFill>
                  <a:srgbClr val="000000"/>
                </a:solidFill>
                <a:latin typeface="Century Gothic" panose="020B0502020202020204" pitchFamily="34" charset="0"/>
              </a:rPr>
              <a:t>veniam</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quis</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nostrud</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exerci</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tation</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ullamcorper</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suscipit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lobortis</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nisl</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ut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aliquip</a:t>
            </a:r>
            <a:r>
              <a:rPr lang="en-US" sz="1600" dirty="0">
                <a:solidFill>
                  <a:srgbClr val="000000"/>
                </a:solidFill>
                <a:latin typeface="Century Gothic" panose="020B0502020202020204" pitchFamily="34" charset="0"/>
              </a:rPr>
              <a:t> ex </a:t>
            </a:r>
            <a:r>
              <a:rPr lang="en-US" sz="1600" dirty="0" err="1">
                <a:solidFill>
                  <a:srgbClr val="000000"/>
                </a:solidFill>
                <a:latin typeface="Century Gothic" panose="020B0502020202020204" pitchFamily="34" charset="0"/>
              </a:rPr>
              <a:t>ea</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commodo</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consequat</a:t>
            </a:r>
            <a:r>
              <a:rPr lang="en-US" sz="1600" dirty="0">
                <a:solidFill>
                  <a:srgbClr val="000000"/>
                </a:solidFill>
                <a:latin typeface="Century Gothic" panose="020B0502020202020204" pitchFamily="34" charset="0"/>
              </a:rPr>
              <a:t>. </a:t>
            </a:r>
          </a:p>
          <a:p>
            <a:pPr marL="285750" indent="-285750" fontAlgn="ctr">
              <a:lnSpc>
                <a:spcPct val="150000"/>
              </a:lnSpc>
              <a:spcBef>
                <a:spcPts val="1400"/>
              </a:spcBef>
              <a:buClr>
                <a:schemeClr val="bg1"/>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t>
            </a:r>
            <a:r>
              <a:rPr lang="en-US" sz="1600" dirty="0" err="1">
                <a:solidFill>
                  <a:srgbClr val="000000"/>
                </a:solidFill>
                <a:latin typeface="Century Gothic" panose="020B0502020202020204" pitchFamily="34" charset="0"/>
              </a:rPr>
              <a:t>autem</a:t>
            </a:r>
            <a:r>
              <a:rPr lang="en-US" sz="1600" dirty="0">
                <a:solidFill>
                  <a:srgbClr val="000000"/>
                </a:solidFill>
                <a:latin typeface="Century Gothic" panose="020B0502020202020204" pitchFamily="34" charset="0"/>
              </a:rPr>
              <a:t> vel </a:t>
            </a:r>
            <a:r>
              <a:rPr lang="en-US" sz="1600" dirty="0" err="1">
                <a:solidFill>
                  <a:srgbClr val="000000"/>
                </a:solidFill>
                <a:latin typeface="Century Gothic" panose="020B0502020202020204" pitchFamily="34" charset="0"/>
              </a:rPr>
              <a:t>eum</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iriure</a:t>
            </a:r>
            <a:r>
              <a:rPr lang="en-US" sz="1600" dirty="0">
                <a:solidFill>
                  <a:srgbClr val="000000"/>
                </a:solidFill>
                <a:latin typeface="Century Gothic" panose="020B0502020202020204" pitchFamily="34" charset="0"/>
              </a:rPr>
              <a:t> dolor in </a:t>
            </a:r>
            <a:r>
              <a:rPr lang="en-US" sz="1600" dirty="0" err="1">
                <a:solidFill>
                  <a:srgbClr val="000000"/>
                </a:solidFill>
                <a:latin typeface="Century Gothic" panose="020B0502020202020204" pitchFamily="34" charset="0"/>
              </a:rPr>
              <a:t>hendrerit</a:t>
            </a:r>
            <a:r>
              <a:rPr lang="en-US" sz="1600" dirty="0">
                <a:solidFill>
                  <a:srgbClr val="000000"/>
                </a:solidFill>
                <a:latin typeface="Century Gothic" panose="020B0502020202020204" pitchFamily="34" charset="0"/>
              </a:rPr>
              <a:t> in </a:t>
            </a:r>
            <a:r>
              <a:rPr lang="en-US" sz="1600" dirty="0" err="1">
                <a:solidFill>
                  <a:srgbClr val="000000"/>
                </a:solidFill>
                <a:latin typeface="Century Gothic" panose="020B0502020202020204" pitchFamily="34" charset="0"/>
              </a:rPr>
              <a:t>vulputate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velit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esse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molestie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consequat</a:t>
            </a:r>
            <a:r>
              <a:rPr lang="en-US" sz="1600" dirty="0">
                <a:solidFill>
                  <a:srgbClr val="000000"/>
                </a:solidFill>
                <a:latin typeface="Century Gothic" panose="020B0502020202020204" pitchFamily="34" charset="0"/>
              </a:rPr>
              <a:t>, vel </a:t>
            </a:r>
            <a:r>
              <a:rPr lang="en-US" sz="1600" dirty="0" err="1">
                <a:solidFill>
                  <a:srgbClr val="000000"/>
                </a:solidFill>
                <a:latin typeface="Century Gothic" panose="020B0502020202020204" pitchFamily="34" charset="0"/>
              </a:rPr>
              <a:t>illum</a:t>
            </a:r>
            <a:r>
              <a:rPr lang="en-US" sz="1600" dirty="0">
                <a:solidFill>
                  <a:srgbClr val="000000"/>
                </a:solidFill>
                <a:latin typeface="Century Gothic" panose="020B0502020202020204" pitchFamily="34" charset="0"/>
              </a:rPr>
              <a:t> dolore </a:t>
            </a:r>
            <a:r>
              <a:rPr lang="en-US" sz="1600" dirty="0" err="1">
                <a:solidFill>
                  <a:srgbClr val="000000"/>
                </a:solidFill>
                <a:latin typeface="Century Gothic" panose="020B0502020202020204" pitchFamily="34" charset="0"/>
              </a:rPr>
              <a:t>eu</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feugiat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nulla</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facilisis</a:t>
            </a:r>
            <a:r>
              <a:rPr lang="en-US" sz="1600" dirty="0">
                <a:solidFill>
                  <a:srgbClr val="000000"/>
                </a:solidFill>
                <a:latin typeface="Century Gothic" panose="020B0502020202020204" pitchFamily="34" charset="0"/>
              </a:rPr>
              <a:t>. At </a:t>
            </a:r>
            <a:r>
              <a:rPr lang="en-US" sz="1600" dirty="0" err="1">
                <a:solidFill>
                  <a:srgbClr val="000000"/>
                </a:solidFill>
                <a:latin typeface="Century Gothic" panose="020B0502020202020204" pitchFamily="34" charset="0"/>
              </a:rPr>
              <a:t>vero</a:t>
            </a:r>
            <a:r>
              <a:rPr lang="en-US" sz="1600" dirty="0">
                <a:solidFill>
                  <a:srgbClr val="000000"/>
                </a:solidFill>
                <a:latin typeface="Century Gothic" panose="020B0502020202020204" pitchFamily="34" charset="0"/>
              </a:rPr>
              <a:t> eros et </a:t>
            </a:r>
            <a:r>
              <a:rPr lang="en-US" sz="1600" dirty="0" err="1">
                <a:solidFill>
                  <a:srgbClr val="000000"/>
                </a:solidFill>
                <a:latin typeface="Century Gothic" panose="020B0502020202020204" pitchFamily="34" charset="0"/>
              </a:rPr>
              <a:t>accumsan</a:t>
            </a:r>
            <a:r>
              <a:rPr lang="en-US" sz="1600" dirty="0">
                <a:solidFill>
                  <a:srgbClr val="000000"/>
                </a:solidFill>
                <a:latin typeface="Century Gothic" panose="020B0502020202020204" pitchFamily="34" charset="0"/>
              </a:rPr>
              <a:t> et </a:t>
            </a:r>
            <a:r>
              <a:rPr lang="en-US" sz="1600" dirty="0" err="1">
                <a:solidFill>
                  <a:srgbClr val="000000"/>
                </a:solidFill>
                <a:latin typeface="Century Gothic" panose="020B0502020202020204" pitchFamily="34" charset="0"/>
              </a:rPr>
              <a:t>iusto</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odio</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dignissim</a:t>
            </a:r>
            <a:r>
              <a:rPr lang="en-US" sz="1600" dirty="0">
                <a:solidFill>
                  <a:srgbClr val="000000"/>
                </a:solidFill>
                <a:latin typeface="Century Gothic" panose="020B0502020202020204" pitchFamily="34" charset="0"/>
              </a:rPr>
              <a:t> qui </a:t>
            </a:r>
            <a:r>
              <a:rPr lang="en-US" sz="1600" dirty="0" err="1">
                <a:solidFill>
                  <a:srgbClr val="000000"/>
                </a:solidFill>
                <a:latin typeface="Century Gothic" panose="020B0502020202020204" pitchFamily="34" charset="0"/>
              </a:rPr>
              <a:t>blandit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praesent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luptatum</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zzril</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delenit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augue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duis</a:t>
            </a:r>
            <a:r>
              <a:rPr lang="en-US" sz="1600" dirty="0">
                <a:solidFill>
                  <a:srgbClr val="000000"/>
                </a:solidFill>
                <a:latin typeface="Century Gothic" panose="020B0502020202020204" pitchFamily="34" charset="0"/>
              </a:rPr>
              <a:t> dolore </a:t>
            </a:r>
            <a:r>
              <a:rPr lang="en-US" sz="1600" dirty="0" err="1">
                <a:solidFill>
                  <a:srgbClr val="000000"/>
                </a:solidFill>
                <a:latin typeface="Century Gothic" panose="020B0502020202020204" pitchFamily="34" charset="0"/>
              </a:rPr>
              <a:t>te</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feugait</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nulla</a:t>
            </a:r>
            <a:r>
              <a:rPr lang="en-US" sz="1600" dirty="0">
                <a:solidFill>
                  <a:srgbClr val="000000"/>
                </a:solidFill>
                <a:latin typeface="Century Gothic" panose="020B0502020202020204" pitchFamily="34" charset="0"/>
              </a:rPr>
              <a:t> </a:t>
            </a:r>
            <a:r>
              <a:rPr lang="en-US" sz="1600" dirty="0" err="1">
                <a:solidFill>
                  <a:srgbClr val="000000"/>
                </a:solidFill>
                <a:latin typeface="Century Gothic" panose="020B0502020202020204" pitchFamily="34" charset="0"/>
              </a:rPr>
              <a:t>facilisi</a:t>
            </a:r>
            <a:r>
              <a:rPr lang="en-US" sz="1600" dirty="0">
                <a:solidFill>
                  <a:srgbClr val="000000"/>
                </a:solidFill>
                <a:latin typeface="Century Gothic" panose="020B0502020202020204" pitchFamily="34" charset="0"/>
              </a:rPr>
              <a:t>.</a:t>
            </a:r>
          </a:p>
          <a:p>
            <a:pPr marL="285750" indent="-285750" fontAlgn="ctr">
              <a:lnSpc>
                <a:spcPct val="150000"/>
              </a:lnSpc>
              <a:spcBef>
                <a:spcPts val="1400"/>
              </a:spcBef>
              <a:buClr>
                <a:schemeClr val="bg1"/>
              </a:buClr>
              <a:buSzPct val="150000"/>
              <a:buFont typeface="Arial" panose="020B0604020202020204" pitchFamily="34" charset="0"/>
              <a:buChar char="•"/>
            </a:pPr>
            <a:endParaRPr lang="en-US" sz="1600" dirty="0">
              <a:solidFill>
                <a:srgbClr val="000000"/>
              </a:solidFill>
              <a:latin typeface="Century Gothic" panose="020B0502020202020204" pitchFamily="34" charset="0"/>
            </a:endParaRPr>
          </a:p>
        </p:txBody>
      </p:sp>
    </p:spTree>
    <p:extLst>
      <p:ext uri="{BB962C8B-B14F-4D97-AF65-F5344CB8AC3E}">
        <p14:creationId xmlns:p14="http://schemas.microsoft.com/office/powerpoint/2010/main" val="439307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8C6877B3-BC94-2F41-AAC6-951A725E163C}"/>
              </a:ext>
            </a:extLst>
          </p:cNvPr>
          <p:cNvGrpSpPr/>
          <p:nvPr/>
        </p:nvGrpSpPr>
        <p:grpSpPr>
          <a:xfrm>
            <a:off x="7203068" y="-14628"/>
            <a:ext cx="5724680" cy="6219640"/>
            <a:chOff x="7203068" y="-14628"/>
            <a:chExt cx="5724680" cy="6219640"/>
          </a:xfrm>
          <a:solidFill>
            <a:schemeClr val="bg1">
              <a:alpha val="30000"/>
            </a:schemeClr>
          </a:solidFill>
        </p:grpSpPr>
        <p:sp>
          <p:nvSpPr>
            <p:cNvPr id="14" name="Triangle 13">
              <a:extLst>
                <a:ext uri="{FF2B5EF4-FFF2-40B4-BE49-F238E27FC236}">
                  <a16:creationId xmlns:a16="http://schemas.microsoft.com/office/drawing/2014/main" id="{88C1C2BC-C6E0-AA42-A833-9623F7E0BF73}"/>
                </a:ext>
              </a:extLst>
            </p:cNvPr>
            <p:cNvSpPr/>
            <p:nvPr/>
          </p:nvSpPr>
          <p:spPr>
            <a:xfrm>
              <a:off x="8267700" y="1219200"/>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75CD448-6D3D-8045-AEAE-E01E8B8F0167}"/>
                </a:ext>
              </a:extLst>
            </p:cNvPr>
            <p:cNvSpPr/>
            <p:nvPr/>
          </p:nvSpPr>
          <p:spPr>
            <a:xfrm rot="10800000">
              <a:off x="8267698" y="2340726"/>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FD0DCB5-9378-EB48-B91D-2573BA7DC702}"/>
                </a:ext>
              </a:extLst>
            </p:cNvPr>
            <p:cNvSpPr/>
            <p:nvPr/>
          </p:nvSpPr>
          <p:spPr>
            <a:xfrm>
              <a:off x="9117614" y="2441587"/>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2AED910C-398D-EE47-87CB-698A50DE897D}"/>
                </a:ext>
              </a:extLst>
            </p:cNvPr>
            <p:cNvSpPr/>
            <p:nvPr/>
          </p:nvSpPr>
          <p:spPr>
            <a:xfrm rot="10800000">
              <a:off x="9117612" y="3563113"/>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EF69212C-62AA-2046-AA90-C98C084816F7}"/>
                </a:ext>
              </a:extLst>
            </p:cNvPr>
            <p:cNvSpPr/>
            <p:nvPr/>
          </p:nvSpPr>
          <p:spPr>
            <a:xfrm rot="10800000">
              <a:off x="9118598" y="-14627"/>
              <a:ext cx="3073402" cy="2300834"/>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B594805C-0688-D54D-B795-65BCF47F0CFC}"/>
                </a:ext>
              </a:extLst>
            </p:cNvPr>
            <p:cNvSpPr/>
            <p:nvPr/>
          </p:nvSpPr>
          <p:spPr>
            <a:xfrm>
              <a:off x="11194577" y="5032308"/>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A1C1DD32-7249-F04B-B4B0-B511B9F1CC03}"/>
                </a:ext>
              </a:extLst>
            </p:cNvPr>
            <p:cNvSpPr/>
            <p:nvPr/>
          </p:nvSpPr>
          <p:spPr>
            <a:xfrm rot="10800000">
              <a:off x="10726003" y="4976702"/>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5CC08CA4-94B2-824F-AD7C-E813FB9C4337}"/>
                </a:ext>
              </a:extLst>
            </p:cNvPr>
            <p:cNvSpPr/>
            <p:nvPr/>
          </p:nvSpPr>
          <p:spPr>
            <a:xfrm>
              <a:off x="10726004" y="4358384"/>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1EEF6F76-DE1D-B746-B914-434DA92CDE4F}"/>
                </a:ext>
              </a:extLst>
            </p:cNvPr>
            <p:cNvSpPr/>
            <p:nvPr/>
          </p:nvSpPr>
          <p:spPr>
            <a:xfrm>
              <a:off x="10732980" y="2926103"/>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F927B53D-75EB-CC40-B4BA-EBF02A08A4EE}"/>
                </a:ext>
              </a:extLst>
            </p:cNvPr>
            <p:cNvSpPr/>
            <p:nvPr/>
          </p:nvSpPr>
          <p:spPr>
            <a:xfrm rot="10800000">
              <a:off x="10732979" y="3544421"/>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466674D3-4C03-B140-AB1A-8FAF74EE10B0}"/>
                </a:ext>
              </a:extLst>
            </p:cNvPr>
            <p:cNvSpPr/>
            <p:nvPr/>
          </p:nvSpPr>
          <p:spPr>
            <a:xfrm>
              <a:off x="11201553" y="3600027"/>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7C131279-A64A-3347-955E-9E5928F03999}"/>
                </a:ext>
              </a:extLst>
            </p:cNvPr>
            <p:cNvSpPr/>
            <p:nvPr/>
          </p:nvSpPr>
          <p:spPr>
            <a:xfrm rot="10800000">
              <a:off x="11201552" y="4218345"/>
              <a:ext cx="825935" cy="618318"/>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4E421666-6148-3144-9045-A599467DA0D7}"/>
                </a:ext>
              </a:extLst>
            </p:cNvPr>
            <p:cNvSpPr/>
            <p:nvPr/>
          </p:nvSpPr>
          <p:spPr>
            <a:xfrm>
              <a:off x="9465415" y="5351037"/>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107ED96F-8761-9847-87FF-FBC851D4F15E}"/>
                </a:ext>
              </a:extLst>
            </p:cNvPr>
            <p:cNvSpPr/>
            <p:nvPr/>
          </p:nvSpPr>
          <p:spPr>
            <a:xfrm rot="10800000">
              <a:off x="8796054" y="4684640"/>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BD00C9D7-DF1F-F742-80E7-40B9B62B61AF}"/>
                </a:ext>
              </a:extLst>
            </p:cNvPr>
            <p:cNvSpPr/>
            <p:nvPr/>
          </p:nvSpPr>
          <p:spPr>
            <a:xfrm>
              <a:off x="8796055" y="4225687"/>
              <a:ext cx="613059" cy="458953"/>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67EEC912-FE7B-994F-A469-0D8D580EC5EE}"/>
                </a:ext>
              </a:extLst>
            </p:cNvPr>
            <p:cNvSpPr/>
            <p:nvPr/>
          </p:nvSpPr>
          <p:spPr>
            <a:xfrm>
              <a:off x="11429639" y="676405"/>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82EBF72F-A4B6-2D41-8A4E-2172790AEF87}"/>
                </a:ext>
              </a:extLst>
            </p:cNvPr>
            <p:cNvSpPr/>
            <p:nvPr/>
          </p:nvSpPr>
          <p:spPr>
            <a:xfrm rot="10800000">
              <a:off x="11429637" y="1797931"/>
              <a:ext cx="1498109" cy="1121526"/>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D3CD0031-697B-4248-920F-BD210F7C4715}"/>
                </a:ext>
              </a:extLst>
            </p:cNvPr>
            <p:cNvSpPr/>
            <p:nvPr/>
          </p:nvSpPr>
          <p:spPr>
            <a:xfrm rot="10800000">
              <a:off x="10001145" y="4978503"/>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3C06B25C-3FB5-D141-B3C0-F873525A84CB}"/>
                </a:ext>
              </a:extLst>
            </p:cNvPr>
            <p:cNvSpPr/>
            <p:nvPr/>
          </p:nvSpPr>
          <p:spPr>
            <a:xfrm>
              <a:off x="8478550" y="3436582"/>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AB1DB588-1EB0-3744-9430-CAC80B0FB1F3}"/>
                </a:ext>
              </a:extLst>
            </p:cNvPr>
            <p:cNvSpPr/>
            <p:nvPr/>
          </p:nvSpPr>
          <p:spPr>
            <a:xfrm>
              <a:off x="10560298" y="3911608"/>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5E47BD4E-EEA8-954C-98C7-3C48E90B3616}"/>
                </a:ext>
              </a:extLst>
            </p:cNvPr>
            <p:cNvSpPr/>
            <p:nvPr/>
          </p:nvSpPr>
          <p:spPr>
            <a:xfrm rot="10800000">
              <a:off x="10924816" y="6039467"/>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411767D-2E6D-704F-B3FC-B00476653EEC}"/>
                </a:ext>
              </a:extLst>
            </p:cNvPr>
            <p:cNvSpPr/>
            <p:nvPr/>
          </p:nvSpPr>
          <p:spPr>
            <a:xfrm rot="10800000">
              <a:off x="8157134" y="1651419"/>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44DD58DB-89C4-1643-B976-F8D1A20C2CB2}"/>
                </a:ext>
              </a:extLst>
            </p:cNvPr>
            <p:cNvSpPr/>
            <p:nvPr/>
          </p:nvSpPr>
          <p:spPr>
            <a:xfrm>
              <a:off x="11586492" y="2465841"/>
              <a:ext cx="221130" cy="165545"/>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F12417C6-6FC9-AA4E-B0A3-B5F9BABD212A}"/>
                </a:ext>
              </a:extLst>
            </p:cNvPr>
            <p:cNvSpPr/>
            <p:nvPr/>
          </p:nvSpPr>
          <p:spPr>
            <a:xfrm>
              <a:off x="8875258" y="425489"/>
              <a:ext cx="164136" cy="122877"/>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9065C589-04CC-5C4D-9242-17D861A9EFA7}"/>
                </a:ext>
              </a:extLst>
            </p:cNvPr>
            <p:cNvSpPr/>
            <p:nvPr/>
          </p:nvSpPr>
          <p:spPr>
            <a:xfrm rot="10800000">
              <a:off x="11900905" y="4908188"/>
              <a:ext cx="164136" cy="122877"/>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5A9EF7AB-342F-044E-BFE2-5FC7693AB610}"/>
                </a:ext>
              </a:extLst>
            </p:cNvPr>
            <p:cNvSpPr/>
            <p:nvPr/>
          </p:nvSpPr>
          <p:spPr>
            <a:xfrm>
              <a:off x="9494499" y="1271969"/>
              <a:ext cx="401094" cy="300270"/>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riangle 39">
              <a:extLst>
                <a:ext uri="{FF2B5EF4-FFF2-40B4-BE49-F238E27FC236}">
                  <a16:creationId xmlns:a16="http://schemas.microsoft.com/office/drawing/2014/main" id="{60E61EAE-FC4F-E74B-877C-CAAD15D0B69E}"/>
                </a:ext>
              </a:extLst>
            </p:cNvPr>
            <p:cNvSpPr/>
            <p:nvPr/>
          </p:nvSpPr>
          <p:spPr>
            <a:xfrm rot="10800000">
              <a:off x="7203068" y="-14628"/>
              <a:ext cx="1592986" cy="1192554"/>
            </a:xfrm>
            <a:prstGeom prst="triangle">
              <a:avLst/>
            </a:prstGeom>
            <a:grpFill/>
            <a:ln>
              <a:solidFill>
                <a:srgbClr val="00B0F0">
                  <a:alpha val="30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Rectangle 7">
            <a:extLst>
              <a:ext uri="{FF2B5EF4-FFF2-40B4-BE49-F238E27FC236}">
                <a16:creationId xmlns:a16="http://schemas.microsoft.com/office/drawing/2014/main" id="{D54A41E8-4530-4047-B8DF-D0B0E14B9B4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Parallelogram 9">
            <a:extLst>
              <a:ext uri="{FF2B5EF4-FFF2-40B4-BE49-F238E27FC236}">
                <a16:creationId xmlns:a16="http://schemas.microsoft.com/office/drawing/2014/main" id="{1D1E2FC5-B712-A243-BDE2-4E61E6B730C8}"/>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1B4D9C05-8F37-144A-843A-CE7B43B8EA95}"/>
              </a:ext>
            </a:extLst>
          </p:cNvPr>
          <p:cNvSpPr txBox="1"/>
          <p:nvPr/>
        </p:nvSpPr>
        <p:spPr>
          <a:xfrm>
            <a:off x="4800046" y="6477000"/>
            <a:ext cx="6573212"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KEY PRODUCT ADVANTAGES AND FEATURES</a:t>
            </a:r>
          </a:p>
        </p:txBody>
      </p:sp>
      <p:graphicFrame>
        <p:nvGraphicFramePr>
          <p:cNvPr id="41" name="Table 40">
            <a:extLst>
              <a:ext uri="{FF2B5EF4-FFF2-40B4-BE49-F238E27FC236}">
                <a16:creationId xmlns:a16="http://schemas.microsoft.com/office/drawing/2014/main" id="{03635390-A112-3248-BF8E-087B48946CC6}"/>
              </a:ext>
            </a:extLst>
          </p:cNvPr>
          <p:cNvGraphicFramePr>
            <a:graphicFrameLocks noGrp="1"/>
          </p:cNvGraphicFramePr>
          <p:nvPr>
            <p:extLst>
              <p:ext uri="{D42A27DB-BD31-4B8C-83A1-F6EECF244321}">
                <p14:modId xmlns:p14="http://schemas.microsoft.com/office/powerpoint/2010/main" val="1982959604"/>
              </p:ext>
            </p:extLst>
          </p:nvPr>
        </p:nvGraphicFramePr>
        <p:xfrm>
          <a:off x="416933" y="421728"/>
          <a:ext cx="8341067" cy="5746015"/>
        </p:xfrm>
        <a:graphic>
          <a:graphicData uri="http://schemas.openxmlformats.org/drawingml/2006/table">
            <a:tbl>
              <a:tblPr firstRow="1" firstCol="1" bandRow="1">
                <a:tableStyleId>{5C22544A-7EE6-4342-B048-85BDC9FD1C3A}</a:tableStyleId>
              </a:tblPr>
              <a:tblGrid>
                <a:gridCol w="2485293">
                  <a:extLst>
                    <a:ext uri="{9D8B030D-6E8A-4147-A177-3AD203B41FA5}">
                      <a16:colId xmlns:a16="http://schemas.microsoft.com/office/drawing/2014/main" val="1166814698"/>
                    </a:ext>
                  </a:extLst>
                </a:gridCol>
                <a:gridCol w="5855774">
                  <a:extLst>
                    <a:ext uri="{9D8B030D-6E8A-4147-A177-3AD203B41FA5}">
                      <a16:colId xmlns:a16="http://schemas.microsoft.com/office/drawing/2014/main" val="3646778800"/>
                    </a:ext>
                  </a:extLst>
                </a:gridCol>
              </a:tblGrid>
              <a:tr h="347839">
                <a:tc>
                  <a:txBody>
                    <a:bodyPr/>
                    <a:lstStyle/>
                    <a:p>
                      <a:pPr marL="0" marR="0">
                        <a:spcBef>
                          <a:spcPts val="0"/>
                        </a:spcBef>
                        <a:spcAft>
                          <a:spcPts val="0"/>
                        </a:spcAft>
                      </a:pPr>
                      <a:r>
                        <a:rPr lang="en-US" sz="1100" b="0" dirty="0">
                          <a:solidFill>
                            <a:schemeClr val="tx1"/>
                          </a:solidFill>
                          <a:effectLst/>
                          <a:latin typeface="Century Gothic" panose="020B0502020202020204" pitchFamily="34" charset="0"/>
                        </a:rPr>
                        <a:t>ADVANTAGE NAME</a:t>
                      </a:r>
                      <a:endParaRPr lang="en-US" sz="11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schemeClr>
                    </a:solidFill>
                  </a:tcPr>
                </a:tc>
                <a:tc>
                  <a:txBody>
                    <a:bodyPr/>
                    <a:lstStyle/>
                    <a:p>
                      <a:pPr marL="0" marR="0">
                        <a:spcBef>
                          <a:spcPts val="0"/>
                        </a:spcBef>
                        <a:spcAft>
                          <a:spcPts val="0"/>
                        </a:spcAft>
                      </a:pPr>
                      <a:r>
                        <a:rPr lang="en-US" sz="1100" b="0" dirty="0">
                          <a:solidFill>
                            <a:schemeClr val="tx1"/>
                          </a:solidFill>
                          <a:effectLst/>
                          <a:latin typeface="Century Gothic" panose="020B0502020202020204" pitchFamily="34" charset="0"/>
                        </a:rPr>
                        <a:t> FEATURE OF NAMED ADVANTAGE</a:t>
                      </a:r>
                      <a:endParaRPr lang="en-US" sz="11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381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tx2">
                        <a:lumMod val="20000"/>
                        <a:lumOff val="80000"/>
                        <a:alpha val="50196"/>
                      </a:schemeClr>
                    </a:solidFill>
                  </a:tcPr>
                </a:tc>
                <a:extLst>
                  <a:ext uri="{0D108BD9-81ED-4DB2-BD59-A6C34878D82A}">
                    <a16:rowId xmlns:a16="http://schemas.microsoft.com/office/drawing/2014/main" val="1488812208"/>
                  </a:ext>
                </a:extLst>
              </a:tr>
              <a:tr h="899696">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 </a:t>
                      </a: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2206207200"/>
                  </a:ext>
                </a:extLst>
              </a:tr>
              <a:tr h="899696">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r>
                        <a:rPr lang="en-US" sz="1200" b="0" dirty="0">
                          <a:solidFill>
                            <a:schemeClr val="tx1"/>
                          </a:solidFill>
                          <a:effectLst/>
                          <a:latin typeface="Century Gothic" panose="020B0502020202020204" pitchFamily="34" charset="0"/>
                        </a:rPr>
                        <a:t> </a:t>
                      </a: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416007205"/>
                  </a:ext>
                </a:extLst>
              </a:tr>
              <a:tr h="899696">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789045107"/>
                  </a:ext>
                </a:extLst>
              </a:tr>
              <a:tr h="899696">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310443194"/>
                  </a:ext>
                </a:extLst>
              </a:tr>
              <a:tr h="899696">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3801985003"/>
                  </a:ext>
                </a:extLst>
              </a:tr>
              <a:tr h="899696">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7F9FB"/>
                    </a:solidFill>
                  </a:tcPr>
                </a:tc>
                <a:tc>
                  <a:txBody>
                    <a:bodyPr/>
                    <a:lstStyle/>
                    <a:p>
                      <a:pPr marL="0" marR="0">
                        <a:spcBef>
                          <a:spcPts val="0"/>
                        </a:spcBef>
                        <a:spcAft>
                          <a:spcPts val="0"/>
                        </a:spcAft>
                      </a:pPr>
                      <a:endParaRPr lang="en-US" sz="1200" b="0" dirty="0">
                        <a:solidFill>
                          <a:schemeClr val="tx1"/>
                        </a:solidFill>
                        <a:effectLst/>
                        <a:latin typeface="Century Gothic" panose="020B0502020202020204" pitchFamily="34" charset="0"/>
                        <a:ea typeface="Times New Roman" panose="02020603050405020304" pitchFamily="18" charset="0"/>
                        <a:cs typeface="Times New Roman" panose="02020603050405020304" pitchFamily="18" charset="0"/>
                      </a:endParaRPr>
                    </a:p>
                  </a:txBody>
                  <a:tcPr marL="68580" marR="6858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rgbClr val="FFFFFF">
                        <a:alpha val="50196"/>
                      </a:srgbClr>
                    </a:solidFill>
                  </a:tcPr>
                </a:tc>
                <a:extLst>
                  <a:ext uri="{0D108BD9-81ED-4DB2-BD59-A6C34878D82A}">
                    <a16:rowId xmlns:a16="http://schemas.microsoft.com/office/drawing/2014/main" val="1639401556"/>
                  </a:ext>
                </a:extLst>
              </a:tr>
            </a:tbl>
          </a:graphicData>
        </a:graphic>
      </p:graphicFrame>
    </p:spTree>
    <p:extLst>
      <p:ext uri="{BB962C8B-B14F-4D97-AF65-F5344CB8AC3E}">
        <p14:creationId xmlns:p14="http://schemas.microsoft.com/office/powerpoint/2010/main" val="2882744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8E1B7E48-4A02-444F-963A-D6DBBEE435A3}"/>
              </a:ext>
            </a:extLst>
          </p:cNvPr>
          <p:cNvGrpSpPr/>
          <p:nvPr/>
        </p:nvGrpSpPr>
        <p:grpSpPr>
          <a:xfrm>
            <a:off x="7203068" y="-14628"/>
            <a:ext cx="5724680" cy="6219640"/>
            <a:chOff x="7203068" y="-14628"/>
            <a:chExt cx="5724680" cy="6219640"/>
          </a:xfrm>
          <a:solidFill>
            <a:schemeClr val="bg1">
              <a:alpha val="30000"/>
            </a:schemeClr>
          </a:solidFill>
        </p:grpSpPr>
        <p:sp>
          <p:nvSpPr>
            <p:cNvPr id="8" name="Triangle 7">
              <a:extLst>
                <a:ext uri="{FF2B5EF4-FFF2-40B4-BE49-F238E27FC236}">
                  <a16:creationId xmlns:a16="http://schemas.microsoft.com/office/drawing/2014/main" id="{C1F95B41-1F70-5541-A0B1-E31F6CB382D1}"/>
                </a:ext>
              </a:extLst>
            </p:cNvPr>
            <p:cNvSpPr/>
            <p:nvPr/>
          </p:nvSpPr>
          <p:spPr>
            <a:xfrm>
              <a:off x="8267700" y="1219200"/>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riangle 13">
              <a:extLst>
                <a:ext uri="{FF2B5EF4-FFF2-40B4-BE49-F238E27FC236}">
                  <a16:creationId xmlns:a16="http://schemas.microsoft.com/office/drawing/2014/main" id="{D3145F68-25BF-6F45-9133-78D5A5614430}"/>
                </a:ext>
              </a:extLst>
            </p:cNvPr>
            <p:cNvSpPr/>
            <p:nvPr/>
          </p:nvSpPr>
          <p:spPr>
            <a:xfrm rot="10800000">
              <a:off x="8267698" y="2340726"/>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riangle 14">
              <a:extLst>
                <a:ext uri="{FF2B5EF4-FFF2-40B4-BE49-F238E27FC236}">
                  <a16:creationId xmlns:a16="http://schemas.microsoft.com/office/drawing/2014/main" id="{32661B42-CFB6-BF43-BDC1-243E3C22207A}"/>
                </a:ext>
              </a:extLst>
            </p:cNvPr>
            <p:cNvSpPr/>
            <p:nvPr/>
          </p:nvSpPr>
          <p:spPr>
            <a:xfrm>
              <a:off x="9117614" y="2441587"/>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riangle 15">
              <a:extLst>
                <a:ext uri="{FF2B5EF4-FFF2-40B4-BE49-F238E27FC236}">
                  <a16:creationId xmlns:a16="http://schemas.microsoft.com/office/drawing/2014/main" id="{309A7C49-973C-FD42-AB70-5B57BBDB1D85}"/>
                </a:ext>
              </a:extLst>
            </p:cNvPr>
            <p:cNvSpPr/>
            <p:nvPr/>
          </p:nvSpPr>
          <p:spPr>
            <a:xfrm rot="10800000">
              <a:off x="9117612" y="3563113"/>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riangle 16">
              <a:extLst>
                <a:ext uri="{FF2B5EF4-FFF2-40B4-BE49-F238E27FC236}">
                  <a16:creationId xmlns:a16="http://schemas.microsoft.com/office/drawing/2014/main" id="{A49B51FE-E6AA-5A45-BD6C-DA4BF7C9EC64}"/>
                </a:ext>
              </a:extLst>
            </p:cNvPr>
            <p:cNvSpPr/>
            <p:nvPr/>
          </p:nvSpPr>
          <p:spPr>
            <a:xfrm rot="10800000">
              <a:off x="9118598" y="-14627"/>
              <a:ext cx="3073402" cy="230083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riangle 17">
              <a:extLst>
                <a:ext uri="{FF2B5EF4-FFF2-40B4-BE49-F238E27FC236}">
                  <a16:creationId xmlns:a16="http://schemas.microsoft.com/office/drawing/2014/main" id="{DCC5E1A3-499A-4A42-912A-329D6FA81565}"/>
                </a:ext>
              </a:extLst>
            </p:cNvPr>
            <p:cNvSpPr/>
            <p:nvPr/>
          </p:nvSpPr>
          <p:spPr>
            <a:xfrm>
              <a:off x="11194577" y="5032308"/>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iangle 18">
              <a:extLst>
                <a:ext uri="{FF2B5EF4-FFF2-40B4-BE49-F238E27FC236}">
                  <a16:creationId xmlns:a16="http://schemas.microsoft.com/office/drawing/2014/main" id="{7478C905-13B8-3549-A925-632AF93DA529}"/>
                </a:ext>
              </a:extLst>
            </p:cNvPr>
            <p:cNvSpPr/>
            <p:nvPr/>
          </p:nvSpPr>
          <p:spPr>
            <a:xfrm rot="10800000">
              <a:off x="10726003" y="4976702"/>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riangle 19">
              <a:extLst>
                <a:ext uri="{FF2B5EF4-FFF2-40B4-BE49-F238E27FC236}">
                  <a16:creationId xmlns:a16="http://schemas.microsoft.com/office/drawing/2014/main" id="{EBBDD6DB-9153-F84A-8A6D-72FB50473A0B}"/>
                </a:ext>
              </a:extLst>
            </p:cNvPr>
            <p:cNvSpPr/>
            <p:nvPr/>
          </p:nvSpPr>
          <p:spPr>
            <a:xfrm>
              <a:off x="10726004" y="4358384"/>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riangle 20">
              <a:extLst>
                <a:ext uri="{FF2B5EF4-FFF2-40B4-BE49-F238E27FC236}">
                  <a16:creationId xmlns:a16="http://schemas.microsoft.com/office/drawing/2014/main" id="{0F2B7324-B883-D04D-AA46-6BD0AF8386FA}"/>
                </a:ext>
              </a:extLst>
            </p:cNvPr>
            <p:cNvSpPr/>
            <p:nvPr/>
          </p:nvSpPr>
          <p:spPr>
            <a:xfrm>
              <a:off x="10732980" y="2926103"/>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riangle 21">
              <a:extLst>
                <a:ext uri="{FF2B5EF4-FFF2-40B4-BE49-F238E27FC236}">
                  <a16:creationId xmlns:a16="http://schemas.microsoft.com/office/drawing/2014/main" id="{E2E2A6B5-3297-124A-A02B-7888670A8E19}"/>
                </a:ext>
              </a:extLst>
            </p:cNvPr>
            <p:cNvSpPr/>
            <p:nvPr/>
          </p:nvSpPr>
          <p:spPr>
            <a:xfrm rot="10800000">
              <a:off x="10732979" y="3544421"/>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riangle 22">
              <a:extLst>
                <a:ext uri="{FF2B5EF4-FFF2-40B4-BE49-F238E27FC236}">
                  <a16:creationId xmlns:a16="http://schemas.microsoft.com/office/drawing/2014/main" id="{56579292-2F63-8344-B4D4-B3104A9FF118}"/>
                </a:ext>
              </a:extLst>
            </p:cNvPr>
            <p:cNvSpPr/>
            <p:nvPr/>
          </p:nvSpPr>
          <p:spPr>
            <a:xfrm>
              <a:off x="11201553" y="3600027"/>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riangle 23">
              <a:extLst>
                <a:ext uri="{FF2B5EF4-FFF2-40B4-BE49-F238E27FC236}">
                  <a16:creationId xmlns:a16="http://schemas.microsoft.com/office/drawing/2014/main" id="{7246C88E-4533-0C4B-B184-73C1B498B8FC}"/>
                </a:ext>
              </a:extLst>
            </p:cNvPr>
            <p:cNvSpPr/>
            <p:nvPr/>
          </p:nvSpPr>
          <p:spPr>
            <a:xfrm rot="10800000">
              <a:off x="11201552" y="4218345"/>
              <a:ext cx="825935" cy="618318"/>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riangle 24">
              <a:extLst>
                <a:ext uri="{FF2B5EF4-FFF2-40B4-BE49-F238E27FC236}">
                  <a16:creationId xmlns:a16="http://schemas.microsoft.com/office/drawing/2014/main" id="{03EC3B23-B8B6-1B4A-9899-999384E3DFAC}"/>
                </a:ext>
              </a:extLst>
            </p:cNvPr>
            <p:cNvSpPr/>
            <p:nvPr/>
          </p:nvSpPr>
          <p:spPr>
            <a:xfrm>
              <a:off x="9465415" y="535103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riangle 25">
              <a:extLst>
                <a:ext uri="{FF2B5EF4-FFF2-40B4-BE49-F238E27FC236}">
                  <a16:creationId xmlns:a16="http://schemas.microsoft.com/office/drawing/2014/main" id="{3680E3CF-DB8A-9047-B4CD-2F5BA9988567}"/>
                </a:ext>
              </a:extLst>
            </p:cNvPr>
            <p:cNvSpPr/>
            <p:nvPr/>
          </p:nvSpPr>
          <p:spPr>
            <a:xfrm rot="10800000">
              <a:off x="8796054" y="4684640"/>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riangle 26">
              <a:extLst>
                <a:ext uri="{FF2B5EF4-FFF2-40B4-BE49-F238E27FC236}">
                  <a16:creationId xmlns:a16="http://schemas.microsoft.com/office/drawing/2014/main" id="{F70F9821-7B32-5942-B3E7-D8C865439557}"/>
                </a:ext>
              </a:extLst>
            </p:cNvPr>
            <p:cNvSpPr/>
            <p:nvPr/>
          </p:nvSpPr>
          <p:spPr>
            <a:xfrm>
              <a:off x="8796055" y="4225687"/>
              <a:ext cx="613059" cy="458953"/>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riangle 27">
              <a:extLst>
                <a:ext uri="{FF2B5EF4-FFF2-40B4-BE49-F238E27FC236}">
                  <a16:creationId xmlns:a16="http://schemas.microsoft.com/office/drawing/2014/main" id="{17F49CF0-4F75-364D-B8B3-83A0B12E6A7E}"/>
                </a:ext>
              </a:extLst>
            </p:cNvPr>
            <p:cNvSpPr/>
            <p:nvPr/>
          </p:nvSpPr>
          <p:spPr>
            <a:xfrm>
              <a:off x="11429639" y="676405"/>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riangle 28">
              <a:extLst>
                <a:ext uri="{FF2B5EF4-FFF2-40B4-BE49-F238E27FC236}">
                  <a16:creationId xmlns:a16="http://schemas.microsoft.com/office/drawing/2014/main" id="{7448E9F5-8215-3D44-85D0-A590CF9868BA}"/>
                </a:ext>
              </a:extLst>
            </p:cNvPr>
            <p:cNvSpPr/>
            <p:nvPr/>
          </p:nvSpPr>
          <p:spPr>
            <a:xfrm rot="10800000">
              <a:off x="11429637" y="1797931"/>
              <a:ext cx="1498109" cy="1121526"/>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riangle 29">
              <a:extLst>
                <a:ext uri="{FF2B5EF4-FFF2-40B4-BE49-F238E27FC236}">
                  <a16:creationId xmlns:a16="http://schemas.microsoft.com/office/drawing/2014/main" id="{90090464-F536-8E4A-BD6E-7EB365238ABE}"/>
                </a:ext>
              </a:extLst>
            </p:cNvPr>
            <p:cNvSpPr/>
            <p:nvPr/>
          </p:nvSpPr>
          <p:spPr>
            <a:xfrm rot="10800000">
              <a:off x="10001145" y="4978503"/>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riangle 30">
              <a:extLst>
                <a:ext uri="{FF2B5EF4-FFF2-40B4-BE49-F238E27FC236}">
                  <a16:creationId xmlns:a16="http://schemas.microsoft.com/office/drawing/2014/main" id="{AA7D07E8-B811-E14D-8E65-1E5D7F4AE6EB}"/>
                </a:ext>
              </a:extLst>
            </p:cNvPr>
            <p:cNvSpPr/>
            <p:nvPr/>
          </p:nvSpPr>
          <p:spPr>
            <a:xfrm>
              <a:off x="8478550" y="3436582"/>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riangle 31">
              <a:extLst>
                <a:ext uri="{FF2B5EF4-FFF2-40B4-BE49-F238E27FC236}">
                  <a16:creationId xmlns:a16="http://schemas.microsoft.com/office/drawing/2014/main" id="{A48947FF-57CA-D249-96E7-117F9769097F}"/>
                </a:ext>
              </a:extLst>
            </p:cNvPr>
            <p:cNvSpPr/>
            <p:nvPr/>
          </p:nvSpPr>
          <p:spPr>
            <a:xfrm>
              <a:off x="10560298" y="3911608"/>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riangle 32">
              <a:extLst>
                <a:ext uri="{FF2B5EF4-FFF2-40B4-BE49-F238E27FC236}">
                  <a16:creationId xmlns:a16="http://schemas.microsoft.com/office/drawing/2014/main" id="{F04D09A2-2F95-5241-9100-2219D93B2329}"/>
                </a:ext>
              </a:extLst>
            </p:cNvPr>
            <p:cNvSpPr/>
            <p:nvPr/>
          </p:nvSpPr>
          <p:spPr>
            <a:xfrm rot="10800000">
              <a:off x="10924816" y="6039467"/>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riangle 33">
              <a:extLst>
                <a:ext uri="{FF2B5EF4-FFF2-40B4-BE49-F238E27FC236}">
                  <a16:creationId xmlns:a16="http://schemas.microsoft.com/office/drawing/2014/main" id="{1BDF32AB-DA0A-0D43-859F-2CD7DBE58638}"/>
                </a:ext>
              </a:extLst>
            </p:cNvPr>
            <p:cNvSpPr/>
            <p:nvPr/>
          </p:nvSpPr>
          <p:spPr>
            <a:xfrm rot="10800000">
              <a:off x="8157134" y="1651419"/>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riangle 34">
              <a:extLst>
                <a:ext uri="{FF2B5EF4-FFF2-40B4-BE49-F238E27FC236}">
                  <a16:creationId xmlns:a16="http://schemas.microsoft.com/office/drawing/2014/main" id="{E533EC0E-E681-8649-8038-EE2C8D3B5CE1}"/>
                </a:ext>
              </a:extLst>
            </p:cNvPr>
            <p:cNvSpPr/>
            <p:nvPr/>
          </p:nvSpPr>
          <p:spPr>
            <a:xfrm>
              <a:off x="11586492" y="2465841"/>
              <a:ext cx="221130" cy="165545"/>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riangle 35">
              <a:extLst>
                <a:ext uri="{FF2B5EF4-FFF2-40B4-BE49-F238E27FC236}">
                  <a16:creationId xmlns:a16="http://schemas.microsoft.com/office/drawing/2014/main" id="{A5A29F83-7BB5-764B-95A1-F84D70156B63}"/>
                </a:ext>
              </a:extLst>
            </p:cNvPr>
            <p:cNvSpPr/>
            <p:nvPr/>
          </p:nvSpPr>
          <p:spPr>
            <a:xfrm>
              <a:off x="8875258" y="425489"/>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riangle 36">
              <a:extLst>
                <a:ext uri="{FF2B5EF4-FFF2-40B4-BE49-F238E27FC236}">
                  <a16:creationId xmlns:a16="http://schemas.microsoft.com/office/drawing/2014/main" id="{EDC38598-9CCC-964F-BB5E-C1A27ACDCC44}"/>
                </a:ext>
              </a:extLst>
            </p:cNvPr>
            <p:cNvSpPr/>
            <p:nvPr/>
          </p:nvSpPr>
          <p:spPr>
            <a:xfrm rot="10800000">
              <a:off x="11900905" y="4908188"/>
              <a:ext cx="164136" cy="122877"/>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riangle 37">
              <a:extLst>
                <a:ext uri="{FF2B5EF4-FFF2-40B4-BE49-F238E27FC236}">
                  <a16:creationId xmlns:a16="http://schemas.microsoft.com/office/drawing/2014/main" id="{B7E5DB76-E9E8-AD4D-8A0B-33AC626B474D}"/>
                </a:ext>
              </a:extLst>
            </p:cNvPr>
            <p:cNvSpPr/>
            <p:nvPr/>
          </p:nvSpPr>
          <p:spPr>
            <a:xfrm>
              <a:off x="9494499" y="1271969"/>
              <a:ext cx="401094" cy="300270"/>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riangle 38">
              <a:extLst>
                <a:ext uri="{FF2B5EF4-FFF2-40B4-BE49-F238E27FC236}">
                  <a16:creationId xmlns:a16="http://schemas.microsoft.com/office/drawing/2014/main" id="{9474D31C-5D26-2048-8B9C-61EF38B28DBD}"/>
                </a:ext>
              </a:extLst>
            </p:cNvPr>
            <p:cNvSpPr/>
            <p:nvPr/>
          </p:nvSpPr>
          <p:spPr>
            <a:xfrm rot="10800000">
              <a:off x="7203068" y="-14628"/>
              <a:ext cx="1592986" cy="1192554"/>
            </a:xfrm>
            <a:prstGeom prst="triangle">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F2860D12-6A71-8F44-A957-3AA8E8D3B48D}"/>
              </a:ext>
            </a:extLst>
          </p:cNvPr>
          <p:cNvSpPr txBox="1"/>
          <p:nvPr/>
        </p:nvSpPr>
        <p:spPr>
          <a:xfrm>
            <a:off x="274320" y="91440"/>
            <a:ext cx="6606205" cy="707886"/>
          </a:xfrm>
          <a:prstGeom prst="rect">
            <a:avLst/>
          </a:prstGeom>
          <a:noFill/>
        </p:spPr>
        <p:txBody>
          <a:bodyPr wrap="square" rtlCol="0">
            <a:spAutoFit/>
          </a:bodyPr>
          <a:lstStyle/>
          <a:p>
            <a:r>
              <a:rPr lang="en-US" sz="4000" dirty="0">
                <a:solidFill>
                  <a:schemeClr val="tx1">
                    <a:lumMod val="65000"/>
                    <a:lumOff val="35000"/>
                  </a:schemeClr>
                </a:solidFill>
                <a:latin typeface="Century Gothic" panose="020B0502020202020204" pitchFamily="34" charset="0"/>
              </a:rPr>
              <a:t>COMMENTS</a:t>
            </a:r>
          </a:p>
        </p:txBody>
      </p:sp>
      <p:sp>
        <p:nvSpPr>
          <p:cNvPr id="9" name="TextBox 8">
            <a:extLst>
              <a:ext uri="{FF2B5EF4-FFF2-40B4-BE49-F238E27FC236}">
                <a16:creationId xmlns:a16="http://schemas.microsoft.com/office/drawing/2014/main" id="{E6EEB223-E166-A54F-887F-3F76EDC4E433}"/>
              </a:ext>
            </a:extLst>
          </p:cNvPr>
          <p:cNvSpPr txBox="1"/>
          <p:nvPr/>
        </p:nvSpPr>
        <p:spPr>
          <a:xfrm>
            <a:off x="0" y="6477000"/>
            <a:ext cx="11373258" cy="369332"/>
          </a:xfrm>
          <a:prstGeom prst="rect">
            <a:avLst/>
          </a:prstGeom>
          <a:noFill/>
        </p:spPr>
        <p:txBody>
          <a:bodyPr wrap="square" rtlCol="0">
            <a:spAutoFit/>
          </a:bodyPr>
          <a:lstStyle/>
          <a:p>
            <a:pPr algn="r"/>
            <a:r>
              <a:rPr lang="en-US" dirty="0">
                <a:solidFill>
                  <a:schemeClr val="bg1"/>
                </a:solidFill>
                <a:latin typeface="Century Gothic" panose="020B0502020202020204" pitchFamily="34" charset="0"/>
                <a:ea typeface="Arial" charset="0"/>
                <a:cs typeface="Arial" charset="0"/>
              </a:rPr>
              <a:t>PRODUCT VISION BOX  –  COMMENTS</a:t>
            </a:r>
          </a:p>
        </p:txBody>
      </p:sp>
      <p:sp>
        <p:nvSpPr>
          <p:cNvPr id="40" name="TextBox 39">
            <a:extLst>
              <a:ext uri="{FF2B5EF4-FFF2-40B4-BE49-F238E27FC236}">
                <a16:creationId xmlns:a16="http://schemas.microsoft.com/office/drawing/2014/main" id="{B4AB5188-B064-5C48-B30B-02EFC1DDEB28}"/>
              </a:ext>
            </a:extLst>
          </p:cNvPr>
          <p:cNvSpPr txBox="1"/>
          <p:nvPr/>
        </p:nvSpPr>
        <p:spPr>
          <a:xfrm>
            <a:off x="391531" y="1135789"/>
            <a:ext cx="9221323" cy="4683333"/>
          </a:xfrm>
          <a:prstGeom prst="rect">
            <a:avLst/>
          </a:prstGeom>
          <a:noFill/>
        </p:spPr>
        <p:txBody>
          <a:bodyPr wrap="square" rtlCol="0">
            <a:spAutoFit/>
          </a:bodyPr>
          <a:lstStyle/>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autem vel eum iriure dolor in hendrerit in vulputate velit esse molestie consequat, vel illum dolore eu feugiat nulla facilisis.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At vero eros et accumsan et iusto odio dignissim qui blandit praesent luptatum zzril delenit augue duis dolore te feugait nulla facilisi.</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Lorem ipsum dolor sit amet, consectetuer adipiscing elit, sed diam nonummy nibh euismod tincidunt ut laoreet dolore magna aliquam erat volutpat.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Ut wisi enim ad minim veniam, quis nostrud exerci tation ullamcorper suscipit lobortis nisl ut aliquip ex ea commodo consequat. </a:t>
            </a:r>
          </a:p>
          <a:p>
            <a:pPr marL="285750" indent="-285750" fontAlgn="ctr">
              <a:spcBef>
                <a:spcPts val="1400"/>
              </a:spcBef>
              <a:buClr>
                <a:srgbClr val="F0A622"/>
              </a:buClr>
              <a:buSzPct val="150000"/>
              <a:buFont typeface="Arial" panose="020B0604020202020204" pitchFamily="34" charset="0"/>
              <a:buChar char="•"/>
            </a:pPr>
            <a:r>
              <a:rPr lang="en-US" sz="1600" dirty="0">
                <a:solidFill>
                  <a:srgbClr val="000000"/>
                </a:solidFill>
                <a:latin typeface="Century Gothic" panose="020B0502020202020204" pitchFamily="34" charset="0"/>
              </a:rPr>
              <a:t>Duis autem vel eum iriure dolor in hendrerit in vulputate velit esse molestie consequat, vel illum dolore eu feugiat nulla facilisis. At vero eros et accumsan et iusto odio dignissim qui blandit praesent luptatum zzril delenit augue duis dolore te feugait nulla facilisi.</a:t>
            </a:r>
          </a:p>
        </p:txBody>
      </p:sp>
    </p:spTree>
    <p:extLst>
      <p:ext uri="{BB962C8B-B14F-4D97-AF65-F5344CB8AC3E}">
        <p14:creationId xmlns:p14="http://schemas.microsoft.com/office/powerpoint/2010/main" val="10367233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786466325"/>
              </p:ext>
            </p:extLst>
          </p:nvPr>
        </p:nvGraphicFramePr>
        <p:xfrm>
          <a:off x="787790" y="1050352"/>
          <a:ext cx="10227213" cy="2468352"/>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468352">
                <a:tc>
                  <a:txBody>
                    <a:bodyPr/>
                    <a:lstStyle/>
                    <a:p>
                      <a:pPr marL="0" marR="0" algn="ctr">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spcBef>
                          <a:spcPts val="0"/>
                        </a:spcBef>
                        <a:spcAft>
                          <a:spcPts val="0"/>
                        </a:spcAft>
                      </a:pPr>
                      <a:r>
                        <a:rPr lang="en-US" sz="1200" b="0" dirty="0">
                          <a:solidFill>
                            <a:schemeClr val="tx1"/>
                          </a:solidFill>
                          <a:effectLst/>
                          <a:latin typeface="Century Gothic" panose="020B0502020202020204" pitchFamily="34" charset="0"/>
                        </a:rPr>
                        <a:t> </a:t>
                      </a:r>
                    </a:p>
                    <a:p>
                      <a:pPr marL="0" marR="0">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endParaRPr lang="en-US" sz="1400" b="0" dirty="0">
                        <a:solidFill>
                          <a:schemeClr val="tx1"/>
                        </a:solidFill>
                        <a:effectLst/>
                        <a:latin typeface="Century Gothic" panose="020B0502020202020204" pitchFamily="34" charset="0"/>
                        <a:ea typeface="Calibri" panose="020F0502020204030204" pitchFamily="34" charset="0"/>
                        <a:cs typeface="Times New Roman" panose="02020603050405020304" pitchFamily="18" charset="0"/>
                      </a:endParaRPr>
                    </a:p>
                  </a:txBody>
                  <a:tcPr marL="2286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Product-Vision-Box-Template_PowerPoint" id="{8B1D6221-9834-B448-8206-530970463828}" vid="{B2C03D60-13C5-C844-BF48-B432901516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IC-Product-Vision-Box-Template_PowerPoint</Template>
  <TotalTime>0</TotalTime>
  <Words>634</Words>
  <Application>Microsoft Office PowerPoint</Application>
  <PresentationFormat>Widescreen</PresentationFormat>
  <Paragraphs>55</Paragraphs>
  <Slides>8</Slides>
  <Notes>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Century Gothic</vt:lpstr>
      <vt:lpstr>System Font Regular</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Alexandra Ragazhinskaya</dc:creator>
  <cp:lastModifiedBy>Alexandra Ragazhinskaya</cp:lastModifiedBy>
  <cp:revision>1</cp:revision>
  <cp:lastPrinted>2020-08-31T22:23:58Z</cp:lastPrinted>
  <dcterms:created xsi:type="dcterms:W3CDTF">2021-09-02T17:37:52Z</dcterms:created>
  <dcterms:modified xsi:type="dcterms:W3CDTF">2021-09-02T17:38:23Z</dcterms:modified>
</cp:coreProperties>
</file>