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3" r:id="rId2"/>
    <p:sldId id="328" r:id="rId3"/>
    <p:sldId id="34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6429"/>
    <a:srgbClr val="F8A045"/>
    <a:srgbClr val="F0A622"/>
    <a:srgbClr val="DD9800"/>
    <a:srgbClr val="00BD32"/>
    <a:srgbClr val="D6A9BD"/>
    <a:srgbClr val="77D3C0"/>
    <a:srgbClr val="2ADCD1"/>
    <a:srgbClr val="FFC72C"/>
    <a:srgbClr val="E10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16" autoAdjust="0"/>
    <p:restoredTop sz="86447"/>
  </p:normalViewPr>
  <p:slideViewPr>
    <p:cSldViewPr snapToGrid="0" snapToObjects="1">
      <p:cViewPr>
        <p:scale>
          <a:sx n="171" d="100"/>
          <a:sy n="171" d="100"/>
        </p:scale>
        <p:origin x="84" y="-84"/>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10/30/2021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6075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10/30/2021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10/30/2021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3Cvbqml"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 Id="rId9" Type="http://schemas.openxmlformats.org/officeDocument/2006/relationships/image" Target="../media/image1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971183"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8405403" y="317165"/>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670736"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BRAND IDENTITY GUIDELINES PRESENTATION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BRAND IDENTITY GUIDELINES</a:t>
            </a:r>
            <a:endParaRPr lang="en-US" dirty="0">
              <a:solidFill>
                <a:schemeClr val="bg1"/>
              </a:solidFill>
              <a:latin typeface="Century Gothic" panose="020B0502020202020204" pitchFamily="34" charset="0"/>
              <a:ea typeface="Arial" charset="0"/>
              <a:cs typeface="Arial" charset="0"/>
            </a:endParaRP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1" y="6060979"/>
            <a:ext cx="8138087" cy="307777"/>
          </a:xfrm>
          <a:prstGeom prst="rect">
            <a:avLst/>
          </a:prstGeom>
          <a:noFill/>
        </p:spPr>
        <p:txBody>
          <a:bodyPr wrap="square" rtlCol="0">
            <a:spAutoFit/>
          </a:bodyPr>
          <a:lstStyle/>
          <a:p>
            <a:r>
              <a:rPr lang="en-US" sz="1400" dirty="0">
                <a:solidFill>
                  <a:schemeClr val="bg1">
                    <a:lumMod val="50000"/>
                  </a:schemeClr>
                </a:solidFill>
                <a:latin typeface="Century Gothic" panose="020B0502020202020204" pitchFamily="34" charset="0"/>
              </a:rPr>
              <a:t>©20XX. All Rights Reserved Your Organization.</a:t>
            </a:r>
          </a:p>
        </p:txBody>
      </p:sp>
      <p:grpSp>
        <p:nvGrpSpPr>
          <p:cNvPr id="10" name="Group 9">
            <a:extLst>
              <a:ext uri="{FF2B5EF4-FFF2-40B4-BE49-F238E27FC236}">
                <a16:creationId xmlns:a16="http://schemas.microsoft.com/office/drawing/2014/main" id="{6AE8DCBF-448C-AD45-B510-7237A4405E1C}"/>
              </a:ext>
            </a:extLst>
          </p:cNvPr>
          <p:cNvGrpSpPr/>
          <p:nvPr/>
        </p:nvGrpSpPr>
        <p:grpSpPr>
          <a:xfrm>
            <a:off x="4102304" y="1700298"/>
            <a:ext cx="3813735" cy="3758772"/>
            <a:chOff x="8691079" y="2905927"/>
            <a:chExt cx="2975771" cy="2932884"/>
          </a:xfrm>
        </p:grpSpPr>
        <p:sp>
          <p:nvSpPr>
            <p:cNvPr id="11" name="Oval 10">
              <a:extLst>
                <a:ext uri="{FF2B5EF4-FFF2-40B4-BE49-F238E27FC236}">
                  <a16:creationId xmlns:a16="http://schemas.microsoft.com/office/drawing/2014/main" id="{9CAC6470-2B2D-5C47-8938-DC548E94AC68}"/>
                </a:ext>
              </a:extLst>
            </p:cNvPr>
            <p:cNvSpPr/>
            <p:nvPr/>
          </p:nvSpPr>
          <p:spPr>
            <a:xfrm>
              <a:off x="8691080" y="2913827"/>
              <a:ext cx="2932884" cy="2890404"/>
            </a:xfrm>
            <a:prstGeom prst="ellipse">
              <a:avLst/>
            </a:prstGeom>
            <a:gradFill>
              <a:gsLst>
                <a:gs pos="0">
                  <a:schemeClr val="tx2">
                    <a:lumMod val="20000"/>
                    <a:lumOff val="80000"/>
                  </a:schemeClr>
                </a:gs>
                <a:gs pos="100000">
                  <a:schemeClr val="tx2">
                    <a:lumMod val="40000"/>
                    <a:lumOff val="6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Graphic 11" descr="Sphere">
              <a:extLst>
                <a:ext uri="{FF2B5EF4-FFF2-40B4-BE49-F238E27FC236}">
                  <a16:creationId xmlns:a16="http://schemas.microsoft.com/office/drawing/2014/main" id="{A2DE8716-EFBB-D949-8304-0C61B76E5B0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691079" y="2905927"/>
              <a:ext cx="2932884" cy="2932884"/>
            </a:xfrm>
            <a:prstGeom prst="rect">
              <a:avLst/>
            </a:prstGeom>
          </p:spPr>
        </p:pic>
        <p:sp>
          <p:nvSpPr>
            <p:cNvPr id="13" name="TextBox 12">
              <a:extLst>
                <a:ext uri="{FF2B5EF4-FFF2-40B4-BE49-F238E27FC236}">
                  <a16:creationId xmlns:a16="http://schemas.microsoft.com/office/drawing/2014/main" id="{8893A57A-2F49-9146-9CC4-489A6AF37BC7}"/>
                </a:ext>
              </a:extLst>
            </p:cNvPr>
            <p:cNvSpPr txBox="1"/>
            <p:nvPr/>
          </p:nvSpPr>
          <p:spPr>
            <a:xfrm>
              <a:off x="8691079" y="3522919"/>
              <a:ext cx="2947929" cy="936589"/>
            </a:xfrm>
            <a:prstGeom prst="rect">
              <a:avLst/>
            </a:prstGeom>
            <a:noFill/>
            <a:effectLst>
              <a:outerShdw blurRad="50800" dist="38100" dir="2700000" algn="tl" rotWithShape="0">
                <a:prstClr val="black">
                  <a:alpha val="31000"/>
                </a:prstClr>
              </a:outerShdw>
            </a:effectLst>
          </p:spPr>
          <p:txBody>
            <a:bodyPr wrap="square" rtlCol="0">
              <a:spAutoFit/>
            </a:bodyPr>
            <a:lstStyle/>
            <a:p>
              <a:pPr algn="ctr"/>
              <a:r>
                <a:rPr lang="en-US" sz="7200" b="1" dirty="0">
                  <a:solidFill>
                    <a:schemeClr val="bg1"/>
                  </a:solidFill>
                  <a:latin typeface="Century Gothic" panose="020B0502020202020204" pitchFamily="34" charset="0"/>
                </a:rPr>
                <a:t>YOUR</a:t>
              </a:r>
            </a:p>
          </p:txBody>
        </p:sp>
        <p:sp>
          <p:nvSpPr>
            <p:cNvPr id="14" name="TextBox 13">
              <a:extLst>
                <a:ext uri="{FF2B5EF4-FFF2-40B4-BE49-F238E27FC236}">
                  <a16:creationId xmlns:a16="http://schemas.microsoft.com/office/drawing/2014/main" id="{37F19312-F8F1-4B4F-9DAE-27D355366D66}"/>
                </a:ext>
              </a:extLst>
            </p:cNvPr>
            <p:cNvSpPr txBox="1"/>
            <p:nvPr/>
          </p:nvSpPr>
          <p:spPr>
            <a:xfrm>
              <a:off x="8718921" y="4229046"/>
              <a:ext cx="2947929" cy="1032649"/>
            </a:xfrm>
            <a:prstGeom prst="rect">
              <a:avLst/>
            </a:prstGeom>
            <a:noFill/>
            <a:effectLst>
              <a:outerShdw blurRad="63500" dist="38100" dir="2700000" algn="tl" rotWithShape="0">
                <a:prstClr val="black">
                  <a:alpha val="40000"/>
                </a:prstClr>
              </a:outerShdw>
            </a:effectLst>
          </p:spPr>
          <p:txBody>
            <a:bodyPr wrap="square" rtlCol="0">
              <a:spAutoFit/>
            </a:bodyPr>
            <a:lstStyle/>
            <a:p>
              <a:pPr algn="ctr"/>
              <a:r>
                <a:rPr lang="en-US" sz="8000" b="1" dirty="0">
                  <a:solidFill>
                    <a:schemeClr val="bg1"/>
                  </a:solidFill>
                  <a:latin typeface="Century Gothic" panose="020B0502020202020204" pitchFamily="34" charset="0"/>
                </a:rPr>
                <a:t>LOGO</a:t>
              </a:r>
            </a:p>
          </p:txBody>
        </p:sp>
      </p:grpSp>
      <p:sp>
        <p:nvSpPr>
          <p:cNvPr id="15" name="TextBox 14">
            <a:extLst>
              <a:ext uri="{FF2B5EF4-FFF2-40B4-BE49-F238E27FC236}">
                <a16:creationId xmlns:a16="http://schemas.microsoft.com/office/drawing/2014/main" id="{857E134F-E8D0-4D44-A458-75B3203987F4}"/>
              </a:ext>
            </a:extLst>
          </p:cNvPr>
          <p:cNvSpPr txBox="1"/>
          <p:nvPr/>
        </p:nvSpPr>
        <p:spPr>
          <a:xfrm>
            <a:off x="300447" y="1161734"/>
            <a:ext cx="4066279" cy="2123658"/>
          </a:xfrm>
          <a:prstGeom prst="rect">
            <a:avLst/>
          </a:prstGeom>
          <a:noFill/>
        </p:spPr>
        <p:txBody>
          <a:bodyPr wrap="square" rtlCol="0">
            <a:spAutoFit/>
          </a:bodyPr>
          <a:lstStyle/>
          <a:p>
            <a:r>
              <a:rPr lang="en-US" sz="4400" dirty="0">
                <a:solidFill>
                  <a:schemeClr val="tx2">
                    <a:lumMod val="50000"/>
                  </a:schemeClr>
                </a:solidFill>
                <a:latin typeface="Century Gothic" panose="020B0502020202020204" pitchFamily="34" charset="0"/>
              </a:rPr>
              <a:t>BRAND IDENTITY GUIDELINES</a:t>
            </a:r>
          </a:p>
        </p:txBody>
      </p:sp>
    </p:spTree>
    <p:extLst>
      <p:ext uri="{BB962C8B-B14F-4D97-AF65-F5344CB8AC3E}">
        <p14:creationId xmlns:p14="http://schemas.microsoft.com/office/powerpoint/2010/main" val="3906797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7">
            <a:extLst>
              <a:ext uri="{FF2B5EF4-FFF2-40B4-BE49-F238E27FC236}">
                <a16:creationId xmlns:a16="http://schemas.microsoft.com/office/drawing/2014/main" id="{E8172B2E-D27C-CD41-A812-A5EBE68F2E0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0" name="Parallelogram 9">
            <a:extLst>
              <a:ext uri="{FF2B5EF4-FFF2-40B4-BE49-F238E27FC236}">
                <a16:creationId xmlns:a16="http://schemas.microsoft.com/office/drawing/2014/main" id="{8584D784-5554-8044-BED4-7EA55432E07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4954268B-1ADC-2246-A6FB-F0A6D3EBE733}"/>
              </a:ext>
            </a:extLst>
          </p:cNvPr>
          <p:cNvSpPr txBox="1"/>
          <p:nvPr/>
        </p:nvSpPr>
        <p:spPr>
          <a:xfrm>
            <a:off x="274321" y="215238"/>
            <a:ext cx="2439056" cy="954107"/>
          </a:xfrm>
          <a:prstGeom prst="rect">
            <a:avLst/>
          </a:prstGeom>
          <a:noFill/>
        </p:spPr>
        <p:txBody>
          <a:bodyPr wrap="square" rtlCol="0">
            <a:spAutoFit/>
          </a:bodyPr>
          <a:lstStyle/>
          <a:p>
            <a:r>
              <a:rPr lang="en-US" sz="2800" dirty="0">
                <a:solidFill>
                  <a:schemeClr val="tx1">
                    <a:lumMod val="65000"/>
                    <a:lumOff val="35000"/>
                  </a:schemeClr>
                </a:solidFill>
                <a:latin typeface="Century Gothic" panose="020B0502020202020204" pitchFamily="34" charset="0"/>
              </a:rPr>
              <a:t>BRAND VOICE</a:t>
            </a:r>
          </a:p>
        </p:txBody>
      </p:sp>
      <p:sp>
        <p:nvSpPr>
          <p:cNvPr id="8" name="TextBox 7">
            <a:extLst>
              <a:ext uri="{FF2B5EF4-FFF2-40B4-BE49-F238E27FC236}">
                <a16:creationId xmlns:a16="http://schemas.microsoft.com/office/drawing/2014/main" id="{C312C24C-0022-7D47-9456-A4A8A53ED828}"/>
              </a:ext>
            </a:extLst>
          </p:cNvPr>
          <p:cNvSpPr txBox="1"/>
          <p:nvPr/>
        </p:nvSpPr>
        <p:spPr>
          <a:xfrm>
            <a:off x="274320" y="1237645"/>
            <a:ext cx="3474720" cy="3539430"/>
          </a:xfrm>
          <a:prstGeom prst="rect">
            <a:avLst/>
          </a:prstGeom>
          <a:noFill/>
        </p:spPr>
        <p:txBody>
          <a:bodyPr wrap="square" rtlCol="0">
            <a:spAutoFit/>
          </a:bodyPr>
          <a:lstStyle/>
          <a:p>
            <a:pPr fontAlgn="ctr">
              <a:spcBef>
                <a:spcPts val="1400"/>
              </a:spcBef>
              <a:buClr>
                <a:srgbClr val="F0A622"/>
              </a:buClr>
              <a:buSzPct val="150000"/>
            </a:pPr>
            <a:r>
              <a:rPr lang="en-US" sz="1400" dirty="0">
                <a:solidFill>
                  <a:srgbClr val="000000"/>
                </a:solidFill>
                <a:latin typeface="Century Gothic" panose="020B0502020202020204" pitchFamily="34" charset="0"/>
              </a:rPr>
              <a:t>Lorem ipsum dolor sit amet, consectetuer adipiscing elit, sed diam nonummy nibh euismod tincidunt ut laoreet dolore magna aliquam erat volutpat. Ut wisi enim ad minim veniam, quis nostrud exerci tation ullamcorper suscipit lobortis nisl ut aliquip ex ea commodo consequat. Duis autem vel eum iriure dolor in hendrerit in vulputate velit esse molestie consequat, vel illum dolore eu feugiat nulla facilisis at vero eros et accumsan et iusto odio dignissim qui blandit praesent luptatum zzril delenit augue duis dolore te feugait nulla facilisi.</a:t>
            </a:r>
          </a:p>
        </p:txBody>
      </p:sp>
      <p:sp>
        <p:nvSpPr>
          <p:cNvPr id="11" name="TextBox 10">
            <a:extLst>
              <a:ext uri="{FF2B5EF4-FFF2-40B4-BE49-F238E27FC236}">
                <a16:creationId xmlns:a16="http://schemas.microsoft.com/office/drawing/2014/main" id="{7852E541-00F6-964F-BB50-08865BFA140E}"/>
              </a:ext>
            </a:extLst>
          </p:cNvPr>
          <p:cNvSpPr txBox="1"/>
          <p:nvPr/>
        </p:nvSpPr>
        <p:spPr>
          <a:xfrm>
            <a:off x="4043680" y="1227614"/>
            <a:ext cx="3474720" cy="3934410"/>
          </a:xfrm>
          <a:prstGeom prst="rect">
            <a:avLst/>
          </a:prstGeom>
          <a:noFill/>
        </p:spPr>
        <p:txBody>
          <a:bodyPr wrap="square" rtlCol="0">
            <a:spAutoFit/>
          </a:bodyPr>
          <a:lstStyle/>
          <a:p>
            <a:pPr marL="285750" indent="-285750" fontAlgn="ctr">
              <a:spcBef>
                <a:spcPts val="1400"/>
              </a:spcBef>
              <a:buClr>
                <a:srgbClr val="F0A622"/>
              </a:buClr>
              <a:buSzPct val="150000"/>
              <a:buFont typeface="Arial" panose="020B0604020202020204" pitchFamily="34" charset="0"/>
              <a:buChar char="•"/>
            </a:pPr>
            <a:r>
              <a:rPr lang="en-US" sz="1400" dirty="0">
                <a:solidFill>
                  <a:srgbClr val="000000"/>
                </a:solidFill>
                <a:latin typeface="Century Gothic" panose="020B0502020202020204" pitchFamily="34" charset="0"/>
              </a:rPr>
              <a:t>Lorem ipsum dolor sit amet, consectetuer adipiscing elit, sed diam nonummy nibh euismod tincidunt ut laoreet dolore magna aliquam erat volutpat. Ut wisi enim ad minim veniam, quis nostrud exerci tation ullamcorper suscipit lobortis nisl ut aliquip ex ea commodo consequat. </a:t>
            </a:r>
          </a:p>
          <a:p>
            <a:pPr marL="285750" indent="-285750" fontAlgn="ctr">
              <a:spcBef>
                <a:spcPts val="1400"/>
              </a:spcBef>
              <a:buClr>
                <a:srgbClr val="F0A622"/>
              </a:buClr>
              <a:buSzPct val="150000"/>
              <a:buFont typeface="Arial" panose="020B0604020202020204" pitchFamily="34" charset="0"/>
              <a:buChar char="•"/>
            </a:pPr>
            <a:r>
              <a:rPr lang="en-US" sz="1400" dirty="0">
                <a:solidFill>
                  <a:srgbClr val="000000"/>
                </a:solidFill>
                <a:latin typeface="Century Gothic" panose="020B0502020202020204" pitchFamily="34" charset="0"/>
              </a:rPr>
              <a:t>Duis autem vel eum iriure dolor in hendrerit in vulputate velit esse molestie consequat, vel illum dolore eu feugiat nulla facilisis at vero eros et accumsan et iusto odio dignissim qui blandit praesent luptatum zzril delenit augue duis dolore te feugait nulla facilisi.</a:t>
            </a:r>
          </a:p>
        </p:txBody>
      </p:sp>
      <p:sp>
        <p:nvSpPr>
          <p:cNvPr id="13" name="TextBox 12">
            <a:extLst>
              <a:ext uri="{FF2B5EF4-FFF2-40B4-BE49-F238E27FC236}">
                <a16:creationId xmlns:a16="http://schemas.microsoft.com/office/drawing/2014/main" id="{88B7E55A-8BAA-0845-87E6-516EF8F05EAE}"/>
              </a:ext>
            </a:extLst>
          </p:cNvPr>
          <p:cNvSpPr txBox="1"/>
          <p:nvPr/>
        </p:nvSpPr>
        <p:spPr>
          <a:xfrm>
            <a:off x="4043680" y="701338"/>
            <a:ext cx="3688080" cy="430887"/>
          </a:xfrm>
          <a:prstGeom prst="rect">
            <a:avLst/>
          </a:prstGeom>
          <a:noFill/>
        </p:spPr>
        <p:txBody>
          <a:bodyPr wrap="square" rtlCol="0">
            <a:spAutoFit/>
          </a:bodyPr>
          <a:lstStyle/>
          <a:p>
            <a:r>
              <a:rPr lang="en-US" sz="2200" dirty="0">
                <a:solidFill>
                  <a:schemeClr val="tx1">
                    <a:lumMod val="65000"/>
                    <a:lumOff val="35000"/>
                  </a:schemeClr>
                </a:solidFill>
                <a:latin typeface="Century Gothic" panose="020B0502020202020204" pitchFamily="34" charset="0"/>
              </a:rPr>
              <a:t>OBJECTIVES</a:t>
            </a:r>
          </a:p>
        </p:txBody>
      </p:sp>
      <p:sp>
        <p:nvSpPr>
          <p:cNvPr id="14" name="TextBox 13">
            <a:extLst>
              <a:ext uri="{FF2B5EF4-FFF2-40B4-BE49-F238E27FC236}">
                <a16:creationId xmlns:a16="http://schemas.microsoft.com/office/drawing/2014/main" id="{47DA39A3-491F-2349-A298-695BD635084F}"/>
              </a:ext>
            </a:extLst>
          </p:cNvPr>
          <p:cNvSpPr txBox="1"/>
          <p:nvPr/>
        </p:nvSpPr>
        <p:spPr>
          <a:xfrm>
            <a:off x="8026401" y="1196836"/>
            <a:ext cx="3474720" cy="4293483"/>
          </a:xfrm>
          <a:prstGeom prst="rect">
            <a:avLst/>
          </a:prstGeom>
          <a:noFill/>
        </p:spPr>
        <p:txBody>
          <a:bodyPr wrap="square" rtlCol="0">
            <a:spAutoFit/>
          </a:bodyPr>
          <a:lstStyle/>
          <a:p>
            <a:pPr marL="285750" indent="-285750" fontAlgn="ctr">
              <a:spcBef>
                <a:spcPts val="1400"/>
              </a:spcBef>
              <a:buClr>
                <a:schemeClr val="tx1">
                  <a:lumMod val="50000"/>
                  <a:lumOff val="50000"/>
                </a:schemeClr>
              </a:buClr>
              <a:buSzPct val="150000"/>
              <a:buFont typeface="Arial" panose="020B0604020202020204" pitchFamily="34" charset="0"/>
              <a:buChar char="•"/>
            </a:pPr>
            <a:r>
              <a:rPr lang="en-US" sz="1400" dirty="0">
                <a:solidFill>
                  <a:srgbClr val="000000"/>
                </a:solidFill>
                <a:latin typeface="Century Gothic" panose="020B0502020202020204" pitchFamily="34" charset="0"/>
              </a:rPr>
              <a:t>Lorem ipsum dolor sit amet, consectetuer adipiscing elit, sed diam nonummy nibh euismod tincidunt ut laoreet dolore magna aliquam erat volutpat. </a:t>
            </a:r>
          </a:p>
          <a:p>
            <a:pPr marL="285750" indent="-285750" fontAlgn="ctr">
              <a:spcBef>
                <a:spcPts val="1400"/>
              </a:spcBef>
              <a:buClr>
                <a:schemeClr val="tx1">
                  <a:lumMod val="50000"/>
                  <a:lumOff val="50000"/>
                </a:schemeClr>
              </a:buClr>
              <a:buSzPct val="150000"/>
              <a:buFont typeface="Arial" panose="020B0604020202020204" pitchFamily="34" charset="0"/>
              <a:buChar char="•"/>
            </a:pPr>
            <a:r>
              <a:rPr lang="en-US" sz="1400" dirty="0">
                <a:solidFill>
                  <a:srgbClr val="000000"/>
                </a:solidFill>
                <a:latin typeface="Century Gothic" panose="020B0502020202020204" pitchFamily="34" charset="0"/>
              </a:rPr>
              <a:t>Ut wisi enim ad minim veniam, quis nostrud exerci tation ullamcorper suscipit lobortis nisl ut aliquip ex ea commodo consequat. </a:t>
            </a:r>
          </a:p>
          <a:p>
            <a:pPr marL="285750" indent="-285750" fontAlgn="ctr">
              <a:spcBef>
                <a:spcPts val="1400"/>
              </a:spcBef>
              <a:buClr>
                <a:schemeClr val="tx1">
                  <a:lumMod val="50000"/>
                  <a:lumOff val="50000"/>
                </a:schemeClr>
              </a:buClr>
              <a:buSzPct val="150000"/>
              <a:buFont typeface="Arial" panose="020B0604020202020204" pitchFamily="34" charset="0"/>
              <a:buChar char="•"/>
            </a:pPr>
            <a:r>
              <a:rPr lang="en-US" sz="1400" dirty="0">
                <a:solidFill>
                  <a:srgbClr val="000000"/>
                </a:solidFill>
                <a:latin typeface="Century Gothic" panose="020B0502020202020204" pitchFamily="34" charset="0"/>
              </a:rPr>
              <a:t>Duis autem vel eum iriure dolor in hendrerit in vulputate velit esse molestie consequat, vel illum dolore eu feugiat nulla facilisis. </a:t>
            </a:r>
          </a:p>
          <a:p>
            <a:pPr marL="285750" indent="-285750" fontAlgn="ctr">
              <a:spcBef>
                <a:spcPts val="1400"/>
              </a:spcBef>
              <a:buClr>
                <a:schemeClr val="tx1">
                  <a:lumMod val="50000"/>
                  <a:lumOff val="50000"/>
                </a:schemeClr>
              </a:buClr>
              <a:buSzPct val="150000"/>
              <a:buFont typeface="Arial" panose="020B0604020202020204" pitchFamily="34" charset="0"/>
              <a:buChar char="•"/>
            </a:pPr>
            <a:r>
              <a:rPr lang="en-US" sz="1400" dirty="0">
                <a:solidFill>
                  <a:srgbClr val="000000"/>
                </a:solidFill>
                <a:latin typeface="Century Gothic" panose="020B0502020202020204" pitchFamily="34" charset="0"/>
              </a:rPr>
              <a:t>At vero eros et accumsan et iusto odio dignissim qui blandit praesent luptatum zzril delenit augue duis dolore te feugait nulla facilisi.</a:t>
            </a:r>
          </a:p>
        </p:txBody>
      </p:sp>
      <p:sp>
        <p:nvSpPr>
          <p:cNvPr id="15" name="TextBox 14">
            <a:extLst>
              <a:ext uri="{FF2B5EF4-FFF2-40B4-BE49-F238E27FC236}">
                <a16:creationId xmlns:a16="http://schemas.microsoft.com/office/drawing/2014/main" id="{8B98505C-7F23-2F46-9273-3BA69B8D6610}"/>
              </a:ext>
            </a:extLst>
          </p:cNvPr>
          <p:cNvSpPr txBox="1"/>
          <p:nvPr/>
        </p:nvSpPr>
        <p:spPr>
          <a:xfrm>
            <a:off x="8026401" y="670560"/>
            <a:ext cx="3688080" cy="430887"/>
          </a:xfrm>
          <a:prstGeom prst="rect">
            <a:avLst/>
          </a:prstGeom>
          <a:noFill/>
        </p:spPr>
        <p:txBody>
          <a:bodyPr wrap="square" rtlCol="0">
            <a:spAutoFit/>
          </a:bodyPr>
          <a:lstStyle/>
          <a:p>
            <a:r>
              <a:rPr lang="en-US" sz="2200" dirty="0">
                <a:solidFill>
                  <a:schemeClr val="tx1">
                    <a:lumMod val="65000"/>
                    <a:lumOff val="35000"/>
                  </a:schemeClr>
                </a:solidFill>
                <a:latin typeface="Century Gothic" panose="020B0502020202020204" pitchFamily="34" charset="0"/>
              </a:rPr>
              <a:t>CORE VALUES</a:t>
            </a:r>
          </a:p>
        </p:txBody>
      </p:sp>
      <p:cxnSp>
        <p:nvCxnSpPr>
          <p:cNvPr id="4" name="Straight Connector 3">
            <a:extLst>
              <a:ext uri="{FF2B5EF4-FFF2-40B4-BE49-F238E27FC236}">
                <a16:creationId xmlns:a16="http://schemas.microsoft.com/office/drawing/2014/main" id="{FEB2411F-21AE-E645-95D7-D75D5CE18395}"/>
              </a:ext>
            </a:extLst>
          </p:cNvPr>
          <p:cNvCxnSpPr>
            <a:cxnSpLocks/>
          </p:cNvCxnSpPr>
          <p:nvPr/>
        </p:nvCxnSpPr>
        <p:spPr>
          <a:xfrm>
            <a:off x="3962400" y="701338"/>
            <a:ext cx="0" cy="5486400"/>
          </a:xfrm>
          <a:prstGeom prst="line">
            <a:avLst/>
          </a:prstGeom>
          <a:ln w="44450" cap="rnd">
            <a:gradFill>
              <a:gsLst>
                <a:gs pos="0">
                  <a:srgbClr val="F0A622"/>
                </a:gs>
                <a:gs pos="100000">
                  <a:schemeClr val="accent4">
                    <a:lumMod val="60000"/>
                    <a:lumOff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320D2471-6672-C744-BCA9-A604E739A516}"/>
              </a:ext>
            </a:extLst>
          </p:cNvPr>
          <p:cNvCxnSpPr>
            <a:cxnSpLocks/>
          </p:cNvCxnSpPr>
          <p:nvPr/>
        </p:nvCxnSpPr>
        <p:spPr>
          <a:xfrm>
            <a:off x="7945120" y="701338"/>
            <a:ext cx="0" cy="5486400"/>
          </a:xfrm>
          <a:prstGeom prst="line">
            <a:avLst/>
          </a:prstGeom>
          <a:ln w="44450" cap="rnd">
            <a:gradFill>
              <a:gsLst>
                <a:gs pos="0">
                  <a:schemeClr val="bg1">
                    <a:lumMod val="65000"/>
                  </a:schemeClr>
                </a:gs>
                <a:gs pos="100000">
                  <a:schemeClr val="tx1">
                    <a:lumMod val="50000"/>
                    <a:lumOff val="5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4BBEADC8-06B0-064A-9ED9-AE0B3D6688E0}"/>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BRAND IDENTITY GUIDELINES</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2623282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BRAND IDENTITY GUIDELINES</a:t>
            </a:r>
            <a:endParaRPr lang="en-US" dirty="0">
              <a:solidFill>
                <a:schemeClr val="bg1"/>
              </a:solidFill>
              <a:latin typeface="Century Gothic" panose="020B0502020202020204" pitchFamily="34" charset="0"/>
              <a:ea typeface="Arial" charset="0"/>
              <a:cs typeface="Arial" charset="0"/>
            </a:endParaRPr>
          </a:p>
        </p:txBody>
      </p:sp>
      <p:pic>
        <p:nvPicPr>
          <p:cNvPr id="16" name="Picture 15" descr="Logo&#10;&#10;Description automatically generated">
            <a:extLst>
              <a:ext uri="{FF2B5EF4-FFF2-40B4-BE49-F238E27FC236}">
                <a16:creationId xmlns:a16="http://schemas.microsoft.com/office/drawing/2014/main" id="{3C952A34-5A19-1A49-8024-9E3809DEC6D0}"/>
              </a:ext>
            </a:extLst>
          </p:cNvPr>
          <p:cNvPicPr>
            <a:picLocks noChangeAspect="1"/>
          </p:cNvPicPr>
          <p:nvPr/>
        </p:nvPicPr>
        <p:blipFill>
          <a:blip r:embed="rId2"/>
          <a:stretch>
            <a:fillRect/>
          </a:stretch>
        </p:blipFill>
        <p:spPr>
          <a:xfrm>
            <a:off x="440341" y="1415913"/>
            <a:ext cx="1732443" cy="493683"/>
          </a:xfrm>
          <a:prstGeom prst="rect">
            <a:avLst/>
          </a:prstGeom>
        </p:spPr>
      </p:pic>
      <p:sp>
        <p:nvSpPr>
          <p:cNvPr id="17" name="TextBox 16">
            <a:extLst>
              <a:ext uri="{FF2B5EF4-FFF2-40B4-BE49-F238E27FC236}">
                <a16:creationId xmlns:a16="http://schemas.microsoft.com/office/drawing/2014/main" id="{241E86A6-F14D-0440-B1E9-8817BD0004E7}"/>
              </a:ext>
            </a:extLst>
          </p:cNvPr>
          <p:cNvSpPr txBox="1"/>
          <p:nvPr/>
        </p:nvSpPr>
        <p:spPr>
          <a:xfrm>
            <a:off x="367748" y="884595"/>
            <a:ext cx="3456545" cy="400110"/>
          </a:xfrm>
          <a:prstGeom prst="rect">
            <a:avLst/>
          </a:prstGeom>
          <a:noFill/>
        </p:spPr>
        <p:txBody>
          <a:bodyPr wrap="square" rtlCol="0">
            <a:spAutoFit/>
          </a:bodyPr>
          <a:lstStyle/>
          <a:p>
            <a:r>
              <a:rPr lang="en-US" sz="2000" dirty="0">
                <a:solidFill>
                  <a:schemeClr val="tx1">
                    <a:lumMod val="65000"/>
                    <a:lumOff val="35000"/>
                  </a:schemeClr>
                </a:solidFill>
                <a:latin typeface="Century Gothic" panose="020B0502020202020204" pitchFamily="34" charset="0"/>
              </a:rPr>
              <a:t>Horizontal Layout</a:t>
            </a:r>
          </a:p>
        </p:txBody>
      </p:sp>
      <p:pic>
        <p:nvPicPr>
          <p:cNvPr id="18" name="Picture 17" descr="A picture containing text, sign&#10;&#10;Description automatically generated">
            <a:extLst>
              <a:ext uri="{FF2B5EF4-FFF2-40B4-BE49-F238E27FC236}">
                <a16:creationId xmlns:a16="http://schemas.microsoft.com/office/drawing/2014/main" id="{34898523-665C-9440-8549-955ACAEF8CC1}"/>
              </a:ext>
            </a:extLst>
          </p:cNvPr>
          <p:cNvPicPr>
            <a:picLocks noChangeAspect="1"/>
          </p:cNvPicPr>
          <p:nvPr/>
        </p:nvPicPr>
        <p:blipFill>
          <a:blip r:embed="rId3"/>
          <a:stretch>
            <a:fillRect/>
          </a:stretch>
        </p:blipFill>
        <p:spPr>
          <a:xfrm>
            <a:off x="2409070" y="1506713"/>
            <a:ext cx="1536209" cy="261338"/>
          </a:xfrm>
          <a:prstGeom prst="rect">
            <a:avLst/>
          </a:prstGeom>
        </p:spPr>
      </p:pic>
      <p:sp>
        <p:nvSpPr>
          <p:cNvPr id="19" name="TextBox 18">
            <a:extLst>
              <a:ext uri="{FF2B5EF4-FFF2-40B4-BE49-F238E27FC236}">
                <a16:creationId xmlns:a16="http://schemas.microsoft.com/office/drawing/2014/main" id="{664BADC0-D686-D74F-B66A-3A6AA546AD3E}"/>
              </a:ext>
            </a:extLst>
          </p:cNvPr>
          <p:cNvSpPr txBox="1"/>
          <p:nvPr/>
        </p:nvSpPr>
        <p:spPr>
          <a:xfrm>
            <a:off x="367749" y="2242366"/>
            <a:ext cx="3577530" cy="400110"/>
          </a:xfrm>
          <a:prstGeom prst="rect">
            <a:avLst/>
          </a:prstGeom>
          <a:noFill/>
        </p:spPr>
        <p:txBody>
          <a:bodyPr wrap="square" rtlCol="0">
            <a:spAutoFit/>
          </a:bodyPr>
          <a:lstStyle/>
          <a:p>
            <a:r>
              <a:rPr lang="en-US" sz="2000" dirty="0">
                <a:solidFill>
                  <a:schemeClr val="tx1">
                    <a:lumMod val="65000"/>
                    <a:lumOff val="35000"/>
                  </a:schemeClr>
                </a:solidFill>
                <a:latin typeface="Century Gothic" panose="020B0502020202020204" pitchFamily="34" charset="0"/>
              </a:rPr>
              <a:t>Wordmark</a:t>
            </a:r>
          </a:p>
        </p:txBody>
      </p:sp>
      <p:sp>
        <p:nvSpPr>
          <p:cNvPr id="20" name="Rectangle 19">
            <a:extLst>
              <a:ext uri="{FF2B5EF4-FFF2-40B4-BE49-F238E27FC236}">
                <a16:creationId xmlns:a16="http://schemas.microsoft.com/office/drawing/2014/main" id="{8B7114E3-8B3B-1344-A954-CAB53AB1E5E0}"/>
              </a:ext>
            </a:extLst>
          </p:cNvPr>
          <p:cNvSpPr/>
          <p:nvPr/>
        </p:nvSpPr>
        <p:spPr>
          <a:xfrm>
            <a:off x="367750" y="2701692"/>
            <a:ext cx="2802833" cy="461665"/>
          </a:xfrm>
          <a:prstGeom prst="rect">
            <a:avLst/>
          </a:prstGeom>
        </p:spPr>
        <p:txBody>
          <a:bodyPr wrap="square">
            <a:spAutoFit/>
          </a:bodyPr>
          <a:lstStyle/>
          <a:p>
            <a:pPr>
              <a:spcAft>
                <a:spcPts val="1600"/>
              </a:spcAft>
            </a:pPr>
            <a:r>
              <a:rPr lang="en-US" sz="1200" dirty="0">
                <a:latin typeface="Century Gothic" panose="020B0502020202020204" pitchFamily="34" charset="0"/>
              </a:rPr>
              <a:t>The logotype sans logomark is to be used exclusively within the app.</a:t>
            </a:r>
          </a:p>
        </p:txBody>
      </p:sp>
      <p:pic>
        <p:nvPicPr>
          <p:cNvPr id="21" name="Picture 20" descr="Logo&#10;&#10;Description automatically generated">
            <a:extLst>
              <a:ext uri="{FF2B5EF4-FFF2-40B4-BE49-F238E27FC236}">
                <a16:creationId xmlns:a16="http://schemas.microsoft.com/office/drawing/2014/main" id="{0CCEE9E4-B5BA-364F-9FB9-14C606E47F83}"/>
              </a:ext>
            </a:extLst>
          </p:cNvPr>
          <p:cNvPicPr>
            <a:picLocks noChangeAspect="1"/>
          </p:cNvPicPr>
          <p:nvPr/>
        </p:nvPicPr>
        <p:blipFill>
          <a:blip r:embed="rId4"/>
          <a:stretch>
            <a:fillRect/>
          </a:stretch>
        </p:blipFill>
        <p:spPr>
          <a:xfrm>
            <a:off x="685799" y="3345282"/>
            <a:ext cx="1486986" cy="491739"/>
          </a:xfrm>
          <a:prstGeom prst="rect">
            <a:avLst/>
          </a:prstGeom>
        </p:spPr>
      </p:pic>
      <p:pic>
        <p:nvPicPr>
          <p:cNvPr id="22" name="Picture 21" descr="Logo&#10;&#10;Description automatically generated with medium confidence">
            <a:extLst>
              <a:ext uri="{FF2B5EF4-FFF2-40B4-BE49-F238E27FC236}">
                <a16:creationId xmlns:a16="http://schemas.microsoft.com/office/drawing/2014/main" id="{A0F24C96-F400-3F42-A5B0-5F1EA0CA494E}"/>
              </a:ext>
            </a:extLst>
          </p:cNvPr>
          <p:cNvPicPr>
            <a:picLocks noChangeAspect="1"/>
          </p:cNvPicPr>
          <p:nvPr/>
        </p:nvPicPr>
        <p:blipFill>
          <a:blip r:embed="rId5"/>
          <a:stretch>
            <a:fillRect/>
          </a:stretch>
        </p:blipFill>
        <p:spPr>
          <a:xfrm>
            <a:off x="2652148" y="3415209"/>
            <a:ext cx="1328307" cy="271751"/>
          </a:xfrm>
          <a:prstGeom prst="rect">
            <a:avLst/>
          </a:prstGeom>
        </p:spPr>
      </p:pic>
      <p:sp>
        <p:nvSpPr>
          <p:cNvPr id="23" name="TextBox 22">
            <a:extLst>
              <a:ext uri="{FF2B5EF4-FFF2-40B4-BE49-F238E27FC236}">
                <a16:creationId xmlns:a16="http://schemas.microsoft.com/office/drawing/2014/main" id="{48A7F312-8D21-D340-8600-6CA20F3E1B68}"/>
              </a:ext>
            </a:extLst>
          </p:cNvPr>
          <p:cNvSpPr txBox="1"/>
          <p:nvPr/>
        </p:nvSpPr>
        <p:spPr>
          <a:xfrm>
            <a:off x="4374971" y="842515"/>
            <a:ext cx="3157468" cy="400110"/>
          </a:xfrm>
          <a:prstGeom prst="rect">
            <a:avLst/>
          </a:prstGeom>
          <a:noFill/>
        </p:spPr>
        <p:txBody>
          <a:bodyPr wrap="square" rtlCol="0">
            <a:spAutoFit/>
          </a:bodyPr>
          <a:lstStyle/>
          <a:p>
            <a:r>
              <a:rPr lang="en-US" sz="2000" dirty="0">
                <a:solidFill>
                  <a:schemeClr val="tx1">
                    <a:lumMod val="65000"/>
                    <a:lumOff val="35000"/>
                  </a:schemeClr>
                </a:solidFill>
                <a:latin typeface="Century Gothic" panose="020B0502020202020204" pitchFamily="34" charset="0"/>
              </a:rPr>
              <a:t>Vertical Layout</a:t>
            </a:r>
          </a:p>
        </p:txBody>
      </p:sp>
      <p:sp>
        <p:nvSpPr>
          <p:cNvPr id="24" name="TextBox 23">
            <a:extLst>
              <a:ext uri="{FF2B5EF4-FFF2-40B4-BE49-F238E27FC236}">
                <a16:creationId xmlns:a16="http://schemas.microsoft.com/office/drawing/2014/main" id="{A6237999-395B-A748-89EF-7C5FC399E457}"/>
              </a:ext>
            </a:extLst>
          </p:cNvPr>
          <p:cNvSpPr txBox="1"/>
          <p:nvPr/>
        </p:nvSpPr>
        <p:spPr>
          <a:xfrm>
            <a:off x="4374971" y="2551233"/>
            <a:ext cx="3157468" cy="400110"/>
          </a:xfrm>
          <a:prstGeom prst="rect">
            <a:avLst/>
          </a:prstGeom>
          <a:noFill/>
        </p:spPr>
        <p:txBody>
          <a:bodyPr wrap="square" rtlCol="0">
            <a:spAutoFit/>
          </a:bodyPr>
          <a:lstStyle/>
          <a:p>
            <a:r>
              <a:rPr lang="en-US" sz="2000" dirty="0">
                <a:solidFill>
                  <a:schemeClr val="tx1">
                    <a:lumMod val="65000"/>
                    <a:lumOff val="35000"/>
                  </a:schemeClr>
                </a:solidFill>
                <a:latin typeface="Century Gothic" panose="020B0502020202020204" pitchFamily="34" charset="0"/>
              </a:rPr>
              <a:t>Logomark (icon)</a:t>
            </a:r>
          </a:p>
        </p:txBody>
      </p:sp>
      <p:pic>
        <p:nvPicPr>
          <p:cNvPr id="25" name="Picture 24" descr="Logo&#10;&#10;Description automatically generated">
            <a:extLst>
              <a:ext uri="{FF2B5EF4-FFF2-40B4-BE49-F238E27FC236}">
                <a16:creationId xmlns:a16="http://schemas.microsoft.com/office/drawing/2014/main" id="{FEB121AA-E1BA-2042-AFA7-3F2258B8B5DA}"/>
              </a:ext>
            </a:extLst>
          </p:cNvPr>
          <p:cNvPicPr>
            <a:picLocks noChangeAspect="1"/>
          </p:cNvPicPr>
          <p:nvPr/>
        </p:nvPicPr>
        <p:blipFill>
          <a:blip r:embed="rId6"/>
          <a:stretch>
            <a:fillRect/>
          </a:stretch>
        </p:blipFill>
        <p:spPr>
          <a:xfrm>
            <a:off x="6143017" y="1421285"/>
            <a:ext cx="1090284" cy="714921"/>
          </a:xfrm>
          <a:prstGeom prst="rect">
            <a:avLst/>
          </a:prstGeom>
        </p:spPr>
      </p:pic>
      <p:pic>
        <p:nvPicPr>
          <p:cNvPr id="26" name="Picture 25" descr="Logo&#10;&#10;Description automatically generated">
            <a:extLst>
              <a:ext uri="{FF2B5EF4-FFF2-40B4-BE49-F238E27FC236}">
                <a16:creationId xmlns:a16="http://schemas.microsoft.com/office/drawing/2014/main" id="{01AEA24C-A892-E04D-8F9C-F85367BB003E}"/>
              </a:ext>
            </a:extLst>
          </p:cNvPr>
          <p:cNvPicPr>
            <a:picLocks noChangeAspect="1"/>
          </p:cNvPicPr>
          <p:nvPr/>
        </p:nvPicPr>
        <p:blipFill>
          <a:blip r:embed="rId7"/>
          <a:stretch>
            <a:fillRect/>
          </a:stretch>
        </p:blipFill>
        <p:spPr>
          <a:xfrm>
            <a:off x="4513539" y="1338884"/>
            <a:ext cx="1352299" cy="975045"/>
          </a:xfrm>
          <a:prstGeom prst="rect">
            <a:avLst/>
          </a:prstGeom>
        </p:spPr>
      </p:pic>
      <p:pic>
        <p:nvPicPr>
          <p:cNvPr id="27" name="Picture 26" descr="Logo, icon&#10;&#10;Description automatically generated">
            <a:extLst>
              <a:ext uri="{FF2B5EF4-FFF2-40B4-BE49-F238E27FC236}">
                <a16:creationId xmlns:a16="http://schemas.microsoft.com/office/drawing/2014/main" id="{9F1B16E8-5395-534A-9F90-4390BBD49586}"/>
              </a:ext>
            </a:extLst>
          </p:cNvPr>
          <p:cNvPicPr>
            <a:picLocks noChangeAspect="1"/>
          </p:cNvPicPr>
          <p:nvPr/>
        </p:nvPicPr>
        <p:blipFill>
          <a:blip r:embed="rId8"/>
          <a:stretch>
            <a:fillRect/>
          </a:stretch>
        </p:blipFill>
        <p:spPr>
          <a:xfrm>
            <a:off x="4845001" y="3089572"/>
            <a:ext cx="739457" cy="778918"/>
          </a:xfrm>
          <a:prstGeom prst="rect">
            <a:avLst/>
          </a:prstGeom>
        </p:spPr>
      </p:pic>
      <p:pic>
        <p:nvPicPr>
          <p:cNvPr id="28" name="Picture 27" descr="A picture containing logo&#10;&#10;Description automatically generated">
            <a:extLst>
              <a:ext uri="{FF2B5EF4-FFF2-40B4-BE49-F238E27FC236}">
                <a16:creationId xmlns:a16="http://schemas.microsoft.com/office/drawing/2014/main" id="{7E3975C0-4563-1B41-9C92-03981FE801A4}"/>
              </a:ext>
            </a:extLst>
          </p:cNvPr>
          <p:cNvPicPr>
            <a:picLocks noChangeAspect="1"/>
          </p:cNvPicPr>
          <p:nvPr/>
        </p:nvPicPr>
        <p:blipFill>
          <a:blip r:embed="rId9"/>
          <a:stretch>
            <a:fillRect/>
          </a:stretch>
        </p:blipFill>
        <p:spPr>
          <a:xfrm>
            <a:off x="6339395" y="3089572"/>
            <a:ext cx="598543" cy="776430"/>
          </a:xfrm>
          <a:prstGeom prst="rect">
            <a:avLst/>
          </a:prstGeom>
        </p:spPr>
      </p:pic>
      <p:sp>
        <p:nvSpPr>
          <p:cNvPr id="29" name="TextBox 28">
            <a:extLst>
              <a:ext uri="{FF2B5EF4-FFF2-40B4-BE49-F238E27FC236}">
                <a16:creationId xmlns:a16="http://schemas.microsoft.com/office/drawing/2014/main" id="{E636B029-1D87-6148-BC8B-DC5A6E4FCA00}"/>
              </a:ext>
            </a:extLst>
          </p:cNvPr>
          <p:cNvSpPr txBox="1"/>
          <p:nvPr/>
        </p:nvSpPr>
        <p:spPr>
          <a:xfrm>
            <a:off x="367748" y="361502"/>
            <a:ext cx="1130438"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LOGO</a:t>
            </a:r>
          </a:p>
        </p:txBody>
      </p:sp>
      <p:sp>
        <p:nvSpPr>
          <p:cNvPr id="30" name="TextBox 29">
            <a:extLst>
              <a:ext uri="{FF2B5EF4-FFF2-40B4-BE49-F238E27FC236}">
                <a16:creationId xmlns:a16="http://schemas.microsoft.com/office/drawing/2014/main" id="{4850AD1E-EAC5-9043-9A2A-86E2A2268B20}"/>
              </a:ext>
            </a:extLst>
          </p:cNvPr>
          <p:cNvSpPr txBox="1"/>
          <p:nvPr/>
        </p:nvSpPr>
        <p:spPr>
          <a:xfrm>
            <a:off x="8202062" y="361502"/>
            <a:ext cx="145424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COLORS</a:t>
            </a:r>
          </a:p>
        </p:txBody>
      </p:sp>
      <p:sp>
        <p:nvSpPr>
          <p:cNvPr id="31" name="TextBox 30">
            <a:extLst>
              <a:ext uri="{FF2B5EF4-FFF2-40B4-BE49-F238E27FC236}">
                <a16:creationId xmlns:a16="http://schemas.microsoft.com/office/drawing/2014/main" id="{07CE52FB-AB44-7041-84F1-4CB08A663011}"/>
              </a:ext>
            </a:extLst>
          </p:cNvPr>
          <p:cNvSpPr txBox="1"/>
          <p:nvPr/>
        </p:nvSpPr>
        <p:spPr>
          <a:xfrm>
            <a:off x="8268147" y="1773931"/>
            <a:ext cx="1463862" cy="338554"/>
          </a:xfrm>
          <a:prstGeom prst="rect">
            <a:avLst/>
          </a:prstGeom>
          <a:noFill/>
        </p:spPr>
        <p:txBody>
          <a:bodyPr wrap="none" rtlCol="0">
            <a:spAutoFit/>
          </a:bodyPr>
          <a:lstStyle/>
          <a:p>
            <a:pPr algn="ctr"/>
            <a:r>
              <a:rPr lang="en-US" sz="1600" dirty="0">
                <a:latin typeface="Century Gothic" panose="020B0502020202020204" pitchFamily="34" charset="0"/>
              </a:rPr>
              <a:t>Aqua Breeze</a:t>
            </a:r>
          </a:p>
        </p:txBody>
      </p:sp>
      <p:sp>
        <p:nvSpPr>
          <p:cNvPr id="32" name="Rectangle 31">
            <a:extLst>
              <a:ext uri="{FF2B5EF4-FFF2-40B4-BE49-F238E27FC236}">
                <a16:creationId xmlns:a16="http://schemas.microsoft.com/office/drawing/2014/main" id="{9C29AB76-991E-DA46-8911-3F4EA38F627A}"/>
              </a:ext>
            </a:extLst>
          </p:cNvPr>
          <p:cNvSpPr/>
          <p:nvPr/>
        </p:nvSpPr>
        <p:spPr>
          <a:xfrm>
            <a:off x="7942777" y="2136206"/>
            <a:ext cx="859622" cy="984885"/>
          </a:xfrm>
          <a:prstGeom prst="rect">
            <a:avLst/>
          </a:prstGeom>
        </p:spPr>
        <p:txBody>
          <a:bodyPr wrap="square">
            <a:spAutoFit/>
          </a:bodyPr>
          <a:lstStyle/>
          <a:p>
            <a:pPr algn="r">
              <a:spcAft>
                <a:spcPts val="400"/>
              </a:spcAft>
            </a:pPr>
            <a:r>
              <a:rPr lang="en-US" sz="1200" dirty="0">
                <a:solidFill>
                  <a:schemeClr val="tx1">
                    <a:lumMod val="65000"/>
                    <a:lumOff val="35000"/>
                  </a:schemeClr>
                </a:solidFill>
                <a:latin typeface="Century Gothic" panose="020B0502020202020204" pitchFamily="34" charset="0"/>
              </a:rPr>
              <a:t>Hex:</a:t>
            </a:r>
          </a:p>
          <a:p>
            <a:pPr algn="r">
              <a:spcAft>
                <a:spcPts val="400"/>
              </a:spcAft>
            </a:pPr>
            <a:r>
              <a:rPr lang="en-US" sz="1200" dirty="0">
                <a:solidFill>
                  <a:schemeClr val="tx1">
                    <a:lumMod val="65000"/>
                    <a:lumOff val="35000"/>
                  </a:schemeClr>
                </a:solidFill>
                <a:latin typeface="Century Gothic" panose="020B0502020202020204" pitchFamily="34" charset="0"/>
              </a:rPr>
              <a:t>RGB:</a:t>
            </a:r>
          </a:p>
          <a:p>
            <a:pPr algn="r">
              <a:spcAft>
                <a:spcPts val="400"/>
              </a:spcAft>
            </a:pPr>
            <a:r>
              <a:rPr lang="en-US" sz="1200" dirty="0">
                <a:solidFill>
                  <a:schemeClr val="tx1">
                    <a:lumMod val="65000"/>
                    <a:lumOff val="35000"/>
                  </a:schemeClr>
                </a:solidFill>
                <a:latin typeface="Century Gothic" panose="020B0502020202020204" pitchFamily="34" charset="0"/>
              </a:rPr>
              <a:t>CMYK:</a:t>
            </a:r>
          </a:p>
          <a:p>
            <a:pPr algn="r">
              <a:spcAft>
                <a:spcPts val="400"/>
              </a:spcAft>
            </a:pPr>
            <a:r>
              <a:rPr lang="en-US" sz="1200" dirty="0">
                <a:solidFill>
                  <a:schemeClr val="tx1">
                    <a:lumMod val="65000"/>
                    <a:lumOff val="35000"/>
                  </a:schemeClr>
                </a:solidFill>
                <a:latin typeface="Century Gothic" panose="020B0502020202020204" pitchFamily="34" charset="0"/>
              </a:rPr>
              <a:t>Pantone:</a:t>
            </a:r>
          </a:p>
        </p:txBody>
      </p:sp>
      <p:sp>
        <p:nvSpPr>
          <p:cNvPr id="37" name="Rectangle 36">
            <a:extLst>
              <a:ext uri="{FF2B5EF4-FFF2-40B4-BE49-F238E27FC236}">
                <a16:creationId xmlns:a16="http://schemas.microsoft.com/office/drawing/2014/main" id="{446B6360-FB27-0540-8E4A-A6BD15F83640}"/>
              </a:ext>
            </a:extLst>
          </p:cNvPr>
          <p:cNvSpPr/>
          <p:nvPr/>
        </p:nvSpPr>
        <p:spPr>
          <a:xfrm>
            <a:off x="8802399" y="2136206"/>
            <a:ext cx="1188720" cy="984885"/>
          </a:xfrm>
          <a:prstGeom prst="rect">
            <a:avLst/>
          </a:prstGeom>
        </p:spPr>
        <p:txBody>
          <a:bodyPr wrap="square">
            <a:spAutoFit/>
          </a:bodyPr>
          <a:lstStyle/>
          <a:p>
            <a:pPr>
              <a:spcAft>
                <a:spcPts val="400"/>
              </a:spcAft>
            </a:pPr>
            <a:r>
              <a:rPr lang="en-US" sz="1200" dirty="0">
                <a:latin typeface="Century Gothic" panose="020B0502020202020204" pitchFamily="34" charset="0"/>
              </a:rPr>
              <a:t>#000000</a:t>
            </a:r>
          </a:p>
          <a:p>
            <a:pPr>
              <a:spcAft>
                <a:spcPts val="400"/>
              </a:spcAft>
            </a:pPr>
            <a:r>
              <a:rPr lang="en-US" sz="1200" dirty="0">
                <a:latin typeface="Century Gothic" panose="020B0502020202020204" pitchFamily="34" charset="0"/>
              </a:rPr>
              <a:t>0/ 0 / 0</a:t>
            </a:r>
          </a:p>
          <a:p>
            <a:pPr>
              <a:spcAft>
                <a:spcPts val="400"/>
              </a:spcAft>
            </a:pPr>
            <a:r>
              <a:rPr lang="en-US" sz="1200" dirty="0">
                <a:latin typeface="Century Gothic" panose="020B0502020202020204" pitchFamily="34" charset="0"/>
              </a:rPr>
              <a:t>0 / 0 / 0 / 0</a:t>
            </a:r>
          </a:p>
          <a:p>
            <a:pPr>
              <a:spcAft>
                <a:spcPts val="400"/>
              </a:spcAft>
            </a:pPr>
            <a:r>
              <a:rPr lang="en-US" sz="1200" dirty="0">
                <a:latin typeface="Century Gothic" panose="020B0502020202020204" pitchFamily="34" charset="0"/>
              </a:rPr>
              <a:t>XXXX</a:t>
            </a:r>
          </a:p>
        </p:txBody>
      </p:sp>
      <p:sp>
        <p:nvSpPr>
          <p:cNvPr id="38" name="TextBox 37">
            <a:extLst>
              <a:ext uri="{FF2B5EF4-FFF2-40B4-BE49-F238E27FC236}">
                <a16:creationId xmlns:a16="http://schemas.microsoft.com/office/drawing/2014/main" id="{12EFF015-4BEB-184A-BF8B-DF76F59E8F4D}"/>
              </a:ext>
            </a:extLst>
          </p:cNvPr>
          <p:cNvSpPr txBox="1"/>
          <p:nvPr/>
        </p:nvSpPr>
        <p:spPr>
          <a:xfrm>
            <a:off x="10414127" y="1773931"/>
            <a:ext cx="1348446" cy="338554"/>
          </a:xfrm>
          <a:prstGeom prst="rect">
            <a:avLst/>
          </a:prstGeom>
          <a:noFill/>
        </p:spPr>
        <p:txBody>
          <a:bodyPr wrap="none" rtlCol="0">
            <a:spAutoFit/>
          </a:bodyPr>
          <a:lstStyle/>
          <a:p>
            <a:pPr algn="ctr"/>
            <a:r>
              <a:rPr lang="en-US" sz="1600" dirty="0">
                <a:latin typeface="Century Gothic" panose="020B0502020202020204" pitchFamily="34" charset="0"/>
              </a:rPr>
              <a:t>Golden Sun</a:t>
            </a:r>
          </a:p>
        </p:txBody>
      </p:sp>
      <p:sp>
        <p:nvSpPr>
          <p:cNvPr id="39" name="Rectangle 38">
            <a:extLst>
              <a:ext uri="{FF2B5EF4-FFF2-40B4-BE49-F238E27FC236}">
                <a16:creationId xmlns:a16="http://schemas.microsoft.com/office/drawing/2014/main" id="{068F1BD0-8741-DE4D-9A4A-EDD47E42CEFC}"/>
              </a:ext>
            </a:extLst>
          </p:cNvPr>
          <p:cNvSpPr/>
          <p:nvPr/>
        </p:nvSpPr>
        <p:spPr>
          <a:xfrm>
            <a:off x="10014599" y="2136206"/>
            <a:ext cx="859622" cy="984885"/>
          </a:xfrm>
          <a:prstGeom prst="rect">
            <a:avLst/>
          </a:prstGeom>
        </p:spPr>
        <p:txBody>
          <a:bodyPr wrap="square">
            <a:spAutoFit/>
          </a:bodyPr>
          <a:lstStyle/>
          <a:p>
            <a:pPr algn="r">
              <a:spcAft>
                <a:spcPts val="400"/>
              </a:spcAft>
            </a:pPr>
            <a:r>
              <a:rPr lang="en-US" sz="1200" dirty="0">
                <a:solidFill>
                  <a:schemeClr val="tx1">
                    <a:lumMod val="65000"/>
                    <a:lumOff val="35000"/>
                  </a:schemeClr>
                </a:solidFill>
                <a:latin typeface="Century Gothic" panose="020B0502020202020204" pitchFamily="34" charset="0"/>
              </a:rPr>
              <a:t>Hex:</a:t>
            </a:r>
          </a:p>
          <a:p>
            <a:pPr algn="r">
              <a:spcAft>
                <a:spcPts val="400"/>
              </a:spcAft>
            </a:pPr>
            <a:r>
              <a:rPr lang="en-US" sz="1200" dirty="0">
                <a:solidFill>
                  <a:schemeClr val="tx1">
                    <a:lumMod val="65000"/>
                    <a:lumOff val="35000"/>
                  </a:schemeClr>
                </a:solidFill>
                <a:latin typeface="Century Gothic" panose="020B0502020202020204" pitchFamily="34" charset="0"/>
              </a:rPr>
              <a:t>RGB:</a:t>
            </a:r>
          </a:p>
          <a:p>
            <a:pPr algn="r">
              <a:spcAft>
                <a:spcPts val="400"/>
              </a:spcAft>
            </a:pPr>
            <a:r>
              <a:rPr lang="en-US" sz="1200" dirty="0">
                <a:solidFill>
                  <a:schemeClr val="tx1">
                    <a:lumMod val="65000"/>
                    <a:lumOff val="35000"/>
                  </a:schemeClr>
                </a:solidFill>
                <a:latin typeface="Century Gothic" panose="020B0502020202020204" pitchFamily="34" charset="0"/>
              </a:rPr>
              <a:t>CMYK:</a:t>
            </a:r>
          </a:p>
          <a:p>
            <a:pPr algn="r">
              <a:spcAft>
                <a:spcPts val="400"/>
              </a:spcAft>
            </a:pPr>
            <a:r>
              <a:rPr lang="en-US" sz="1200" dirty="0">
                <a:solidFill>
                  <a:schemeClr val="tx1">
                    <a:lumMod val="65000"/>
                    <a:lumOff val="35000"/>
                  </a:schemeClr>
                </a:solidFill>
                <a:latin typeface="Century Gothic" panose="020B0502020202020204" pitchFamily="34" charset="0"/>
              </a:rPr>
              <a:t>Pantone:</a:t>
            </a:r>
          </a:p>
        </p:txBody>
      </p:sp>
      <p:sp>
        <p:nvSpPr>
          <p:cNvPr id="40" name="Rectangle 39">
            <a:extLst>
              <a:ext uri="{FF2B5EF4-FFF2-40B4-BE49-F238E27FC236}">
                <a16:creationId xmlns:a16="http://schemas.microsoft.com/office/drawing/2014/main" id="{64CD3BBD-BF98-9E4C-BBCE-622721F585D9}"/>
              </a:ext>
            </a:extLst>
          </p:cNvPr>
          <p:cNvSpPr/>
          <p:nvPr/>
        </p:nvSpPr>
        <p:spPr>
          <a:xfrm>
            <a:off x="10874221" y="2136206"/>
            <a:ext cx="1188720" cy="984885"/>
          </a:xfrm>
          <a:prstGeom prst="rect">
            <a:avLst/>
          </a:prstGeom>
        </p:spPr>
        <p:txBody>
          <a:bodyPr wrap="square">
            <a:spAutoFit/>
          </a:bodyPr>
          <a:lstStyle/>
          <a:p>
            <a:pPr>
              <a:spcAft>
                <a:spcPts val="400"/>
              </a:spcAft>
            </a:pPr>
            <a:r>
              <a:rPr lang="en-US" sz="1200" dirty="0">
                <a:latin typeface="Century Gothic" panose="020B0502020202020204" pitchFamily="34" charset="0"/>
              </a:rPr>
              <a:t>#000000</a:t>
            </a:r>
          </a:p>
          <a:p>
            <a:pPr>
              <a:spcAft>
                <a:spcPts val="400"/>
              </a:spcAft>
            </a:pPr>
            <a:r>
              <a:rPr lang="en-US" sz="1200" dirty="0">
                <a:latin typeface="Century Gothic" panose="020B0502020202020204" pitchFamily="34" charset="0"/>
              </a:rPr>
              <a:t>0/ 0 / 0</a:t>
            </a:r>
          </a:p>
          <a:p>
            <a:pPr>
              <a:spcAft>
                <a:spcPts val="400"/>
              </a:spcAft>
            </a:pPr>
            <a:r>
              <a:rPr lang="en-US" sz="1200" dirty="0">
                <a:latin typeface="Century Gothic" panose="020B0502020202020204" pitchFamily="34" charset="0"/>
              </a:rPr>
              <a:t>0 / 0 / 0 / 0</a:t>
            </a:r>
          </a:p>
          <a:p>
            <a:pPr>
              <a:spcAft>
                <a:spcPts val="400"/>
              </a:spcAft>
            </a:pPr>
            <a:r>
              <a:rPr lang="en-US" sz="1200" dirty="0">
                <a:latin typeface="Century Gothic" panose="020B0502020202020204" pitchFamily="34" charset="0"/>
              </a:rPr>
              <a:t>XXXX</a:t>
            </a:r>
          </a:p>
        </p:txBody>
      </p:sp>
      <p:sp>
        <p:nvSpPr>
          <p:cNvPr id="41" name="Rectangle 40">
            <a:extLst>
              <a:ext uri="{FF2B5EF4-FFF2-40B4-BE49-F238E27FC236}">
                <a16:creationId xmlns:a16="http://schemas.microsoft.com/office/drawing/2014/main" id="{B68CFAF2-E231-474F-B270-96C094DC7B78}"/>
              </a:ext>
            </a:extLst>
          </p:cNvPr>
          <p:cNvSpPr>
            <a:spLocks/>
          </p:cNvSpPr>
          <p:nvPr/>
        </p:nvSpPr>
        <p:spPr>
          <a:xfrm>
            <a:off x="8305178" y="918966"/>
            <a:ext cx="1463040" cy="822960"/>
          </a:xfrm>
          <a:prstGeom prst="rect">
            <a:avLst/>
          </a:prstGeom>
          <a:solidFill>
            <a:srgbClr val="77D3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57E11DF4-E8ED-754D-918E-FCECDBC09BBA}"/>
              </a:ext>
            </a:extLst>
          </p:cNvPr>
          <p:cNvSpPr>
            <a:spLocks/>
          </p:cNvSpPr>
          <p:nvPr/>
        </p:nvSpPr>
        <p:spPr>
          <a:xfrm>
            <a:off x="10398935" y="918966"/>
            <a:ext cx="1463040" cy="822960"/>
          </a:xfrm>
          <a:prstGeom prst="rect">
            <a:avLst/>
          </a:prstGeom>
          <a:solidFill>
            <a:srgbClr val="FFC7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a:extLst>
              <a:ext uri="{FF2B5EF4-FFF2-40B4-BE49-F238E27FC236}">
                <a16:creationId xmlns:a16="http://schemas.microsoft.com/office/drawing/2014/main" id="{36BA65C4-133A-4443-9FAA-80ED3F7297E9}"/>
              </a:ext>
            </a:extLst>
          </p:cNvPr>
          <p:cNvSpPr txBox="1"/>
          <p:nvPr/>
        </p:nvSpPr>
        <p:spPr>
          <a:xfrm>
            <a:off x="8149525" y="4151082"/>
            <a:ext cx="1701107" cy="338554"/>
          </a:xfrm>
          <a:prstGeom prst="rect">
            <a:avLst/>
          </a:prstGeom>
          <a:noFill/>
        </p:spPr>
        <p:txBody>
          <a:bodyPr wrap="none" rtlCol="0">
            <a:spAutoFit/>
          </a:bodyPr>
          <a:lstStyle/>
          <a:p>
            <a:pPr algn="ctr"/>
            <a:r>
              <a:rPr lang="en-US" sz="1600" dirty="0">
                <a:latin typeface="Century Gothic" panose="020B0502020202020204" pitchFamily="34" charset="0"/>
              </a:rPr>
              <a:t>Summer Peach</a:t>
            </a:r>
          </a:p>
        </p:txBody>
      </p:sp>
      <p:sp>
        <p:nvSpPr>
          <p:cNvPr id="44" name="Rectangle 43">
            <a:extLst>
              <a:ext uri="{FF2B5EF4-FFF2-40B4-BE49-F238E27FC236}">
                <a16:creationId xmlns:a16="http://schemas.microsoft.com/office/drawing/2014/main" id="{C2910A5C-19B4-E744-9F09-D84A2E71173E}"/>
              </a:ext>
            </a:extLst>
          </p:cNvPr>
          <p:cNvSpPr/>
          <p:nvPr/>
        </p:nvSpPr>
        <p:spPr>
          <a:xfrm>
            <a:off x="7942777" y="4513357"/>
            <a:ext cx="859622" cy="984885"/>
          </a:xfrm>
          <a:prstGeom prst="rect">
            <a:avLst/>
          </a:prstGeom>
        </p:spPr>
        <p:txBody>
          <a:bodyPr wrap="square">
            <a:spAutoFit/>
          </a:bodyPr>
          <a:lstStyle/>
          <a:p>
            <a:pPr algn="r">
              <a:spcAft>
                <a:spcPts val="400"/>
              </a:spcAft>
            </a:pPr>
            <a:r>
              <a:rPr lang="en-US" sz="1200" dirty="0">
                <a:solidFill>
                  <a:schemeClr val="tx1">
                    <a:lumMod val="65000"/>
                    <a:lumOff val="35000"/>
                  </a:schemeClr>
                </a:solidFill>
                <a:latin typeface="Century Gothic" panose="020B0502020202020204" pitchFamily="34" charset="0"/>
              </a:rPr>
              <a:t>Hex:</a:t>
            </a:r>
          </a:p>
          <a:p>
            <a:pPr algn="r">
              <a:spcAft>
                <a:spcPts val="400"/>
              </a:spcAft>
            </a:pPr>
            <a:r>
              <a:rPr lang="en-US" sz="1200" dirty="0">
                <a:solidFill>
                  <a:schemeClr val="tx1">
                    <a:lumMod val="65000"/>
                    <a:lumOff val="35000"/>
                  </a:schemeClr>
                </a:solidFill>
                <a:latin typeface="Century Gothic" panose="020B0502020202020204" pitchFamily="34" charset="0"/>
              </a:rPr>
              <a:t>RGB:</a:t>
            </a:r>
          </a:p>
          <a:p>
            <a:pPr algn="r">
              <a:spcAft>
                <a:spcPts val="400"/>
              </a:spcAft>
            </a:pPr>
            <a:r>
              <a:rPr lang="en-US" sz="1200" dirty="0">
                <a:solidFill>
                  <a:schemeClr val="tx1">
                    <a:lumMod val="65000"/>
                    <a:lumOff val="35000"/>
                  </a:schemeClr>
                </a:solidFill>
                <a:latin typeface="Century Gothic" panose="020B0502020202020204" pitchFamily="34" charset="0"/>
              </a:rPr>
              <a:t>CMYK:</a:t>
            </a:r>
          </a:p>
          <a:p>
            <a:pPr algn="r">
              <a:spcAft>
                <a:spcPts val="400"/>
              </a:spcAft>
            </a:pPr>
            <a:r>
              <a:rPr lang="en-US" sz="1200" dirty="0">
                <a:solidFill>
                  <a:schemeClr val="tx1">
                    <a:lumMod val="65000"/>
                    <a:lumOff val="35000"/>
                  </a:schemeClr>
                </a:solidFill>
                <a:latin typeface="Century Gothic" panose="020B0502020202020204" pitchFamily="34" charset="0"/>
              </a:rPr>
              <a:t>Pantone:</a:t>
            </a:r>
          </a:p>
        </p:txBody>
      </p:sp>
      <p:sp>
        <p:nvSpPr>
          <p:cNvPr id="45" name="Rectangle 44">
            <a:extLst>
              <a:ext uri="{FF2B5EF4-FFF2-40B4-BE49-F238E27FC236}">
                <a16:creationId xmlns:a16="http://schemas.microsoft.com/office/drawing/2014/main" id="{1057F714-FFC7-D144-B90E-76A12C4ABC5B}"/>
              </a:ext>
            </a:extLst>
          </p:cNvPr>
          <p:cNvSpPr/>
          <p:nvPr/>
        </p:nvSpPr>
        <p:spPr>
          <a:xfrm>
            <a:off x="8802399" y="4513357"/>
            <a:ext cx="1188720" cy="984885"/>
          </a:xfrm>
          <a:prstGeom prst="rect">
            <a:avLst/>
          </a:prstGeom>
        </p:spPr>
        <p:txBody>
          <a:bodyPr wrap="square">
            <a:spAutoFit/>
          </a:bodyPr>
          <a:lstStyle/>
          <a:p>
            <a:pPr>
              <a:spcAft>
                <a:spcPts val="400"/>
              </a:spcAft>
            </a:pPr>
            <a:r>
              <a:rPr lang="en-US" sz="1200" dirty="0">
                <a:latin typeface="Century Gothic" panose="020B0502020202020204" pitchFamily="34" charset="0"/>
              </a:rPr>
              <a:t>#000000</a:t>
            </a:r>
          </a:p>
          <a:p>
            <a:pPr>
              <a:spcAft>
                <a:spcPts val="400"/>
              </a:spcAft>
            </a:pPr>
            <a:r>
              <a:rPr lang="en-US" sz="1200" dirty="0">
                <a:latin typeface="Century Gothic" panose="020B0502020202020204" pitchFamily="34" charset="0"/>
              </a:rPr>
              <a:t>0/ 0 / 0</a:t>
            </a:r>
          </a:p>
          <a:p>
            <a:pPr>
              <a:spcAft>
                <a:spcPts val="400"/>
              </a:spcAft>
            </a:pPr>
            <a:r>
              <a:rPr lang="en-US" sz="1200" dirty="0">
                <a:latin typeface="Century Gothic" panose="020B0502020202020204" pitchFamily="34" charset="0"/>
              </a:rPr>
              <a:t>0 / 0 / 0 / 0</a:t>
            </a:r>
          </a:p>
          <a:p>
            <a:pPr>
              <a:spcAft>
                <a:spcPts val="400"/>
              </a:spcAft>
            </a:pPr>
            <a:r>
              <a:rPr lang="en-US" sz="1200" dirty="0">
                <a:latin typeface="Century Gothic" panose="020B0502020202020204" pitchFamily="34" charset="0"/>
              </a:rPr>
              <a:t>XXXX</a:t>
            </a:r>
          </a:p>
        </p:txBody>
      </p:sp>
      <p:sp>
        <p:nvSpPr>
          <p:cNvPr id="46" name="TextBox 45">
            <a:extLst>
              <a:ext uri="{FF2B5EF4-FFF2-40B4-BE49-F238E27FC236}">
                <a16:creationId xmlns:a16="http://schemas.microsoft.com/office/drawing/2014/main" id="{60D2C4ED-4E77-D242-90D7-46B7C58883DB}"/>
              </a:ext>
            </a:extLst>
          </p:cNvPr>
          <p:cNvSpPr txBox="1"/>
          <p:nvPr/>
        </p:nvSpPr>
        <p:spPr>
          <a:xfrm>
            <a:off x="10219362" y="4151082"/>
            <a:ext cx="1737976" cy="338554"/>
          </a:xfrm>
          <a:prstGeom prst="rect">
            <a:avLst/>
          </a:prstGeom>
          <a:noFill/>
        </p:spPr>
        <p:txBody>
          <a:bodyPr wrap="none" rtlCol="0">
            <a:spAutoFit/>
          </a:bodyPr>
          <a:lstStyle/>
          <a:p>
            <a:pPr algn="ctr"/>
            <a:r>
              <a:rPr lang="en-US" sz="1600" dirty="0">
                <a:latin typeface="Century Gothic" panose="020B0502020202020204" pitchFamily="34" charset="0"/>
              </a:rPr>
              <a:t>Vibrant Orange</a:t>
            </a:r>
          </a:p>
        </p:txBody>
      </p:sp>
      <p:sp>
        <p:nvSpPr>
          <p:cNvPr id="47" name="Rectangle 46">
            <a:extLst>
              <a:ext uri="{FF2B5EF4-FFF2-40B4-BE49-F238E27FC236}">
                <a16:creationId xmlns:a16="http://schemas.microsoft.com/office/drawing/2014/main" id="{8E52A515-D146-BC45-B49B-8D2647A56053}"/>
              </a:ext>
            </a:extLst>
          </p:cNvPr>
          <p:cNvSpPr/>
          <p:nvPr/>
        </p:nvSpPr>
        <p:spPr>
          <a:xfrm>
            <a:off x="10014599" y="4513357"/>
            <a:ext cx="859622" cy="984885"/>
          </a:xfrm>
          <a:prstGeom prst="rect">
            <a:avLst/>
          </a:prstGeom>
        </p:spPr>
        <p:txBody>
          <a:bodyPr wrap="square">
            <a:spAutoFit/>
          </a:bodyPr>
          <a:lstStyle/>
          <a:p>
            <a:pPr algn="r">
              <a:spcAft>
                <a:spcPts val="400"/>
              </a:spcAft>
            </a:pPr>
            <a:r>
              <a:rPr lang="en-US" sz="1200" dirty="0">
                <a:solidFill>
                  <a:schemeClr val="tx1">
                    <a:lumMod val="65000"/>
                    <a:lumOff val="35000"/>
                  </a:schemeClr>
                </a:solidFill>
                <a:latin typeface="Century Gothic" panose="020B0502020202020204" pitchFamily="34" charset="0"/>
              </a:rPr>
              <a:t>Hex:</a:t>
            </a:r>
          </a:p>
          <a:p>
            <a:pPr algn="r">
              <a:spcAft>
                <a:spcPts val="400"/>
              </a:spcAft>
            </a:pPr>
            <a:r>
              <a:rPr lang="en-US" sz="1200" dirty="0">
                <a:solidFill>
                  <a:schemeClr val="tx1">
                    <a:lumMod val="65000"/>
                    <a:lumOff val="35000"/>
                  </a:schemeClr>
                </a:solidFill>
                <a:latin typeface="Century Gothic" panose="020B0502020202020204" pitchFamily="34" charset="0"/>
              </a:rPr>
              <a:t>RGB:</a:t>
            </a:r>
          </a:p>
          <a:p>
            <a:pPr algn="r">
              <a:spcAft>
                <a:spcPts val="400"/>
              </a:spcAft>
            </a:pPr>
            <a:r>
              <a:rPr lang="en-US" sz="1200" dirty="0">
                <a:solidFill>
                  <a:schemeClr val="tx1">
                    <a:lumMod val="65000"/>
                    <a:lumOff val="35000"/>
                  </a:schemeClr>
                </a:solidFill>
                <a:latin typeface="Century Gothic" panose="020B0502020202020204" pitchFamily="34" charset="0"/>
              </a:rPr>
              <a:t>CMYK:</a:t>
            </a:r>
          </a:p>
          <a:p>
            <a:pPr algn="r">
              <a:spcAft>
                <a:spcPts val="400"/>
              </a:spcAft>
            </a:pPr>
            <a:r>
              <a:rPr lang="en-US" sz="1200" dirty="0">
                <a:solidFill>
                  <a:schemeClr val="tx1">
                    <a:lumMod val="65000"/>
                    <a:lumOff val="35000"/>
                  </a:schemeClr>
                </a:solidFill>
                <a:latin typeface="Century Gothic" panose="020B0502020202020204" pitchFamily="34" charset="0"/>
              </a:rPr>
              <a:t>Pantone:</a:t>
            </a:r>
          </a:p>
        </p:txBody>
      </p:sp>
      <p:sp>
        <p:nvSpPr>
          <p:cNvPr id="48" name="Rectangle 47">
            <a:extLst>
              <a:ext uri="{FF2B5EF4-FFF2-40B4-BE49-F238E27FC236}">
                <a16:creationId xmlns:a16="http://schemas.microsoft.com/office/drawing/2014/main" id="{44AB527F-DDC8-AB47-B2B3-86D30D152E46}"/>
              </a:ext>
            </a:extLst>
          </p:cNvPr>
          <p:cNvSpPr/>
          <p:nvPr/>
        </p:nvSpPr>
        <p:spPr>
          <a:xfrm>
            <a:off x="10874221" y="4513357"/>
            <a:ext cx="1188720" cy="984885"/>
          </a:xfrm>
          <a:prstGeom prst="rect">
            <a:avLst/>
          </a:prstGeom>
        </p:spPr>
        <p:txBody>
          <a:bodyPr wrap="square">
            <a:spAutoFit/>
          </a:bodyPr>
          <a:lstStyle/>
          <a:p>
            <a:pPr>
              <a:spcAft>
                <a:spcPts val="400"/>
              </a:spcAft>
            </a:pPr>
            <a:r>
              <a:rPr lang="en-US" sz="1200" dirty="0">
                <a:latin typeface="Century Gothic" panose="020B0502020202020204" pitchFamily="34" charset="0"/>
              </a:rPr>
              <a:t>#000000</a:t>
            </a:r>
          </a:p>
          <a:p>
            <a:pPr>
              <a:spcAft>
                <a:spcPts val="400"/>
              </a:spcAft>
            </a:pPr>
            <a:r>
              <a:rPr lang="en-US" sz="1200" dirty="0">
                <a:latin typeface="Century Gothic" panose="020B0502020202020204" pitchFamily="34" charset="0"/>
              </a:rPr>
              <a:t>0/ 0 / 0</a:t>
            </a:r>
          </a:p>
          <a:p>
            <a:pPr>
              <a:spcAft>
                <a:spcPts val="400"/>
              </a:spcAft>
            </a:pPr>
            <a:r>
              <a:rPr lang="en-US" sz="1200" dirty="0">
                <a:latin typeface="Century Gothic" panose="020B0502020202020204" pitchFamily="34" charset="0"/>
              </a:rPr>
              <a:t>0 / 0 / 0 / 0</a:t>
            </a:r>
          </a:p>
          <a:p>
            <a:pPr>
              <a:spcAft>
                <a:spcPts val="400"/>
              </a:spcAft>
            </a:pPr>
            <a:r>
              <a:rPr lang="en-US" sz="1200" dirty="0">
                <a:latin typeface="Century Gothic" panose="020B0502020202020204" pitchFamily="34" charset="0"/>
              </a:rPr>
              <a:t>XXXX</a:t>
            </a:r>
          </a:p>
        </p:txBody>
      </p:sp>
      <p:sp>
        <p:nvSpPr>
          <p:cNvPr id="49" name="Rectangle 48">
            <a:extLst>
              <a:ext uri="{FF2B5EF4-FFF2-40B4-BE49-F238E27FC236}">
                <a16:creationId xmlns:a16="http://schemas.microsoft.com/office/drawing/2014/main" id="{E2B8DEA4-E600-074B-8886-4ED43901C1D7}"/>
              </a:ext>
            </a:extLst>
          </p:cNvPr>
          <p:cNvSpPr>
            <a:spLocks/>
          </p:cNvSpPr>
          <p:nvPr/>
        </p:nvSpPr>
        <p:spPr>
          <a:xfrm>
            <a:off x="8305178" y="3296117"/>
            <a:ext cx="1463040" cy="822960"/>
          </a:xfrm>
          <a:prstGeom prst="rect">
            <a:avLst/>
          </a:prstGeom>
          <a:solidFill>
            <a:srgbClr val="F8A0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87C43037-B2E0-6C40-B9F2-680D859706CE}"/>
              </a:ext>
            </a:extLst>
          </p:cNvPr>
          <p:cNvSpPr>
            <a:spLocks/>
          </p:cNvSpPr>
          <p:nvPr/>
        </p:nvSpPr>
        <p:spPr>
          <a:xfrm>
            <a:off x="10398935" y="3296117"/>
            <a:ext cx="1463040" cy="822960"/>
          </a:xfrm>
          <a:prstGeom prst="rect">
            <a:avLst/>
          </a:prstGeom>
          <a:solidFill>
            <a:srgbClr val="FD64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Box 50">
            <a:extLst>
              <a:ext uri="{FF2B5EF4-FFF2-40B4-BE49-F238E27FC236}">
                <a16:creationId xmlns:a16="http://schemas.microsoft.com/office/drawing/2014/main" id="{FDE6AB65-9A84-DF43-A17F-70AE13E29794}"/>
              </a:ext>
            </a:extLst>
          </p:cNvPr>
          <p:cNvSpPr txBox="1"/>
          <p:nvPr/>
        </p:nvSpPr>
        <p:spPr>
          <a:xfrm>
            <a:off x="367748" y="4468980"/>
            <a:ext cx="96051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FONT</a:t>
            </a:r>
          </a:p>
        </p:txBody>
      </p:sp>
      <p:sp>
        <p:nvSpPr>
          <p:cNvPr id="52" name="TextBox 51">
            <a:extLst>
              <a:ext uri="{FF2B5EF4-FFF2-40B4-BE49-F238E27FC236}">
                <a16:creationId xmlns:a16="http://schemas.microsoft.com/office/drawing/2014/main" id="{FA5895D0-7A8B-A24A-8F3B-EBEA5921CA6D}"/>
              </a:ext>
            </a:extLst>
          </p:cNvPr>
          <p:cNvSpPr txBox="1"/>
          <p:nvPr/>
        </p:nvSpPr>
        <p:spPr>
          <a:xfrm>
            <a:off x="279599" y="4821407"/>
            <a:ext cx="2129471" cy="1631216"/>
          </a:xfrm>
          <a:prstGeom prst="rect">
            <a:avLst/>
          </a:prstGeom>
          <a:noFill/>
        </p:spPr>
        <p:txBody>
          <a:bodyPr wrap="square" rtlCol="0">
            <a:spAutoFit/>
          </a:bodyPr>
          <a:lstStyle/>
          <a:p>
            <a:r>
              <a:rPr lang="en-US" sz="10000" dirty="0">
                <a:latin typeface="Century Gothic" panose="020B0502020202020204" pitchFamily="34" charset="0"/>
              </a:rPr>
              <a:t>Aa</a:t>
            </a:r>
          </a:p>
        </p:txBody>
      </p:sp>
      <p:sp>
        <p:nvSpPr>
          <p:cNvPr id="53" name="Rectangle 52">
            <a:extLst>
              <a:ext uri="{FF2B5EF4-FFF2-40B4-BE49-F238E27FC236}">
                <a16:creationId xmlns:a16="http://schemas.microsoft.com/office/drawing/2014/main" id="{BBD50892-9AB9-5846-988D-92EA9914D541}"/>
              </a:ext>
            </a:extLst>
          </p:cNvPr>
          <p:cNvSpPr/>
          <p:nvPr/>
        </p:nvSpPr>
        <p:spPr>
          <a:xfrm>
            <a:off x="2059337" y="5019514"/>
            <a:ext cx="1498396" cy="1220847"/>
          </a:xfrm>
          <a:prstGeom prst="rect">
            <a:avLst/>
          </a:prstGeom>
        </p:spPr>
        <p:txBody>
          <a:bodyPr wrap="square">
            <a:spAutoFit/>
          </a:bodyPr>
          <a:lstStyle/>
          <a:p>
            <a:pPr algn="r">
              <a:spcAft>
                <a:spcPts val="400"/>
              </a:spcAft>
            </a:pPr>
            <a:r>
              <a:rPr lang="en-US" sz="1200" dirty="0">
                <a:solidFill>
                  <a:schemeClr val="tx1">
                    <a:lumMod val="65000"/>
                    <a:lumOff val="35000"/>
                  </a:schemeClr>
                </a:solidFill>
                <a:latin typeface="Century Gothic" panose="020B0502020202020204" pitchFamily="34" charset="0"/>
              </a:rPr>
              <a:t>Font:</a:t>
            </a:r>
          </a:p>
          <a:p>
            <a:pPr algn="r">
              <a:spcAft>
                <a:spcPts val="400"/>
              </a:spcAft>
            </a:pPr>
            <a:r>
              <a:rPr lang="en-US" sz="1200" dirty="0">
                <a:solidFill>
                  <a:schemeClr val="tx1">
                    <a:lumMod val="65000"/>
                    <a:lumOff val="35000"/>
                  </a:schemeClr>
                </a:solidFill>
                <a:latin typeface="Century Gothic" panose="020B0502020202020204" pitchFamily="34" charset="0"/>
              </a:rPr>
              <a:t>Style:</a:t>
            </a:r>
          </a:p>
          <a:p>
            <a:pPr algn="r">
              <a:spcAft>
                <a:spcPts val="400"/>
              </a:spcAft>
            </a:pPr>
            <a:r>
              <a:rPr lang="en-US" sz="1200" dirty="0">
                <a:solidFill>
                  <a:schemeClr val="tx1">
                    <a:lumMod val="65000"/>
                    <a:lumOff val="35000"/>
                  </a:schemeClr>
                </a:solidFill>
                <a:latin typeface="Century Gothic" panose="020B0502020202020204" pitchFamily="34" charset="0"/>
              </a:rPr>
              <a:t>Size:</a:t>
            </a:r>
          </a:p>
          <a:p>
            <a:pPr algn="r">
              <a:spcAft>
                <a:spcPts val="400"/>
              </a:spcAft>
            </a:pPr>
            <a:r>
              <a:rPr lang="en-US" sz="1200" dirty="0">
                <a:solidFill>
                  <a:schemeClr val="tx1">
                    <a:lumMod val="65000"/>
                    <a:lumOff val="35000"/>
                  </a:schemeClr>
                </a:solidFill>
                <a:latin typeface="Century Gothic" panose="020B0502020202020204" pitchFamily="34" charset="0"/>
              </a:rPr>
              <a:t>Line Height:</a:t>
            </a:r>
          </a:p>
          <a:p>
            <a:pPr algn="r">
              <a:spcAft>
                <a:spcPts val="400"/>
              </a:spcAft>
            </a:pPr>
            <a:r>
              <a:rPr lang="en-US" sz="1200" dirty="0">
                <a:solidFill>
                  <a:schemeClr val="tx1">
                    <a:lumMod val="65000"/>
                    <a:lumOff val="35000"/>
                  </a:schemeClr>
                </a:solidFill>
                <a:latin typeface="Century Gothic" panose="020B0502020202020204" pitchFamily="34" charset="0"/>
              </a:rPr>
              <a:t>Tracking:</a:t>
            </a:r>
          </a:p>
        </p:txBody>
      </p:sp>
      <p:sp>
        <p:nvSpPr>
          <p:cNvPr id="54" name="Rectangle 53">
            <a:extLst>
              <a:ext uri="{FF2B5EF4-FFF2-40B4-BE49-F238E27FC236}">
                <a16:creationId xmlns:a16="http://schemas.microsoft.com/office/drawing/2014/main" id="{E660C083-6E04-B344-9C8C-13A55D8AC2BB}"/>
              </a:ext>
            </a:extLst>
          </p:cNvPr>
          <p:cNvSpPr/>
          <p:nvPr/>
        </p:nvSpPr>
        <p:spPr>
          <a:xfrm>
            <a:off x="3557733" y="5019514"/>
            <a:ext cx="1671822" cy="1220847"/>
          </a:xfrm>
          <a:prstGeom prst="rect">
            <a:avLst/>
          </a:prstGeom>
        </p:spPr>
        <p:txBody>
          <a:bodyPr wrap="square">
            <a:spAutoFit/>
          </a:bodyPr>
          <a:lstStyle/>
          <a:p>
            <a:pPr>
              <a:spcAft>
                <a:spcPts val="400"/>
              </a:spcAft>
            </a:pPr>
            <a:r>
              <a:rPr lang="en-US" sz="1200" dirty="0">
                <a:latin typeface="Century Gothic" panose="020B0502020202020204" pitchFamily="34" charset="0"/>
              </a:rPr>
              <a:t>Century Gothic</a:t>
            </a:r>
          </a:p>
          <a:p>
            <a:pPr>
              <a:spcAft>
                <a:spcPts val="400"/>
              </a:spcAft>
            </a:pPr>
            <a:r>
              <a:rPr lang="en-US" sz="1200" dirty="0">
                <a:latin typeface="Century Gothic" panose="020B0502020202020204" pitchFamily="34" charset="0"/>
              </a:rPr>
              <a:t>Regular</a:t>
            </a:r>
          </a:p>
          <a:p>
            <a:pPr>
              <a:spcAft>
                <a:spcPts val="400"/>
              </a:spcAft>
            </a:pPr>
            <a:r>
              <a:rPr lang="en-US" sz="1200" dirty="0">
                <a:latin typeface="Century Gothic" panose="020B0502020202020204" pitchFamily="34" charset="0"/>
              </a:rPr>
              <a:t>11pt</a:t>
            </a:r>
          </a:p>
          <a:p>
            <a:pPr>
              <a:spcAft>
                <a:spcPts val="400"/>
              </a:spcAft>
            </a:pPr>
            <a:r>
              <a:rPr lang="en-US" sz="1200" dirty="0">
                <a:latin typeface="Century Gothic" panose="020B0502020202020204" pitchFamily="34" charset="0"/>
              </a:rPr>
              <a:t>1.5</a:t>
            </a:r>
          </a:p>
          <a:p>
            <a:pPr>
              <a:spcAft>
                <a:spcPts val="400"/>
              </a:spcAft>
            </a:pPr>
            <a:r>
              <a:rPr lang="en-US" sz="1200" dirty="0">
                <a:latin typeface="Century Gothic" panose="020B0502020202020204" pitchFamily="34" charset="0"/>
              </a:rPr>
              <a:t>Normal</a:t>
            </a:r>
          </a:p>
        </p:txBody>
      </p:sp>
    </p:spTree>
    <p:extLst>
      <p:ext uri="{BB962C8B-B14F-4D97-AF65-F5344CB8AC3E}">
        <p14:creationId xmlns:p14="http://schemas.microsoft.com/office/powerpoint/2010/main" val="1508588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9" id="{3DD892FA-1D43-C94D-A28A-29B47B63FD0E}" vid="{B165A076-A230-6746-8B63-35BD8609615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IC-Brand-Identity-Guidelines-Presentation-Template_PowerPoint</Template>
  <TotalTime>0</TotalTime>
  <Words>547</Words>
  <Application>Microsoft Office PowerPoint</Application>
  <PresentationFormat>Widescreen</PresentationFormat>
  <Paragraphs>78</Paragraphs>
  <Slides>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2021-10-31T00:06:46Z</dcterms:created>
  <dcterms:modified xsi:type="dcterms:W3CDTF">2021-10-31T00:07:27Z</dcterms:modified>
</cp:coreProperties>
</file>