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6429"/>
    <a:srgbClr val="F8A045"/>
    <a:srgbClr val="F0A622"/>
    <a:srgbClr val="DD9800"/>
    <a:srgbClr val="00BD32"/>
    <a:srgbClr val="D6A9BD"/>
    <a:srgbClr val="77D3C0"/>
    <a:srgbClr val="2ADCD1"/>
    <a:srgbClr val="FFC72C"/>
    <a:srgbClr val="E10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33" autoAdjust="0"/>
    <p:restoredTop sz="86447"/>
  </p:normalViewPr>
  <p:slideViewPr>
    <p:cSldViewPr snapToGrid="0" snapToObjects="1">
      <p:cViewPr>
        <p:scale>
          <a:sx n="174" d="100"/>
          <a:sy n="174" d="100"/>
        </p:scale>
        <p:origin x="260" y="-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s://bit.ly/3pssxS5" TargetMode="Externa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jp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104956"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ONE-PAGE BRAND GUIDELINES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GUIDELINES</a:t>
            </a:r>
            <a:endParaRPr lang="en-US" dirty="0">
              <a:solidFill>
                <a:schemeClr val="bg1"/>
              </a:solidFill>
              <a:latin typeface="Century Gothic" panose="020B0502020202020204" pitchFamily="34"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551943" y="5164050"/>
            <a:ext cx="8138087" cy="1323439"/>
          </a:xfrm>
          <a:prstGeom prst="rect">
            <a:avLst/>
          </a:prstGeom>
          <a:noFill/>
        </p:spPr>
        <p:txBody>
          <a:bodyPr wrap="square" rtlCol="0">
            <a:spAutoFit/>
          </a:bodyPr>
          <a:lstStyle/>
          <a:p>
            <a:pPr>
              <a:lnSpc>
                <a:spcPct val="150000"/>
              </a:lnSpc>
            </a:pPr>
            <a:r>
              <a:rPr lang="en-US" sz="4400" dirty="0">
                <a:solidFill>
                  <a:schemeClr val="tx2">
                    <a:lumMod val="50000"/>
                  </a:schemeClr>
                </a:solidFill>
                <a:latin typeface="Century Gothic" panose="020B0502020202020204" pitchFamily="34" charset="0"/>
              </a:rPr>
              <a:t>BRAND GUIDELINES</a:t>
            </a:r>
          </a:p>
          <a:p>
            <a:r>
              <a:rPr lang="en-US" sz="1200" dirty="0">
                <a:solidFill>
                  <a:schemeClr val="bg1">
                    <a:lumMod val="50000"/>
                  </a:schemeClr>
                </a:solidFill>
                <a:latin typeface="Century Gothic" panose="020B0502020202020204" pitchFamily="34" charset="0"/>
              </a:rPr>
              <a:t>©20XX. All Rights Reserved Your Organization.</a:t>
            </a:r>
          </a:p>
        </p:txBody>
      </p:sp>
      <p:pic>
        <p:nvPicPr>
          <p:cNvPr id="16" name="Picture 15" descr="Logo&#10;&#10;Description automatically generated">
            <a:extLst>
              <a:ext uri="{FF2B5EF4-FFF2-40B4-BE49-F238E27FC236}">
                <a16:creationId xmlns:a16="http://schemas.microsoft.com/office/drawing/2014/main" id="{3C952A34-5A19-1A49-8024-9E3809DEC6D0}"/>
              </a:ext>
            </a:extLst>
          </p:cNvPr>
          <p:cNvPicPr>
            <a:picLocks noChangeAspect="1"/>
          </p:cNvPicPr>
          <p:nvPr/>
        </p:nvPicPr>
        <p:blipFill>
          <a:blip r:embed="rId4"/>
          <a:stretch>
            <a:fillRect/>
          </a:stretch>
        </p:blipFill>
        <p:spPr>
          <a:xfrm>
            <a:off x="440341" y="1998622"/>
            <a:ext cx="1732443" cy="493683"/>
          </a:xfrm>
          <a:prstGeom prst="rect">
            <a:avLst/>
          </a:prstGeom>
        </p:spPr>
      </p:pic>
      <p:sp>
        <p:nvSpPr>
          <p:cNvPr id="17" name="TextBox 16">
            <a:extLst>
              <a:ext uri="{FF2B5EF4-FFF2-40B4-BE49-F238E27FC236}">
                <a16:creationId xmlns:a16="http://schemas.microsoft.com/office/drawing/2014/main" id="{241E86A6-F14D-0440-B1E9-8817BD0004E7}"/>
              </a:ext>
            </a:extLst>
          </p:cNvPr>
          <p:cNvSpPr txBox="1"/>
          <p:nvPr/>
        </p:nvSpPr>
        <p:spPr>
          <a:xfrm>
            <a:off x="367748" y="1467304"/>
            <a:ext cx="3456545" cy="400110"/>
          </a:xfrm>
          <a:prstGeom prst="rect">
            <a:avLst/>
          </a:prstGeom>
          <a:noFill/>
        </p:spPr>
        <p:txBody>
          <a:bodyPr wrap="square" rtlCol="0">
            <a:spAutoFit/>
          </a:bodyPr>
          <a:lstStyle/>
          <a:p>
            <a:r>
              <a:rPr lang="en-US" sz="2000" dirty="0">
                <a:solidFill>
                  <a:srgbClr val="003059"/>
                </a:solidFill>
                <a:latin typeface="Century Gothic" panose="020B0502020202020204" pitchFamily="34" charset="0"/>
              </a:rPr>
              <a:t>Horizontal Layout</a:t>
            </a:r>
          </a:p>
        </p:txBody>
      </p:sp>
      <p:pic>
        <p:nvPicPr>
          <p:cNvPr id="18" name="Picture 17" descr="A picture containing text, sign&#10;&#10;Description automatically generated">
            <a:extLst>
              <a:ext uri="{FF2B5EF4-FFF2-40B4-BE49-F238E27FC236}">
                <a16:creationId xmlns:a16="http://schemas.microsoft.com/office/drawing/2014/main" id="{34898523-665C-9440-8549-955ACAEF8CC1}"/>
              </a:ext>
            </a:extLst>
          </p:cNvPr>
          <p:cNvPicPr>
            <a:picLocks noChangeAspect="1"/>
          </p:cNvPicPr>
          <p:nvPr/>
        </p:nvPicPr>
        <p:blipFill>
          <a:blip r:embed="rId5"/>
          <a:stretch>
            <a:fillRect/>
          </a:stretch>
        </p:blipFill>
        <p:spPr>
          <a:xfrm>
            <a:off x="2409070" y="2089422"/>
            <a:ext cx="1536209" cy="261338"/>
          </a:xfrm>
          <a:prstGeom prst="rect">
            <a:avLst/>
          </a:prstGeom>
        </p:spPr>
      </p:pic>
      <p:sp>
        <p:nvSpPr>
          <p:cNvPr id="19" name="TextBox 18">
            <a:extLst>
              <a:ext uri="{FF2B5EF4-FFF2-40B4-BE49-F238E27FC236}">
                <a16:creationId xmlns:a16="http://schemas.microsoft.com/office/drawing/2014/main" id="{664BADC0-D686-D74F-B66A-3A6AA546AD3E}"/>
              </a:ext>
            </a:extLst>
          </p:cNvPr>
          <p:cNvSpPr txBox="1"/>
          <p:nvPr/>
        </p:nvSpPr>
        <p:spPr>
          <a:xfrm>
            <a:off x="367749" y="2825075"/>
            <a:ext cx="3577530" cy="400110"/>
          </a:xfrm>
          <a:prstGeom prst="rect">
            <a:avLst/>
          </a:prstGeom>
          <a:noFill/>
        </p:spPr>
        <p:txBody>
          <a:bodyPr wrap="square" rtlCol="0">
            <a:spAutoFit/>
          </a:bodyPr>
          <a:lstStyle/>
          <a:p>
            <a:r>
              <a:rPr lang="en-US" sz="2000" dirty="0">
                <a:solidFill>
                  <a:srgbClr val="003059"/>
                </a:solidFill>
                <a:latin typeface="Century Gothic" panose="020B0502020202020204" pitchFamily="34" charset="0"/>
              </a:rPr>
              <a:t>Wordmark</a:t>
            </a:r>
          </a:p>
        </p:txBody>
      </p:sp>
      <p:sp>
        <p:nvSpPr>
          <p:cNvPr id="20" name="Rectangle 19">
            <a:extLst>
              <a:ext uri="{FF2B5EF4-FFF2-40B4-BE49-F238E27FC236}">
                <a16:creationId xmlns:a16="http://schemas.microsoft.com/office/drawing/2014/main" id="{8B7114E3-8B3B-1344-A954-CAB53AB1E5E0}"/>
              </a:ext>
            </a:extLst>
          </p:cNvPr>
          <p:cNvSpPr/>
          <p:nvPr/>
        </p:nvSpPr>
        <p:spPr>
          <a:xfrm>
            <a:off x="367750" y="3284401"/>
            <a:ext cx="2802833" cy="461665"/>
          </a:xfrm>
          <a:prstGeom prst="rect">
            <a:avLst/>
          </a:prstGeom>
        </p:spPr>
        <p:txBody>
          <a:bodyPr wrap="square">
            <a:spAutoFit/>
          </a:bodyPr>
          <a:lstStyle/>
          <a:p>
            <a:pPr>
              <a:spcAft>
                <a:spcPts val="1600"/>
              </a:spcAft>
            </a:pPr>
            <a:r>
              <a:rPr lang="en-US" sz="1200" dirty="0">
                <a:latin typeface="Century Gothic" panose="020B0502020202020204" pitchFamily="34" charset="0"/>
              </a:rPr>
              <a:t>The logotype sans logomark is to be used exclusively within the app.</a:t>
            </a:r>
          </a:p>
        </p:txBody>
      </p:sp>
      <p:pic>
        <p:nvPicPr>
          <p:cNvPr id="21" name="Picture 20" descr="Logo&#10;&#10;Description automatically generated">
            <a:extLst>
              <a:ext uri="{FF2B5EF4-FFF2-40B4-BE49-F238E27FC236}">
                <a16:creationId xmlns:a16="http://schemas.microsoft.com/office/drawing/2014/main" id="{0CCEE9E4-B5BA-364F-9FB9-14C606E47F83}"/>
              </a:ext>
            </a:extLst>
          </p:cNvPr>
          <p:cNvPicPr>
            <a:picLocks noChangeAspect="1"/>
          </p:cNvPicPr>
          <p:nvPr/>
        </p:nvPicPr>
        <p:blipFill>
          <a:blip r:embed="rId6"/>
          <a:stretch>
            <a:fillRect/>
          </a:stretch>
        </p:blipFill>
        <p:spPr>
          <a:xfrm>
            <a:off x="685799" y="3927991"/>
            <a:ext cx="1486986" cy="491739"/>
          </a:xfrm>
          <a:prstGeom prst="rect">
            <a:avLst/>
          </a:prstGeom>
        </p:spPr>
      </p:pic>
      <p:pic>
        <p:nvPicPr>
          <p:cNvPr id="22" name="Picture 21" descr="Logo&#10;&#10;Description automatically generated with medium confidence">
            <a:extLst>
              <a:ext uri="{FF2B5EF4-FFF2-40B4-BE49-F238E27FC236}">
                <a16:creationId xmlns:a16="http://schemas.microsoft.com/office/drawing/2014/main" id="{A0F24C96-F400-3F42-A5B0-5F1EA0CA494E}"/>
              </a:ext>
            </a:extLst>
          </p:cNvPr>
          <p:cNvPicPr>
            <a:picLocks noChangeAspect="1"/>
          </p:cNvPicPr>
          <p:nvPr/>
        </p:nvPicPr>
        <p:blipFill>
          <a:blip r:embed="rId7"/>
          <a:stretch>
            <a:fillRect/>
          </a:stretch>
        </p:blipFill>
        <p:spPr>
          <a:xfrm>
            <a:off x="2652148" y="3997918"/>
            <a:ext cx="1328307" cy="271751"/>
          </a:xfrm>
          <a:prstGeom prst="rect">
            <a:avLst/>
          </a:prstGeom>
        </p:spPr>
      </p:pic>
      <p:sp>
        <p:nvSpPr>
          <p:cNvPr id="23" name="TextBox 22">
            <a:extLst>
              <a:ext uri="{FF2B5EF4-FFF2-40B4-BE49-F238E27FC236}">
                <a16:creationId xmlns:a16="http://schemas.microsoft.com/office/drawing/2014/main" id="{48A7F312-8D21-D340-8600-6CA20F3E1B68}"/>
              </a:ext>
            </a:extLst>
          </p:cNvPr>
          <p:cNvSpPr txBox="1"/>
          <p:nvPr/>
        </p:nvSpPr>
        <p:spPr>
          <a:xfrm>
            <a:off x="4374971" y="1425224"/>
            <a:ext cx="3157468" cy="400110"/>
          </a:xfrm>
          <a:prstGeom prst="rect">
            <a:avLst/>
          </a:prstGeom>
          <a:noFill/>
        </p:spPr>
        <p:txBody>
          <a:bodyPr wrap="square" rtlCol="0">
            <a:spAutoFit/>
          </a:bodyPr>
          <a:lstStyle/>
          <a:p>
            <a:r>
              <a:rPr lang="en-US" sz="2000" dirty="0">
                <a:solidFill>
                  <a:srgbClr val="003059"/>
                </a:solidFill>
                <a:latin typeface="Century Gothic" panose="020B0502020202020204" pitchFamily="34" charset="0"/>
              </a:rPr>
              <a:t>Vertical Layout</a:t>
            </a:r>
          </a:p>
        </p:txBody>
      </p:sp>
      <p:sp>
        <p:nvSpPr>
          <p:cNvPr id="24" name="TextBox 23">
            <a:extLst>
              <a:ext uri="{FF2B5EF4-FFF2-40B4-BE49-F238E27FC236}">
                <a16:creationId xmlns:a16="http://schemas.microsoft.com/office/drawing/2014/main" id="{A6237999-395B-A748-89EF-7C5FC399E457}"/>
              </a:ext>
            </a:extLst>
          </p:cNvPr>
          <p:cNvSpPr txBox="1"/>
          <p:nvPr/>
        </p:nvSpPr>
        <p:spPr>
          <a:xfrm>
            <a:off x="4374971" y="3133942"/>
            <a:ext cx="3157468" cy="400110"/>
          </a:xfrm>
          <a:prstGeom prst="rect">
            <a:avLst/>
          </a:prstGeom>
          <a:noFill/>
        </p:spPr>
        <p:txBody>
          <a:bodyPr wrap="square" rtlCol="0">
            <a:spAutoFit/>
          </a:bodyPr>
          <a:lstStyle/>
          <a:p>
            <a:r>
              <a:rPr lang="en-US" sz="2000" dirty="0">
                <a:solidFill>
                  <a:srgbClr val="003059"/>
                </a:solidFill>
                <a:latin typeface="Century Gothic" panose="020B0502020202020204" pitchFamily="34" charset="0"/>
              </a:rPr>
              <a:t>Logomark (icon)</a:t>
            </a:r>
          </a:p>
        </p:txBody>
      </p:sp>
      <p:pic>
        <p:nvPicPr>
          <p:cNvPr id="25" name="Picture 24" descr="Logo&#10;&#10;Description automatically generated">
            <a:extLst>
              <a:ext uri="{FF2B5EF4-FFF2-40B4-BE49-F238E27FC236}">
                <a16:creationId xmlns:a16="http://schemas.microsoft.com/office/drawing/2014/main" id="{FEB121AA-E1BA-2042-AFA7-3F2258B8B5DA}"/>
              </a:ext>
            </a:extLst>
          </p:cNvPr>
          <p:cNvPicPr>
            <a:picLocks noChangeAspect="1"/>
          </p:cNvPicPr>
          <p:nvPr/>
        </p:nvPicPr>
        <p:blipFill>
          <a:blip r:embed="rId8"/>
          <a:stretch>
            <a:fillRect/>
          </a:stretch>
        </p:blipFill>
        <p:spPr>
          <a:xfrm>
            <a:off x="6143017" y="2003994"/>
            <a:ext cx="1090284" cy="714921"/>
          </a:xfrm>
          <a:prstGeom prst="rect">
            <a:avLst/>
          </a:prstGeom>
        </p:spPr>
      </p:pic>
      <p:pic>
        <p:nvPicPr>
          <p:cNvPr id="26" name="Picture 25" descr="Logo&#10;&#10;Description automatically generated">
            <a:extLst>
              <a:ext uri="{FF2B5EF4-FFF2-40B4-BE49-F238E27FC236}">
                <a16:creationId xmlns:a16="http://schemas.microsoft.com/office/drawing/2014/main" id="{01AEA24C-A892-E04D-8F9C-F85367BB003E}"/>
              </a:ext>
            </a:extLst>
          </p:cNvPr>
          <p:cNvPicPr>
            <a:picLocks noChangeAspect="1"/>
          </p:cNvPicPr>
          <p:nvPr/>
        </p:nvPicPr>
        <p:blipFill>
          <a:blip r:embed="rId9"/>
          <a:stretch>
            <a:fillRect/>
          </a:stretch>
        </p:blipFill>
        <p:spPr>
          <a:xfrm>
            <a:off x="4513539" y="1921593"/>
            <a:ext cx="1352299" cy="975045"/>
          </a:xfrm>
          <a:prstGeom prst="rect">
            <a:avLst/>
          </a:prstGeom>
        </p:spPr>
      </p:pic>
      <p:pic>
        <p:nvPicPr>
          <p:cNvPr id="27" name="Picture 26" descr="Logo, icon&#10;&#10;Description automatically generated">
            <a:extLst>
              <a:ext uri="{FF2B5EF4-FFF2-40B4-BE49-F238E27FC236}">
                <a16:creationId xmlns:a16="http://schemas.microsoft.com/office/drawing/2014/main" id="{9F1B16E8-5395-534A-9F90-4390BBD49586}"/>
              </a:ext>
            </a:extLst>
          </p:cNvPr>
          <p:cNvPicPr>
            <a:picLocks noChangeAspect="1"/>
          </p:cNvPicPr>
          <p:nvPr/>
        </p:nvPicPr>
        <p:blipFill>
          <a:blip r:embed="rId10"/>
          <a:stretch>
            <a:fillRect/>
          </a:stretch>
        </p:blipFill>
        <p:spPr>
          <a:xfrm>
            <a:off x="4845001" y="3672281"/>
            <a:ext cx="739457" cy="778918"/>
          </a:xfrm>
          <a:prstGeom prst="rect">
            <a:avLst/>
          </a:prstGeom>
        </p:spPr>
      </p:pic>
      <p:pic>
        <p:nvPicPr>
          <p:cNvPr id="28" name="Picture 27" descr="A picture containing logo&#10;&#10;Description automatically generated">
            <a:extLst>
              <a:ext uri="{FF2B5EF4-FFF2-40B4-BE49-F238E27FC236}">
                <a16:creationId xmlns:a16="http://schemas.microsoft.com/office/drawing/2014/main" id="{7E3975C0-4563-1B41-9C92-03981FE801A4}"/>
              </a:ext>
            </a:extLst>
          </p:cNvPr>
          <p:cNvPicPr>
            <a:picLocks noChangeAspect="1"/>
          </p:cNvPicPr>
          <p:nvPr/>
        </p:nvPicPr>
        <p:blipFill>
          <a:blip r:embed="rId11"/>
          <a:stretch>
            <a:fillRect/>
          </a:stretch>
        </p:blipFill>
        <p:spPr>
          <a:xfrm>
            <a:off x="6339395" y="3672281"/>
            <a:ext cx="598543" cy="776430"/>
          </a:xfrm>
          <a:prstGeom prst="rect">
            <a:avLst/>
          </a:prstGeom>
        </p:spPr>
      </p:pic>
      <p:sp>
        <p:nvSpPr>
          <p:cNvPr id="29" name="TextBox 28">
            <a:extLst>
              <a:ext uri="{FF2B5EF4-FFF2-40B4-BE49-F238E27FC236}">
                <a16:creationId xmlns:a16="http://schemas.microsoft.com/office/drawing/2014/main" id="{E636B029-1D87-6148-BC8B-DC5A6E4FCA00}"/>
              </a:ext>
            </a:extLst>
          </p:cNvPr>
          <p:cNvSpPr txBox="1"/>
          <p:nvPr/>
        </p:nvSpPr>
        <p:spPr>
          <a:xfrm>
            <a:off x="367748" y="944211"/>
            <a:ext cx="113043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LOGO</a:t>
            </a:r>
          </a:p>
        </p:txBody>
      </p:sp>
      <p:sp>
        <p:nvSpPr>
          <p:cNvPr id="30" name="TextBox 29">
            <a:extLst>
              <a:ext uri="{FF2B5EF4-FFF2-40B4-BE49-F238E27FC236}">
                <a16:creationId xmlns:a16="http://schemas.microsoft.com/office/drawing/2014/main" id="{4850AD1E-EAC5-9043-9A2A-86E2A2268B20}"/>
              </a:ext>
            </a:extLst>
          </p:cNvPr>
          <p:cNvSpPr txBox="1"/>
          <p:nvPr/>
        </p:nvSpPr>
        <p:spPr>
          <a:xfrm>
            <a:off x="8202062" y="944211"/>
            <a:ext cx="145424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COLORS</a:t>
            </a:r>
          </a:p>
        </p:txBody>
      </p:sp>
      <p:sp>
        <p:nvSpPr>
          <p:cNvPr id="31" name="TextBox 30">
            <a:extLst>
              <a:ext uri="{FF2B5EF4-FFF2-40B4-BE49-F238E27FC236}">
                <a16:creationId xmlns:a16="http://schemas.microsoft.com/office/drawing/2014/main" id="{07CE52FB-AB44-7041-84F1-4CB08A663011}"/>
              </a:ext>
            </a:extLst>
          </p:cNvPr>
          <p:cNvSpPr txBox="1"/>
          <p:nvPr/>
        </p:nvSpPr>
        <p:spPr>
          <a:xfrm>
            <a:off x="8268147" y="2356640"/>
            <a:ext cx="1463862" cy="338554"/>
          </a:xfrm>
          <a:prstGeom prst="rect">
            <a:avLst/>
          </a:prstGeom>
          <a:noFill/>
        </p:spPr>
        <p:txBody>
          <a:bodyPr wrap="none" rtlCol="0">
            <a:spAutoFit/>
          </a:bodyPr>
          <a:lstStyle/>
          <a:p>
            <a:pPr algn="ctr"/>
            <a:r>
              <a:rPr lang="en-US" sz="1600" dirty="0">
                <a:latin typeface="Century Gothic" panose="020B0502020202020204" pitchFamily="34" charset="0"/>
              </a:rPr>
              <a:t>Aqua Breeze</a:t>
            </a:r>
          </a:p>
        </p:txBody>
      </p:sp>
      <p:sp>
        <p:nvSpPr>
          <p:cNvPr id="32" name="Rectangle 31">
            <a:extLst>
              <a:ext uri="{FF2B5EF4-FFF2-40B4-BE49-F238E27FC236}">
                <a16:creationId xmlns:a16="http://schemas.microsoft.com/office/drawing/2014/main" id="{9C29AB76-991E-DA46-8911-3F4EA38F627A}"/>
              </a:ext>
            </a:extLst>
          </p:cNvPr>
          <p:cNvSpPr/>
          <p:nvPr/>
        </p:nvSpPr>
        <p:spPr>
          <a:xfrm>
            <a:off x="7942777" y="2718915"/>
            <a:ext cx="859622" cy="984885"/>
          </a:xfrm>
          <a:prstGeom prst="rect">
            <a:avLst/>
          </a:prstGeom>
        </p:spPr>
        <p:txBody>
          <a:bodyPr wrap="square">
            <a:spAutoFit/>
          </a:bodyPr>
          <a:lstStyle/>
          <a:p>
            <a:pPr algn="r">
              <a:spcAft>
                <a:spcPts val="400"/>
              </a:spcAft>
            </a:pPr>
            <a:r>
              <a:rPr lang="en-US" sz="1200" dirty="0">
                <a:solidFill>
                  <a:schemeClr val="tx1">
                    <a:lumMod val="65000"/>
                    <a:lumOff val="35000"/>
                  </a:schemeClr>
                </a:solidFill>
                <a:latin typeface="Century Gothic" panose="020B0502020202020204" pitchFamily="34" charset="0"/>
              </a:rPr>
              <a:t>Hex:</a:t>
            </a:r>
          </a:p>
          <a:p>
            <a:pPr algn="r">
              <a:spcAft>
                <a:spcPts val="400"/>
              </a:spcAft>
            </a:pPr>
            <a:r>
              <a:rPr lang="en-US" sz="1200" dirty="0">
                <a:solidFill>
                  <a:schemeClr val="tx1">
                    <a:lumMod val="65000"/>
                    <a:lumOff val="35000"/>
                  </a:schemeClr>
                </a:solidFill>
                <a:latin typeface="Century Gothic" panose="020B0502020202020204" pitchFamily="34" charset="0"/>
              </a:rPr>
              <a:t>RGB:</a:t>
            </a:r>
          </a:p>
          <a:p>
            <a:pPr algn="r">
              <a:spcAft>
                <a:spcPts val="400"/>
              </a:spcAft>
            </a:pPr>
            <a:r>
              <a:rPr lang="en-US" sz="1200" dirty="0">
                <a:solidFill>
                  <a:schemeClr val="tx1">
                    <a:lumMod val="65000"/>
                    <a:lumOff val="35000"/>
                  </a:schemeClr>
                </a:solidFill>
                <a:latin typeface="Century Gothic" panose="020B0502020202020204" pitchFamily="34" charset="0"/>
              </a:rPr>
              <a:t>CMYK:</a:t>
            </a:r>
          </a:p>
          <a:p>
            <a:pPr algn="r">
              <a:spcAft>
                <a:spcPts val="400"/>
              </a:spcAft>
            </a:pPr>
            <a:r>
              <a:rPr lang="en-US" sz="1200" dirty="0">
                <a:solidFill>
                  <a:schemeClr val="tx1">
                    <a:lumMod val="65000"/>
                    <a:lumOff val="35000"/>
                  </a:schemeClr>
                </a:solidFill>
                <a:latin typeface="Century Gothic" panose="020B0502020202020204" pitchFamily="34" charset="0"/>
              </a:rPr>
              <a:t>Pantone:</a:t>
            </a:r>
          </a:p>
        </p:txBody>
      </p:sp>
      <p:sp>
        <p:nvSpPr>
          <p:cNvPr id="37" name="Rectangle 36">
            <a:extLst>
              <a:ext uri="{FF2B5EF4-FFF2-40B4-BE49-F238E27FC236}">
                <a16:creationId xmlns:a16="http://schemas.microsoft.com/office/drawing/2014/main" id="{446B6360-FB27-0540-8E4A-A6BD15F83640}"/>
              </a:ext>
            </a:extLst>
          </p:cNvPr>
          <p:cNvSpPr/>
          <p:nvPr/>
        </p:nvSpPr>
        <p:spPr>
          <a:xfrm>
            <a:off x="8802399" y="2718915"/>
            <a:ext cx="1188720" cy="984885"/>
          </a:xfrm>
          <a:prstGeom prst="rect">
            <a:avLst/>
          </a:prstGeom>
        </p:spPr>
        <p:txBody>
          <a:bodyPr wrap="square">
            <a:spAutoFit/>
          </a:bodyPr>
          <a:lstStyle/>
          <a:p>
            <a:pPr>
              <a:spcAft>
                <a:spcPts val="400"/>
              </a:spcAft>
            </a:pPr>
            <a:r>
              <a:rPr lang="en-US" sz="1200" dirty="0">
                <a:latin typeface="Century Gothic" panose="020B0502020202020204" pitchFamily="34" charset="0"/>
              </a:rPr>
              <a:t>#000000</a:t>
            </a:r>
          </a:p>
          <a:p>
            <a:pPr>
              <a:spcAft>
                <a:spcPts val="400"/>
              </a:spcAft>
            </a:pPr>
            <a:r>
              <a:rPr lang="en-US" sz="1200" dirty="0">
                <a:latin typeface="Century Gothic" panose="020B0502020202020204" pitchFamily="34" charset="0"/>
              </a:rPr>
              <a:t>0/ 0 / 0</a:t>
            </a:r>
          </a:p>
          <a:p>
            <a:pPr>
              <a:spcAft>
                <a:spcPts val="400"/>
              </a:spcAft>
            </a:pPr>
            <a:r>
              <a:rPr lang="en-US" sz="1200" dirty="0">
                <a:latin typeface="Century Gothic" panose="020B0502020202020204" pitchFamily="34" charset="0"/>
              </a:rPr>
              <a:t>0 / 0 / 0 / 0</a:t>
            </a:r>
          </a:p>
          <a:p>
            <a:pPr>
              <a:spcAft>
                <a:spcPts val="400"/>
              </a:spcAft>
            </a:pPr>
            <a:r>
              <a:rPr lang="en-US" sz="1200" dirty="0">
                <a:latin typeface="Century Gothic" panose="020B0502020202020204" pitchFamily="34" charset="0"/>
              </a:rPr>
              <a:t>XXXX</a:t>
            </a:r>
          </a:p>
        </p:txBody>
      </p:sp>
      <p:sp>
        <p:nvSpPr>
          <p:cNvPr id="38" name="TextBox 37">
            <a:extLst>
              <a:ext uri="{FF2B5EF4-FFF2-40B4-BE49-F238E27FC236}">
                <a16:creationId xmlns:a16="http://schemas.microsoft.com/office/drawing/2014/main" id="{12EFF015-4BEB-184A-BF8B-DF76F59E8F4D}"/>
              </a:ext>
            </a:extLst>
          </p:cNvPr>
          <p:cNvSpPr txBox="1"/>
          <p:nvPr/>
        </p:nvSpPr>
        <p:spPr>
          <a:xfrm>
            <a:off x="10414127" y="2356640"/>
            <a:ext cx="1348446" cy="338554"/>
          </a:xfrm>
          <a:prstGeom prst="rect">
            <a:avLst/>
          </a:prstGeom>
          <a:noFill/>
        </p:spPr>
        <p:txBody>
          <a:bodyPr wrap="none" rtlCol="0">
            <a:spAutoFit/>
          </a:bodyPr>
          <a:lstStyle/>
          <a:p>
            <a:pPr algn="ctr"/>
            <a:r>
              <a:rPr lang="en-US" sz="1600" dirty="0">
                <a:latin typeface="Century Gothic" panose="020B0502020202020204" pitchFamily="34" charset="0"/>
              </a:rPr>
              <a:t>Golden Sun</a:t>
            </a:r>
          </a:p>
        </p:txBody>
      </p:sp>
      <p:sp>
        <p:nvSpPr>
          <p:cNvPr id="39" name="Rectangle 38">
            <a:extLst>
              <a:ext uri="{FF2B5EF4-FFF2-40B4-BE49-F238E27FC236}">
                <a16:creationId xmlns:a16="http://schemas.microsoft.com/office/drawing/2014/main" id="{068F1BD0-8741-DE4D-9A4A-EDD47E42CEFC}"/>
              </a:ext>
            </a:extLst>
          </p:cNvPr>
          <p:cNvSpPr/>
          <p:nvPr/>
        </p:nvSpPr>
        <p:spPr>
          <a:xfrm>
            <a:off x="10014599" y="2718915"/>
            <a:ext cx="859622" cy="984885"/>
          </a:xfrm>
          <a:prstGeom prst="rect">
            <a:avLst/>
          </a:prstGeom>
        </p:spPr>
        <p:txBody>
          <a:bodyPr wrap="square">
            <a:spAutoFit/>
          </a:bodyPr>
          <a:lstStyle/>
          <a:p>
            <a:pPr algn="r">
              <a:spcAft>
                <a:spcPts val="400"/>
              </a:spcAft>
            </a:pPr>
            <a:r>
              <a:rPr lang="en-US" sz="1200" dirty="0">
                <a:solidFill>
                  <a:schemeClr val="tx1">
                    <a:lumMod val="65000"/>
                    <a:lumOff val="35000"/>
                  </a:schemeClr>
                </a:solidFill>
                <a:latin typeface="Century Gothic" panose="020B0502020202020204" pitchFamily="34" charset="0"/>
              </a:rPr>
              <a:t>Hex:</a:t>
            </a:r>
          </a:p>
          <a:p>
            <a:pPr algn="r">
              <a:spcAft>
                <a:spcPts val="400"/>
              </a:spcAft>
            </a:pPr>
            <a:r>
              <a:rPr lang="en-US" sz="1200" dirty="0">
                <a:solidFill>
                  <a:schemeClr val="tx1">
                    <a:lumMod val="65000"/>
                    <a:lumOff val="35000"/>
                  </a:schemeClr>
                </a:solidFill>
                <a:latin typeface="Century Gothic" panose="020B0502020202020204" pitchFamily="34" charset="0"/>
              </a:rPr>
              <a:t>RGB:</a:t>
            </a:r>
          </a:p>
          <a:p>
            <a:pPr algn="r">
              <a:spcAft>
                <a:spcPts val="400"/>
              </a:spcAft>
            </a:pPr>
            <a:r>
              <a:rPr lang="en-US" sz="1200" dirty="0">
                <a:solidFill>
                  <a:schemeClr val="tx1">
                    <a:lumMod val="65000"/>
                    <a:lumOff val="35000"/>
                  </a:schemeClr>
                </a:solidFill>
                <a:latin typeface="Century Gothic" panose="020B0502020202020204" pitchFamily="34" charset="0"/>
              </a:rPr>
              <a:t>CMYK:</a:t>
            </a:r>
          </a:p>
          <a:p>
            <a:pPr algn="r">
              <a:spcAft>
                <a:spcPts val="400"/>
              </a:spcAft>
            </a:pPr>
            <a:r>
              <a:rPr lang="en-US" sz="1200" dirty="0">
                <a:solidFill>
                  <a:schemeClr val="tx1">
                    <a:lumMod val="65000"/>
                    <a:lumOff val="35000"/>
                  </a:schemeClr>
                </a:solidFill>
                <a:latin typeface="Century Gothic" panose="020B0502020202020204" pitchFamily="34" charset="0"/>
              </a:rPr>
              <a:t>Pantone:</a:t>
            </a:r>
          </a:p>
        </p:txBody>
      </p:sp>
      <p:sp>
        <p:nvSpPr>
          <p:cNvPr id="40" name="Rectangle 39">
            <a:extLst>
              <a:ext uri="{FF2B5EF4-FFF2-40B4-BE49-F238E27FC236}">
                <a16:creationId xmlns:a16="http://schemas.microsoft.com/office/drawing/2014/main" id="{64CD3BBD-BF98-9E4C-BBCE-622721F585D9}"/>
              </a:ext>
            </a:extLst>
          </p:cNvPr>
          <p:cNvSpPr/>
          <p:nvPr/>
        </p:nvSpPr>
        <p:spPr>
          <a:xfrm>
            <a:off x="10874221" y="2718915"/>
            <a:ext cx="1188720" cy="984885"/>
          </a:xfrm>
          <a:prstGeom prst="rect">
            <a:avLst/>
          </a:prstGeom>
        </p:spPr>
        <p:txBody>
          <a:bodyPr wrap="square">
            <a:spAutoFit/>
          </a:bodyPr>
          <a:lstStyle/>
          <a:p>
            <a:pPr>
              <a:spcAft>
                <a:spcPts val="400"/>
              </a:spcAft>
            </a:pPr>
            <a:r>
              <a:rPr lang="en-US" sz="1200" dirty="0">
                <a:latin typeface="Century Gothic" panose="020B0502020202020204" pitchFamily="34" charset="0"/>
              </a:rPr>
              <a:t>#000000</a:t>
            </a:r>
          </a:p>
          <a:p>
            <a:pPr>
              <a:spcAft>
                <a:spcPts val="400"/>
              </a:spcAft>
            </a:pPr>
            <a:r>
              <a:rPr lang="en-US" sz="1200" dirty="0">
                <a:latin typeface="Century Gothic" panose="020B0502020202020204" pitchFamily="34" charset="0"/>
              </a:rPr>
              <a:t>0/ 0 / 0</a:t>
            </a:r>
          </a:p>
          <a:p>
            <a:pPr>
              <a:spcAft>
                <a:spcPts val="400"/>
              </a:spcAft>
            </a:pPr>
            <a:r>
              <a:rPr lang="en-US" sz="1200" dirty="0">
                <a:latin typeface="Century Gothic" panose="020B0502020202020204" pitchFamily="34" charset="0"/>
              </a:rPr>
              <a:t>0 / 0 / 0 / 0</a:t>
            </a:r>
          </a:p>
          <a:p>
            <a:pPr>
              <a:spcAft>
                <a:spcPts val="400"/>
              </a:spcAft>
            </a:pPr>
            <a:r>
              <a:rPr lang="en-US" sz="1200" dirty="0">
                <a:latin typeface="Century Gothic" panose="020B0502020202020204" pitchFamily="34" charset="0"/>
              </a:rPr>
              <a:t>XXXX</a:t>
            </a:r>
          </a:p>
        </p:txBody>
      </p:sp>
      <p:sp>
        <p:nvSpPr>
          <p:cNvPr id="41" name="Rectangle 40">
            <a:extLst>
              <a:ext uri="{FF2B5EF4-FFF2-40B4-BE49-F238E27FC236}">
                <a16:creationId xmlns:a16="http://schemas.microsoft.com/office/drawing/2014/main" id="{B68CFAF2-E231-474F-B270-96C094DC7B78}"/>
              </a:ext>
            </a:extLst>
          </p:cNvPr>
          <p:cNvSpPr>
            <a:spLocks/>
          </p:cNvSpPr>
          <p:nvPr/>
        </p:nvSpPr>
        <p:spPr>
          <a:xfrm>
            <a:off x="8305178" y="1501675"/>
            <a:ext cx="1463040" cy="822960"/>
          </a:xfrm>
          <a:prstGeom prst="rect">
            <a:avLst/>
          </a:prstGeom>
          <a:solidFill>
            <a:srgbClr val="77D3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57E11DF4-E8ED-754D-918E-FCECDBC09BBA}"/>
              </a:ext>
            </a:extLst>
          </p:cNvPr>
          <p:cNvSpPr>
            <a:spLocks/>
          </p:cNvSpPr>
          <p:nvPr/>
        </p:nvSpPr>
        <p:spPr>
          <a:xfrm>
            <a:off x="10398935" y="1501675"/>
            <a:ext cx="1463040" cy="822960"/>
          </a:xfrm>
          <a:prstGeom prst="rect">
            <a:avLst/>
          </a:prstGeom>
          <a:solidFill>
            <a:srgbClr val="FFC7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36BA65C4-133A-4443-9FAA-80ED3F7297E9}"/>
              </a:ext>
            </a:extLst>
          </p:cNvPr>
          <p:cNvSpPr txBox="1"/>
          <p:nvPr/>
        </p:nvSpPr>
        <p:spPr>
          <a:xfrm>
            <a:off x="8149525" y="4733791"/>
            <a:ext cx="1701107" cy="338554"/>
          </a:xfrm>
          <a:prstGeom prst="rect">
            <a:avLst/>
          </a:prstGeom>
          <a:noFill/>
        </p:spPr>
        <p:txBody>
          <a:bodyPr wrap="none" rtlCol="0">
            <a:spAutoFit/>
          </a:bodyPr>
          <a:lstStyle/>
          <a:p>
            <a:pPr algn="ctr"/>
            <a:r>
              <a:rPr lang="en-US" sz="1600" dirty="0">
                <a:latin typeface="Century Gothic" panose="020B0502020202020204" pitchFamily="34" charset="0"/>
              </a:rPr>
              <a:t>Summer Peach</a:t>
            </a:r>
          </a:p>
        </p:txBody>
      </p:sp>
      <p:sp>
        <p:nvSpPr>
          <p:cNvPr id="44" name="Rectangle 43">
            <a:extLst>
              <a:ext uri="{FF2B5EF4-FFF2-40B4-BE49-F238E27FC236}">
                <a16:creationId xmlns:a16="http://schemas.microsoft.com/office/drawing/2014/main" id="{C2910A5C-19B4-E744-9F09-D84A2E71173E}"/>
              </a:ext>
            </a:extLst>
          </p:cNvPr>
          <p:cNvSpPr/>
          <p:nvPr/>
        </p:nvSpPr>
        <p:spPr>
          <a:xfrm>
            <a:off x="7942777" y="5096066"/>
            <a:ext cx="859622" cy="984885"/>
          </a:xfrm>
          <a:prstGeom prst="rect">
            <a:avLst/>
          </a:prstGeom>
        </p:spPr>
        <p:txBody>
          <a:bodyPr wrap="square">
            <a:spAutoFit/>
          </a:bodyPr>
          <a:lstStyle/>
          <a:p>
            <a:pPr algn="r">
              <a:spcAft>
                <a:spcPts val="400"/>
              </a:spcAft>
            </a:pPr>
            <a:r>
              <a:rPr lang="en-US" sz="1200" dirty="0">
                <a:solidFill>
                  <a:schemeClr val="tx1">
                    <a:lumMod val="65000"/>
                    <a:lumOff val="35000"/>
                  </a:schemeClr>
                </a:solidFill>
                <a:latin typeface="Century Gothic" panose="020B0502020202020204" pitchFamily="34" charset="0"/>
              </a:rPr>
              <a:t>Hex:</a:t>
            </a:r>
          </a:p>
          <a:p>
            <a:pPr algn="r">
              <a:spcAft>
                <a:spcPts val="400"/>
              </a:spcAft>
            </a:pPr>
            <a:r>
              <a:rPr lang="en-US" sz="1200" dirty="0">
                <a:solidFill>
                  <a:schemeClr val="tx1">
                    <a:lumMod val="65000"/>
                    <a:lumOff val="35000"/>
                  </a:schemeClr>
                </a:solidFill>
                <a:latin typeface="Century Gothic" panose="020B0502020202020204" pitchFamily="34" charset="0"/>
              </a:rPr>
              <a:t>RGB:</a:t>
            </a:r>
          </a:p>
          <a:p>
            <a:pPr algn="r">
              <a:spcAft>
                <a:spcPts val="400"/>
              </a:spcAft>
            </a:pPr>
            <a:r>
              <a:rPr lang="en-US" sz="1200" dirty="0">
                <a:solidFill>
                  <a:schemeClr val="tx1">
                    <a:lumMod val="65000"/>
                    <a:lumOff val="35000"/>
                  </a:schemeClr>
                </a:solidFill>
                <a:latin typeface="Century Gothic" panose="020B0502020202020204" pitchFamily="34" charset="0"/>
              </a:rPr>
              <a:t>CMYK:</a:t>
            </a:r>
          </a:p>
          <a:p>
            <a:pPr algn="r">
              <a:spcAft>
                <a:spcPts val="400"/>
              </a:spcAft>
            </a:pPr>
            <a:r>
              <a:rPr lang="en-US" sz="1200" dirty="0">
                <a:solidFill>
                  <a:schemeClr val="tx1">
                    <a:lumMod val="65000"/>
                    <a:lumOff val="35000"/>
                  </a:schemeClr>
                </a:solidFill>
                <a:latin typeface="Century Gothic" panose="020B0502020202020204" pitchFamily="34" charset="0"/>
              </a:rPr>
              <a:t>Pantone:</a:t>
            </a:r>
          </a:p>
        </p:txBody>
      </p:sp>
      <p:sp>
        <p:nvSpPr>
          <p:cNvPr id="45" name="Rectangle 44">
            <a:extLst>
              <a:ext uri="{FF2B5EF4-FFF2-40B4-BE49-F238E27FC236}">
                <a16:creationId xmlns:a16="http://schemas.microsoft.com/office/drawing/2014/main" id="{1057F714-FFC7-D144-B90E-76A12C4ABC5B}"/>
              </a:ext>
            </a:extLst>
          </p:cNvPr>
          <p:cNvSpPr/>
          <p:nvPr/>
        </p:nvSpPr>
        <p:spPr>
          <a:xfrm>
            <a:off x="8802399" y="5096066"/>
            <a:ext cx="1188720" cy="984885"/>
          </a:xfrm>
          <a:prstGeom prst="rect">
            <a:avLst/>
          </a:prstGeom>
        </p:spPr>
        <p:txBody>
          <a:bodyPr wrap="square">
            <a:spAutoFit/>
          </a:bodyPr>
          <a:lstStyle/>
          <a:p>
            <a:pPr>
              <a:spcAft>
                <a:spcPts val="400"/>
              </a:spcAft>
            </a:pPr>
            <a:r>
              <a:rPr lang="en-US" sz="1200" dirty="0">
                <a:latin typeface="Century Gothic" panose="020B0502020202020204" pitchFamily="34" charset="0"/>
              </a:rPr>
              <a:t>#000000</a:t>
            </a:r>
          </a:p>
          <a:p>
            <a:pPr>
              <a:spcAft>
                <a:spcPts val="400"/>
              </a:spcAft>
            </a:pPr>
            <a:r>
              <a:rPr lang="en-US" sz="1200" dirty="0">
                <a:latin typeface="Century Gothic" panose="020B0502020202020204" pitchFamily="34" charset="0"/>
              </a:rPr>
              <a:t>0/ 0 / 0</a:t>
            </a:r>
          </a:p>
          <a:p>
            <a:pPr>
              <a:spcAft>
                <a:spcPts val="400"/>
              </a:spcAft>
            </a:pPr>
            <a:r>
              <a:rPr lang="en-US" sz="1200" dirty="0">
                <a:latin typeface="Century Gothic" panose="020B0502020202020204" pitchFamily="34" charset="0"/>
              </a:rPr>
              <a:t>0 / 0 / 0 / 0</a:t>
            </a:r>
          </a:p>
          <a:p>
            <a:pPr>
              <a:spcAft>
                <a:spcPts val="400"/>
              </a:spcAft>
            </a:pPr>
            <a:r>
              <a:rPr lang="en-US" sz="1200" dirty="0">
                <a:latin typeface="Century Gothic" panose="020B0502020202020204" pitchFamily="34" charset="0"/>
              </a:rPr>
              <a:t>XXXX</a:t>
            </a:r>
          </a:p>
        </p:txBody>
      </p:sp>
      <p:sp>
        <p:nvSpPr>
          <p:cNvPr id="46" name="TextBox 45">
            <a:extLst>
              <a:ext uri="{FF2B5EF4-FFF2-40B4-BE49-F238E27FC236}">
                <a16:creationId xmlns:a16="http://schemas.microsoft.com/office/drawing/2014/main" id="{60D2C4ED-4E77-D242-90D7-46B7C58883DB}"/>
              </a:ext>
            </a:extLst>
          </p:cNvPr>
          <p:cNvSpPr txBox="1"/>
          <p:nvPr/>
        </p:nvSpPr>
        <p:spPr>
          <a:xfrm>
            <a:off x="10219362" y="4733791"/>
            <a:ext cx="1737976" cy="338554"/>
          </a:xfrm>
          <a:prstGeom prst="rect">
            <a:avLst/>
          </a:prstGeom>
          <a:noFill/>
        </p:spPr>
        <p:txBody>
          <a:bodyPr wrap="none" rtlCol="0">
            <a:spAutoFit/>
          </a:bodyPr>
          <a:lstStyle/>
          <a:p>
            <a:pPr algn="ctr"/>
            <a:r>
              <a:rPr lang="en-US" sz="1600" dirty="0">
                <a:latin typeface="Century Gothic" panose="020B0502020202020204" pitchFamily="34" charset="0"/>
              </a:rPr>
              <a:t>Vibrant Orange</a:t>
            </a:r>
          </a:p>
        </p:txBody>
      </p:sp>
      <p:sp>
        <p:nvSpPr>
          <p:cNvPr id="47" name="Rectangle 46">
            <a:extLst>
              <a:ext uri="{FF2B5EF4-FFF2-40B4-BE49-F238E27FC236}">
                <a16:creationId xmlns:a16="http://schemas.microsoft.com/office/drawing/2014/main" id="{8E52A515-D146-BC45-B49B-8D2647A56053}"/>
              </a:ext>
            </a:extLst>
          </p:cNvPr>
          <p:cNvSpPr/>
          <p:nvPr/>
        </p:nvSpPr>
        <p:spPr>
          <a:xfrm>
            <a:off x="10014599" y="5096066"/>
            <a:ext cx="859622" cy="984885"/>
          </a:xfrm>
          <a:prstGeom prst="rect">
            <a:avLst/>
          </a:prstGeom>
        </p:spPr>
        <p:txBody>
          <a:bodyPr wrap="square">
            <a:spAutoFit/>
          </a:bodyPr>
          <a:lstStyle/>
          <a:p>
            <a:pPr algn="r">
              <a:spcAft>
                <a:spcPts val="400"/>
              </a:spcAft>
            </a:pPr>
            <a:r>
              <a:rPr lang="en-US" sz="1200" dirty="0">
                <a:solidFill>
                  <a:schemeClr val="tx1">
                    <a:lumMod val="65000"/>
                    <a:lumOff val="35000"/>
                  </a:schemeClr>
                </a:solidFill>
                <a:latin typeface="Century Gothic" panose="020B0502020202020204" pitchFamily="34" charset="0"/>
              </a:rPr>
              <a:t>Hex:</a:t>
            </a:r>
          </a:p>
          <a:p>
            <a:pPr algn="r">
              <a:spcAft>
                <a:spcPts val="400"/>
              </a:spcAft>
            </a:pPr>
            <a:r>
              <a:rPr lang="en-US" sz="1200" dirty="0">
                <a:solidFill>
                  <a:schemeClr val="tx1">
                    <a:lumMod val="65000"/>
                    <a:lumOff val="35000"/>
                  </a:schemeClr>
                </a:solidFill>
                <a:latin typeface="Century Gothic" panose="020B0502020202020204" pitchFamily="34" charset="0"/>
              </a:rPr>
              <a:t>RGB:</a:t>
            </a:r>
          </a:p>
          <a:p>
            <a:pPr algn="r">
              <a:spcAft>
                <a:spcPts val="400"/>
              </a:spcAft>
            </a:pPr>
            <a:r>
              <a:rPr lang="en-US" sz="1200" dirty="0">
                <a:solidFill>
                  <a:schemeClr val="tx1">
                    <a:lumMod val="65000"/>
                    <a:lumOff val="35000"/>
                  </a:schemeClr>
                </a:solidFill>
                <a:latin typeface="Century Gothic" panose="020B0502020202020204" pitchFamily="34" charset="0"/>
              </a:rPr>
              <a:t>CMYK:</a:t>
            </a:r>
          </a:p>
          <a:p>
            <a:pPr algn="r">
              <a:spcAft>
                <a:spcPts val="400"/>
              </a:spcAft>
            </a:pPr>
            <a:r>
              <a:rPr lang="en-US" sz="1200" dirty="0">
                <a:solidFill>
                  <a:schemeClr val="tx1">
                    <a:lumMod val="65000"/>
                    <a:lumOff val="35000"/>
                  </a:schemeClr>
                </a:solidFill>
                <a:latin typeface="Century Gothic" panose="020B0502020202020204" pitchFamily="34" charset="0"/>
              </a:rPr>
              <a:t>Pantone:</a:t>
            </a:r>
          </a:p>
        </p:txBody>
      </p:sp>
      <p:sp>
        <p:nvSpPr>
          <p:cNvPr id="48" name="Rectangle 47">
            <a:extLst>
              <a:ext uri="{FF2B5EF4-FFF2-40B4-BE49-F238E27FC236}">
                <a16:creationId xmlns:a16="http://schemas.microsoft.com/office/drawing/2014/main" id="{44AB527F-DDC8-AB47-B2B3-86D30D152E46}"/>
              </a:ext>
            </a:extLst>
          </p:cNvPr>
          <p:cNvSpPr/>
          <p:nvPr/>
        </p:nvSpPr>
        <p:spPr>
          <a:xfrm>
            <a:off x="10874221" y="5096066"/>
            <a:ext cx="1188720" cy="984885"/>
          </a:xfrm>
          <a:prstGeom prst="rect">
            <a:avLst/>
          </a:prstGeom>
        </p:spPr>
        <p:txBody>
          <a:bodyPr wrap="square">
            <a:spAutoFit/>
          </a:bodyPr>
          <a:lstStyle/>
          <a:p>
            <a:pPr>
              <a:spcAft>
                <a:spcPts val="400"/>
              </a:spcAft>
            </a:pPr>
            <a:r>
              <a:rPr lang="en-US" sz="1200" dirty="0">
                <a:latin typeface="Century Gothic" panose="020B0502020202020204" pitchFamily="34" charset="0"/>
              </a:rPr>
              <a:t>#000000</a:t>
            </a:r>
          </a:p>
          <a:p>
            <a:pPr>
              <a:spcAft>
                <a:spcPts val="400"/>
              </a:spcAft>
            </a:pPr>
            <a:r>
              <a:rPr lang="en-US" sz="1200" dirty="0">
                <a:latin typeface="Century Gothic" panose="020B0502020202020204" pitchFamily="34" charset="0"/>
              </a:rPr>
              <a:t>0/ 0 / 0</a:t>
            </a:r>
          </a:p>
          <a:p>
            <a:pPr>
              <a:spcAft>
                <a:spcPts val="400"/>
              </a:spcAft>
            </a:pPr>
            <a:r>
              <a:rPr lang="en-US" sz="1200" dirty="0">
                <a:latin typeface="Century Gothic" panose="020B0502020202020204" pitchFamily="34" charset="0"/>
              </a:rPr>
              <a:t>0 / 0 / 0 / 0</a:t>
            </a:r>
          </a:p>
          <a:p>
            <a:pPr>
              <a:spcAft>
                <a:spcPts val="400"/>
              </a:spcAft>
            </a:pPr>
            <a:r>
              <a:rPr lang="en-US" sz="1200" dirty="0">
                <a:latin typeface="Century Gothic" panose="020B0502020202020204" pitchFamily="34" charset="0"/>
              </a:rPr>
              <a:t>XXXX</a:t>
            </a:r>
          </a:p>
        </p:txBody>
      </p:sp>
      <p:sp>
        <p:nvSpPr>
          <p:cNvPr id="49" name="Rectangle 48">
            <a:extLst>
              <a:ext uri="{FF2B5EF4-FFF2-40B4-BE49-F238E27FC236}">
                <a16:creationId xmlns:a16="http://schemas.microsoft.com/office/drawing/2014/main" id="{E2B8DEA4-E600-074B-8886-4ED43901C1D7}"/>
              </a:ext>
            </a:extLst>
          </p:cNvPr>
          <p:cNvSpPr>
            <a:spLocks/>
          </p:cNvSpPr>
          <p:nvPr/>
        </p:nvSpPr>
        <p:spPr>
          <a:xfrm>
            <a:off x="8305178" y="3878826"/>
            <a:ext cx="1463040" cy="822960"/>
          </a:xfrm>
          <a:prstGeom prst="rect">
            <a:avLst/>
          </a:prstGeom>
          <a:solidFill>
            <a:srgbClr val="F8A0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87C43037-B2E0-6C40-B9F2-680D859706CE}"/>
              </a:ext>
            </a:extLst>
          </p:cNvPr>
          <p:cNvSpPr>
            <a:spLocks/>
          </p:cNvSpPr>
          <p:nvPr/>
        </p:nvSpPr>
        <p:spPr>
          <a:xfrm>
            <a:off x="10398935" y="3878826"/>
            <a:ext cx="1463040" cy="822960"/>
          </a:xfrm>
          <a:prstGeom prst="rect">
            <a:avLst/>
          </a:prstGeom>
          <a:solidFill>
            <a:srgbClr val="FD64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5" id="{D2D2CBE4-2385-8840-BA24-EBDD23279268}" vid="{A910586C-ED43-E449-BE7C-0729C92AFB5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IC-One-Page-Brand-Guidelines-Presentation-Template_PowerPoint</Template>
  <TotalTime>0</TotalTime>
  <Words>238</Words>
  <Application>Microsoft Office PowerPoint</Application>
  <PresentationFormat>Widescreen</PresentationFormat>
  <Paragraphs>51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2021-10-22T16:51:36Z</dcterms:created>
  <dcterms:modified xsi:type="dcterms:W3CDTF">2021-10-22T16:52:10Z</dcterms:modified>
</cp:coreProperties>
</file>