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381" r:id="rId2"/>
    <p:sldId id="353" r:id="rId3"/>
    <p:sldId id="354" r:id="rId4"/>
    <p:sldId id="367" r:id="rId5"/>
    <p:sldId id="368" r:id="rId6"/>
    <p:sldId id="370" r:id="rId7"/>
    <p:sldId id="371" r:id="rId8"/>
    <p:sldId id="372" r:id="rId9"/>
    <p:sldId id="373" r:id="rId10"/>
    <p:sldId id="376" r:id="rId11"/>
    <p:sldId id="378" r:id="rId12"/>
    <p:sldId id="374" r:id="rId13"/>
    <p:sldId id="375" r:id="rId14"/>
    <p:sldId id="29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CFC"/>
    <a:srgbClr val="FFDBD1"/>
    <a:srgbClr val="ED786F"/>
    <a:srgbClr val="ABF0EE"/>
    <a:srgbClr val="D4FCF9"/>
    <a:srgbClr val="7CCCC9"/>
    <a:srgbClr val="FFA625"/>
    <a:srgbClr val="B4DBE5"/>
    <a:srgbClr val="E7B2DF"/>
    <a:srgbClr val="E7C2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17" autoAdjust="0"/>
    <p:restoredTop sz="86447"/>
  </p:normalViewPr>
  <p:slideViewPr>
    <p:cSldViewPr snapToGrid="0" snapToObjects="1">
      <p:cViewPr>
        <p:scale>
          <a:sx n="169" d="100"/>
          <a:sy n="169" d="100"/>
        </p:scale>
        <p:origin x="108" y="12"/>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11/22/2021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42850761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824278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6884845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14</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499122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4208170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20941122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38052011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7991280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27932953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2757014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11/22/2021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30JQryN" TargetMode="External"/><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8.tiff"/></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8000" b="-8000"/>
          </a:stretch>
        </a:blipFill>
        <a:effectLst/>
      </p:bgPr>
    </p:bg>
    <p:spTree>
      <p:nvGrpSpPr>
        <p:cNvPr id="1" name=""/>
        <p:cNvGrpSpPr/>
        <p:nvPr/>
      </p:nvGrpSpPr>
      <p:grpSpPr>
        <a:xfrm>
          <a:off x="0" y="0"/>
          <a:ext cx="0" cy="0"/>
          <a:chOff x="0" y="0"/>
          <a:chExt cx="0" cy="0"/>
        </a:xfrm>
      </p:grpSpPr>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8405403" y="317165"/>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495983"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OUTLINE PRESENTATION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OUTLINE</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552992" y="1801243"/>
            <a:ext cx="11221474" cy="769441"/>
          </a:xfrm>
          <a:prstGeom prst="rect">
            <a:avLst/>
          </a:prstGeom>
          <a:noFill/>
        </p:spPr>
        <p:txBody>
          <a:bodyPr wrap="square" rtlCol="0">
            <a:spAutoFit/>
          </a:bodyPr>
          <a:lstStyle/>
          <a:p>
            <a:r>
              <a:rPr lang="en-US" sz="4400" dirty="0">
                <a:latin typeface="Century Gothic" panose="020B0502020202020204" pitchFamily="34" charset="0"/>
              </a:rPr>
              <a:t>[ PROJECT NAME ]</a:t>
            </a: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2" y="2983645"/>
            <a:ext cx="8138087" cy="3170099"/>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PROJECT OUTLINE</a:t>
            </a:r>
          </a:p>
          <a:p>
            <a:r>
              <a:rPr lang="en-US" sz="2000" dirty="0">
                <a:solidFill>
                  <a:schemeClr val="tx2"/>
                </a:solidFill>
                <a:latin typeface="Century Gothic" panose="020B0502020202020204" pitchFamily="34" charset="0"/>
              </a:rPr>
              <a:t> </a:t>
            </a:r>
          </a:p>
          <a:p>
            <a:endParaRPr lang="en-US" sz="1400" dirty="0">
              <a:solidFill>
                <a:schemeClr val="bg1">
                  <a:lumMod val="50000"/>
                </a:schemeClr>
              </a:solidFill>
              <a:latin typeface="Century Gothic" panose="020B0502020202020204" pitchFamily="34" charset="0"/>
            </a:endParaRPr>
          </a:p>
          <a:p>
            <a:r>
              <a:rPr lang="en-US" sz="1400" dirty="0">
                <a:solidFill>
                  <a:schemeClr val="tx1">
                    <a:lumMod val="65000"/>
                    <a:lumOff val="35000"/>
                  </a:schemeClr>
                </a:solidFill>
                <a:latin typeface="Century Gothic" panose="020B0502020202020204" pitchFamily="34" charset="0"/>
              </a:rPr>
              <a:t>PROJECT MANAGER</a:t>
            </a:r>
          </a:p>
          <a:p>
            <a:r>
              <a:rPr lang="en-US" dirty="0">
                <a:latin typeface="Century Gothic" panose="020B0502020202020204" pitchFamily="34" charset="0"/>
              </a:rPr>
              <a:t>PM NAME</a:t>
            </a:r>
          </a:p>
          <a:p>
            <a:endParaRPr lang="en-US" sz="1400" dirty="0">
              <a:solidFill>
                <a:schemeClr val="bg1">
                  <a:lumMod val="50000"/>
                </a:schemeClr>
              </a:solidFill>
              <a:latin typeface="Century Gothic" panose="020B0502020202020204" pitchFamily="34" charset="0"/>
            </a:endParaRPr>
          </a:p>
          <a:p>
            <a:endParaRPr lang="en-US" sz="1400" dirty="0">
              <a:solidFill>
                <a:schemeClr val="bg1">
                  <a:lumMod val="50000"/>
                </a:schemeClr>
              </a:solidFill>
              <a:latin typeface="Century Gothic" panose="020B0502020202020204" pitchFamily="34" charset="0"/>
            </a:endParaRPr>
          </a:p>
          <a:p>
            <a:r>
              <a:rPr lang="en-US" sz="1400" dirty="0">
                <a:solidFill>
                  <a:schemeClr val="tx1">
                    <a:lumMod val="65000"/>
                    <a:lumOff val="35000"/>
                  </a:schemeClr>
                </a:solidFill>
                <a:latin typeface="Century Gothic" panose="020B0502020202020204" pitchFamily="34" charset="0"/>
              </a:rPr>
              <a:t>AUTHOR</a:t>
            </a:r>
          </a:p>
          <a:p>
            <a:r>
              <a:rPr lang="en-US" sz="1400" dirty="0">
                <a:latin typeface="Century Gothic" panose="020B0502020202020204" pitchFamily="34" charset="0"/>
              </a:rPr>
              <a:t>AUTHOR NAME</a:t>
            </a:r>
          </a:p>
          <a:p>
            <a:endParaRPr lang="en-US" sz="1400" dirty="0">
              <a:latin typeface="Century Gothic" panose="020B0502020202020204" pitchFamily="34" charset="0"/>
            </a:endParaRPr>
          </a:p>
          <a:p>
            <a:r>
              <a:rPr lang="en-US" sz="1400" dirty="0">
                <a:solidFill>
                  <a:schemeClr val="bg1">
                    <a:lumMod val="50000"/>
                  </a:schemeClr>
                </a:solidFill>
                <a:latin typeface="Century Gothic" panose="020B0502020202020204" pitchFamily="34" charset="0"/>
              </a:rPr>
              <a:t>00/00/0000</a:t>
            </a:r>
          </a:p>
          <a:p>
            <a:r>
              <a:rPr lang="en-US" sz="1400" dirty="0">
                <a:solidFill>
                  <a:schemeClr val="bg1">
                    <a:lumMod val="50000"/>
                  </a:schemeClr>
                </a:solidFill>
                <a:latin typeface="Century Gothic" panose="020B0502020202020204" pitchFamily="34" charset="0"/>
              </a:rPr>
              <a:t> </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552992" y="2632087"/>
            <a:ext cx="11070972"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1022050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B4DBE5"/>
            </a:gs>
            <a:gs pos="100000">
              <a:schemeClr val="accent5">
                <a:lumMod val="20000"/>
                <a:lumOff val="80000"/>
              </a:schemeClr>
            </a:gs>
          </a:gsLst>
          <a:lin ang="13500000" scaled="1"/>
        </a:gra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DELIVERABLES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357009"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8. DELIVERABLES</a:t>
            </a:r>
          </a:p>
        </p:txBody>
      </p:sp>
      <p:pic>
        <p:nvPicPr>
          <p:cNvPr id="11" name="Picture 14">
            <a:extLst>
              <a:ext uri="{FF2B5EF4-FFF2-40B4-BE49-F238E27FC236}">
                <a16:creationId xmlns:a16="http://schemas.microsoft.com/office/drawing/2014/main" id="{890E7377-DD33-CB41-BE92-45FE08D38B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65177" y="4273827"/>
            <a:ext cx="1828800" cy="182880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DC065EB9-12DD-8B4A-AA4C-C171891580A1}"/>
              </a:ext>
            </a:extLst>
          </p:cNvPr>
          <p:cNvSpPr txBox="1"/>
          <p:nvPr/>
        </p:nvSpPr>
        <p:spPr>
          <a:xfrm>
            <a:off x="808892" y="1043354"/>
            <a:ext cx="8654032" cy="3785652"/>
          </a:xfrm>
          <a:prstGeom prst="rect">
            <a:avLst/>
          </a:prstGeom>
          <a:noFill/>
        </p:spPr>
        <p:txBody>
          <a:bodyPr wrap="square" rtlCol="0">
            <a:spAutoFit/>
          </a:bodyPr>
          <a:lstStyle/>
          <a:p>
            <a:pPr marL="342900" indent="-342900">
              <a:spcAft>
                <a:spcPts val="2000"/>
              </a:spcAft>
              <a:buFont typeface="Courier New" panose="02070309020205020404" pitchFamily="49" charset="0"/>
              <a:buChar char="o"/>
            </a:pPr>
            <a:r>
              <a:rPr lang="en-US" sz="2000" dirty="0">
                <a:latin typeface="Century Gothic" panose="020B0502020202020204" pitchFamily="34" charset="0"/>
              </a:rPr>
              <a:t>Updated positioning statement</a:t>
            </a:r>
          </a:p>
          <a:p>
            <a:pPr marL="342900" indent="-342900">
              <a:spcAft>
                <a:spcPts val="2000"/>
              </a:spcAft>
              <a:buFont typeface="Courier New" panose="02070309020205020404" pitchFamily="49" charset="0"/>
              <a:buChar char="o"/>
            </a:pPr>
            <a:r>
              <a:rPr lang="en-US" sz="2000" dirty="0">
                <a:latin typeface="Century Gothic" panose="020B0502020202020204" pitchFamily="34" charset="0"/>
              </a:rPr>
              <a:t>Updated messaging framework</a:t>
            </a:r>
          </a:p>
          <a:p>
            <a:pPr marL="342900" indent="-342900">
              <a:spcAft>
                <a:spcPts val="2000"/>
              </a:spcAft>
              <a:buFont typeface="Courier New" panose="02070309020205020404" pitchFamily="49" charset="0"/>
              <a:buChar char="o"/>
            </a:pPr>
            <a:r>
              <a:rPr lang="en-US" sz="2000" dirty="0">
                <a:latin typeface="Century Gothic" panose="020B0502020202020204" pitchFamily="34" charset="0"/>
              </a:rPr>
              <a:t>Updated brand strategy guidelines</a:t>
            </a:r>
          </a:p>
          <a:p>
            <a:pPr marL="342900" indent="-342900">
              <a:spcAft>
                <a:spcPts val="2000"/>
              </a:spcAft>
              <a:buFont typeface="Courier New" panose="02070309020205020404" pitchFamily="49" charset="0"/>
              <a:buChar char="o"/>
            </a:pPr>
            <a:r>
              <a:rPr lang="en-US" sz="2000" dirty="0">
                <a:latin typeface="Century Gothic" panose="020B0502020202020204" pitchFamily="34" charset="0"/>
              </a:rPr>
              <a:t>Website content</a:t>
            </a:r>
          </a:p>
          <a:p>
            <a:pPr marL="342900" indent="-342900">
              <a:spcAft>
                <a:spcPts val="2000"/>
              </a:spcAft>
              <a:buFont typeface="Courier New" panose="02070309020205020404" pitchFamily="49" charset="0"/>
              <a:buChar char="o"/>
            </a:pPr>
            <a:r>
              <a:rPr lang="en-US" sz="2000" dirty="0">
                <a:latin typeface="Century Gothic" panose="020B0502020202020204" pitchFamily="34" charset="0"/>
              </a:rPr>
              <a:t>Ad design</a:t>
            </a:r>
          </a:p>
          <a:p>
            <a:pPr marL="342900" indent="-342900">
              <a:spcAft>
                <a:spcPts val="2000"/>
              </a:spcAft>
              <a:buFont typeface="Courier New" panose="02070309020205020404" pitchFamily="49" charset="0"/>
              <a:buChar char="o"/>
            </a:pPr>
            <a:r>
              <a:rPr lang="en-US" sz="2000" dirty="0">
                <a:latin typeface="Century Gothic" panose="020B0502020202020204" pitchFamily="34" charset="0"/>
              </a:rPr>
              <a:t>Email templates</a:t>
            </a:r>
          </a:p>
          <a:p>
            <a:pPr marL="342900" indent="-342900">
              <a:spcAft>
                <a:spcPts val="2000"/>
              </a:spcAft>
              <a:buFont typeface="Courier New" panose="02070309020205020404" pitchFamily="49" charset="0"/>
              <a:buChar char="o"/>
            </a:pPr>
            <a:r>
              <a:rPr lang="en-US" sz="2000" dirty="0">
                <a:latin typeface="Century Gothic" panose="020B0502020202020204" pitchFamily="34" charset="0"/>
              </a:rPr>
              <a:t>Social media content</a:t>
            </a:r>
          </a:p>
        </p:txBody>
      </p:sp>
    </p:spTree>
    <p:extLst>
      <p:ext uri="{BB962C8B-B14F-4D97-AF65-F5344CB8AC3E}">
        <p14:creationId xmlns:p14="http://schemas.microsoft.com/office/powerpoint/2010/main" val="2824902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FFA625"/>
            </a:gs>
            <a:gs pos="100000">
              <a:srgbClr val="ABF0EE"/>
            </a:gs>
          </a:gsLst>
          <a:lin ang="13500000" scaled="1"/>
        </a:gra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TIMELINE</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2308645"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9. TIMELINE</a:t>
            </a:r>
          </a:p>
        </p:txBody>
      </p:sp>
      <p:graphicFrame>
        <p:nvGraphicFramePr>
          <p:cNvPr id="11" name="Table 10">
            <a:extLst>
              <a:ext uri="{FF2B5EF4-FFF2-40B4-BE49-F238E27FC236}">
                <a16:creationId xmlns:a16="http://schemas.microsoft.com/office/drawing/2014/main" id="{56346904-F264-C149-B94E-C2C626A0AFEF}"/>
              </a:ext>
            </a:extLst>
          </p:cNvPr>
          <p:cNvGraphicFramePr>
            <a:graphicFrameLocks noGrp="1"/>
          </p:cNvGraphicFramePr>
          <p:nvPr>
            <p:extLst>
              <p:ext uri="{D42A27DB-BD31-4B8C-83A1-F6EECF244321}">
                <p14:modId xmlns:p14="http://schemas.microsoft.com/office/powerpoint/2010/main" val="2315451611"/>
              </p:ext>
            </p:extLst>
          </p:nvPr>
        </p:nvGraphicFramePr>
        <p:xfrm>
          <a:off x="367748" y="1027134"/>
          <a:ext cx="11582082" cy="5165057"/>
        </p:xfrm>
        <a:graphic>
          <a:graphicData uri="http://schemas.openxmlformats.org/drawingml/2006/table">
            <a:tbl>
              <a:tblPr firstRow="1" firstCol="1" bandRow="1">
                <a:tableStyleId>{5C22544A-7EE6-4342-B048-85BDC9FD1C3A}</a:tableStyleId>
              </a:tblPr>
              <a:tblGrid>
                <a:gridCol w="2964175">
                  <a:extLst>
                    <a:ext uri="{9D8B030D-6E8A-4147-A177-3AD203B41FA5}">
                      <a16:colId xmlns:a16="http://schemas.microsoft.com/office/drawing/2014/main" val="2696511628"/>
                    </a:ext>
                  </a:extLst>
                </a:gridCol>
                <a:gridCol w="1529641">
                  <a:extLst>
                    <a:ext uri="{9D8B030D-6E8A-4147-A177-3AD203B41FA5}">
                      <a16:colId xmlns:a16="http://schemas.microsoft.com/office/drawing/2014/main" val="705925536"/>
                    </a:ext>
                  </a:extLst>
                </a:gridCol>
                <a:gridCol w="2060542">
                  <a:extLst>
                    <a:ext uri="{9D8B030D-6E8A-4147-A177-3AD203B41FA5}">
                      <a16:colId xmlns:a16="http://schemas.microsoft.com/office/drawing/2014/main" val="1719593867"/>
                    </a:ext>
                  </a:extLst>
                </a:gridCol>
                <a:gridCol w="5027724">
                  <a:extLst>
                    <a:ext uri="{9D8B030D-6E8A-4147-A177-3AD203B41FA5}">
                      <a16:colId xmlns:a16="http://schemas.microsoft.com/office/drawing/2014/main" val="3001723393"/>
                    </a:ext>
                  </a:extLst>
                </a:gridCol>
              </a:tblGrid>
              <a:tr h="303827">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MILESTONE</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ABF0EE"/>
                    </a:solidFill>
                  </a:tcPr>
                </a:tc>
                <a:tc>
                  <a:txBody>
                    <a:bodyPr/>
                    <a:lstStyle/>
                    <a:p>
                      <a:pPr marL="0" marR="0" algn="ctr">
                        <a:spcBef>
                          <a:spcPts val="0"/>
                        </a:spcBef>
                        <a:spcAft>
                          <a:spcPts val="0"/>
                        </a:spcAft>
                      </a:pPr>
                      <a:r>
                        <a:rPr lang="en-US" sz="1200" dirty="0">
                          <a:solidFill>
                            <a:schemeClr val="tx1"/>
                          </a:solidFill>
                          <a:effectLst/>
                          <a:latin typeface="Century Gothic" panose="020B0502020202020204" pitchFamily="34" charset="0"/>
                        </a:rPr>
                        <a:t>TARGET DATE</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OWNER</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COMMENTS</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4088722539"/>
                  </a:ext>
                </a:extLst>
              </a:tr>
              <a:tr h="810205">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4FCF9"/>
                    </a:solidFill>
                  </a:tcPr>
                </a:tc>
                <a:tc>
                  <a:txBody>
                    <a:bodyPr/>
                    <a:lstStyle/>
                    <a:p>
                      <a:pPr algn="ctr"/>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98932258"/>
                  </a:ext>
                </a:extLst>
              </a:tr>
              <a:tr h="810205">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4FCF9"/>
                    </a:solidFill>
                  </a:tcPr>
                </a:tc>
                <a:tc>
                  <a:txBody>
                    <a:bodyPr/>
                    <a:lstStyle/>
                    <a:p>
                      <a:pPr algn="ctr"/>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94702092"/>
                  </a:ext>
                </a:extLst>
              </a:tr>
              <a:tr h="810205">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4FCF9"/>
                    </a:solidFill>
                  </a:tcPr>
                </a:tc>
                <a:tc>
                  <a:txBody>
                    <a:bodyPr/>
                    <a:lstStyle/>
                    <a:p>
                      <a:pPr algn="ctr"/>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87335946"/>
                  </a:ext>
                </a:extLst>
              </a:tr>
              <a:tr h="810205">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4FCF9"/>
                    </a:solidFill>
                  </a:tcPr>
                </a:tc>
                <a:tc>
                  <a:txBody>
                    <a:bodyPr/>
                    <a:lstStyle/>
                    <a:p>
                      <a:pPr algn="ctr"/>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40891700"/>
                  </a:ext>
                </a:extLst>
              </a:tr>
              <a:tr h="810205">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4FCF9"/>
                    </a:solidFill>
                  </a:tcPr>
                </a:tc>
                <a:tc>
                  <a:txBody>
                    <a:bodyPr/>
                    <a:lstStyle/>
                    <a:p>
                      <a:pPr marL="0" marR="0" algn="ctr">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59744991"/>
                  </a:ext>
                </a:extLst>
              </a:tr>
              <a:tr h="810205">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D4FCF9"/>
                    </a:solidFill>
                  </a:tcPr>
                </a:tc>
                <a:tc>
                  <a:txBody>
                    <a:bodyPr/>
                    <a:lstStyle/>
                    <a:p>
                      <a:pPr algn="ctr"/>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29702680"/>
                  </a:ext>
                </a:extLst>
              </a:tr>
            </a:tbl>
          </a:graphicData>
        </a:graphic>
      </p:graphicFrame>
      <p:pic>
        <p:nvPicPr>
          <p:cNvPr id="12" name="Picture 12">
            <a:extLst>
              <a:ext uri="{FF2B5EF4-FFF2-40B4-BE49-F238E27FC236}">
                <a16:creationId xmlns:a16="http://schemas.microsoft.com/office/drawing/2014/main" id="{DEC3EA83-89E9-184F-B27B-4593C8C7AD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59232" y="139872"/>
            <a:ext cx="1127025" cy="1127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4181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75000"/>
              </a:schemeClr>
            </a:gs>
            <a:gs pos="100000">
              <a:srgbClr val="E7FFE1"/>
            </a:gs>
          </a:gsLst>
          <a:lin ang="13500000" scaled="1"/>
        </a:gra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RESOURCE REQUIREMENTS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6017994"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10. RESOURCE REQUIREMENTS</a:t>
            </a:r>
          </a:p>
        </p:txBody>
      </p:sp>
      <p:graphicFrame>
        <p:nvGraphicFramePr>
          <p:cNvPr id="12" name="Table 11">
            <a:extLst>
              <a:ext uri="{FF2B5EF4-FFF2-40B4-BE49-F238E27FC236}">
                <a16:creationId xmlns:a16="http://schemas.microsoft.com/office/drawing/2014/main" id="{0A7EBFBF-3025-0E4A-9CB8-337AAA8DCE08}"/>
              </a:ext>
            </a:extLst>
          </p:cNvPr>
          <p:cNvGraphicFramePr>
            <a:graphicFrameLocks noGrp="1"/>
          </p:cNvGraphicFramePr>
          <p:nvPr>
            <p:extLst>
              <p:ext uri="{D42A27DB-BD31-4B8C-83A1-F6EECF244321}">
                <p14:modId xmlns:p14="http://schemas.microsoft.com/office/powerpoint/2010/main" val="3536553350"/>
              </p:ext>
            </p:extLst>
          </p:nvPr>
        </p:nvGraphicFramePr>
        <p:xfrm>
          <a:off x="367748" y="1027134"/>
          <a:ext cx="11582082" cy="4647155"/>
        </p:xfrm>
        <a:graphic>
          <a:graphicData uri="http://schemas.openxmlformats.org/drawingml/2006/table">
            <a:tbl>
              <a:tblPr firstRow="1" firstCol="1" bandRow="1">
                <a:tableStyleId>{5C22544A-7EE6-4342-B048-85BDC9FD1C3A}</a:tableStyleId>
              </a:tblPr>
              <a:tblGrid>
                <a:gridCol w="5143704">
                  <a:extLst>
                    <a:ext uri="{9D8B030D-6E8A-4147-A177-3AD203B41FA5}">
                      <a16:colId xmlns:a16="http://schemas.microsoft.com/office/drawing/2014/main" val="2696511628"/>
                    </a:ext>
                  </a:extLst>
                </a:gridCol>
                <a:gridCol w="2655518">
                  <a:extLst>
                    <a:ext uri="{9D8B030D-6E8A-4147-A177-3AD203B41FA5}">
                      <a16:colId xmlns:a16="http://schemas.microsoft.com/office/drawing/2014/main" val="705925536"/>
                    </a:ext>
                  </a:extLst>
                </a:gridCol>
                <a:gridCol w="2091846">
                  <a:extLst>
                    <a:ext uri="{9D8B030D-6E8A-4147-A177-3AD203B41FA5}">
                      <a16:colId xmlns:a16="http://schemas.microsoft.com/office/drawing/2014/main" val="1719593867"/>
                    </a:ext>
                  </a:extLst>
                </a:gridCol>
                <a:gridCol w="1691014">
                  <a:extLst>
                    <a:ext uri="{9D8B030D-6E8A-4147-A177-3AD203B41FA5}">
                      <a16:colId xmlns:a16="http://schemas.microsoft.com/office/drawing/2014/main" val="3001723393"/>
                    </a:ext>
                  </a:extLst>
                </a:gridCol>
              </a:tblGrid>
              <a:tr h="303827">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RESOURCE ITEM</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60000"/>
                        <a:lumOff val="40000"/>
                      </a:schemeClr>
                    </a:solidFill>
                  </a:tcPr>
                </a:tc>
                <a:tc>
                  <a:txBody>
                    <a:bodyPr/>
                    <a:lstStyle/>
                    <a:p>
                      <a:pPr marL="0" marR="0" algn="l">
                        <a:spcBef>
                          <a:spcPts val="0"/>
                        </a:spcBef>
                        <a:spcAft>
                          <a:spcPts val="0"/>
                        </a:spcAft>
                      </a:pPr>
                      <a:r>
                        <a:rPr lang="en-US" sz="1200" dirty="0">
                          <a:solidFill>
                            <a:schemeClr val="tx1"/>
                          </a:solidFill>
                          <a:effectLst/>
                          <a:latin typeface="Century Gothic" panose="020B0502020202020204" pitchFamily="34" charset="0"/>
                        </a:rPr>
                        <a:t>PROJECT PHASE / MILESTONE</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CONTACT PERSON</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75000"/>
                      </a:schemeClr>
                    </a:solidFill>
                  </a:tcPr>
                </a:tc>
                <a:tc>
                  <a:txBody>
                    <a:bodyPr/>
                    <a:lstStyle/>
                    <a:p>
                      <a:pPr marL="0" marR="0" algn="ctr">
                        <a:spcBef>
                          <a:spcPts val="0"/>
                        </a:spcBef>
                        <a:spcAft>
                          <a:spcPts val="0"/>
                        </a:spcAft>
                      </a:pPr>
                      <a:r>
                        <a:rPr lang="en-US" sz="1200" dirty="0">
                          <a:solidFill>
                            <a:schemeClr val="tx1"/>
                          </a:solidFill>
                          <a:effectLst/>
                          <a:latin typeface="Century Gothic" panose="020B0502020202020204" pitchFamily="34" charset="0"/>
                        </a:rPr>
                        <a:t>ESTIMATED COST</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4088722539"/>
                  </a:ext>
                </a:extLst>
              </a:tr>
              <a:tr h="482592">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algn="l"/>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198932258"/>
                  </a:ext>
                </a:extLst>
              </a:tr>
              <a:tr h="482592">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algn="l"/>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994702092"/>
                  </a:ext>
                </a:extLst>
              </a:tr>
              <a:tr h="482592">
                <a:tc>
                  <a:txBody>
                    <a:bodyPr/>
                    <a:lstStyle/>
                    <a:p>
                      <a:pPr marL="0" marR="0">
                        <a:spcBef>
                          <a:spcPts val="0"/>
                        </a:spcBef>
                        <a:spcAft>
                          <a:spcPts val="0"/>
                        </a:spcAft>
                      </a:pP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algn="l"/>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spcBef>
                          <a:spcPts val="0"/>
                        </a:spcBef>
                        <a:spcAft>
                          <a:spcPts val="0"/>
                        </a:spcAft>
                      </a:pP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716776640"/>
                  </a:ext>
                </a:extLst>
              </a:tr>
              <a:tr h="482592">
                <a:tc>
                  <a:txBody>
                    <a:bodyPr/>
                    <a:lstStyle/>
                    <a:p>
                      <a:pPr marL="0" marR="0">
                        <a:spcBef>
                          <a:spcPts val="0"/>
                        </a:spcBef>
                        <a:spcAft>
                          <a:spcPts val="0"/>
                        </a:spcAft>
                      </a:pP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algn="l"/>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spcBef>
                          <a:spcPts val="0"/>
                        </a:spcBef>
                        <a:spcAft>
                          <a:spcPts val="0"/>
                        </a:spcAft>
                      </a:pP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3674896"/>
                  </a:ext>
                </a:extLst>
              </a:tr>
              <a:tr h="482592">
                <a:tc>
                  <a:txBody>
                    <a:bodyPr/>
                    <a:lstStyle/>
                    <a:p>
                      <a:pPr marL="0" marR="0">
                        <a:spcBef>
                          <a:spcPts val="0"/>
                        </a:spcBef>
                        <a:spcAft>
                          <a:spcPts val="0"/>
                        </a:spcAft>
                      </a:pP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algn="l"/>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spcBef>
                          <a:spcPts val="0"/>
                        </a:spcBef>
                        <a:spcAft>
                          <a:spcPts val="0"/>
                        </a:spcAft>
                      </a:pP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124422158"/>
                  </a:ext>
                </a:extLst>
              </a:tr>
              <a:tr h="482592">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algn="l"/>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87335946"/>
                  </a:ext>
                </a:extLst>
              </a:tr>
              <a:tr h="482592">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algn="l"/>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40891700"/>
                  </a:ext>
                </a:extLst>
              </a:tr>
              <a:tr h="482592">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marL="0" marR="0" algn="l">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159744991"/>
                  </a:ext>
                </a:extLst>
              </a:tr>
              <a:tr h="482592">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algn="l"/>
                      <a:endParaRPr lang="en-US" sz="1200" dirty="0">
                        <a:solidFill>
                          <a:schemeClr val="tx1"/>
                        </a:solidFill>
                        <a:effectLst/>
                        <a:latin typeface="Century Gothic" panose="020B0502020202020204" pitchFamily="34"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r">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329702680"/>
                  </a:ext>
                </a:extLst>
              </a:tr>
            </a:tbl>
          </a:graphicData>
        </a:graphic>
      </p:graphicFrame>
      <p:pic>
        <p:nvPicPr>
          <p:cNvPr id="13" name="Picture 28">
            <a:extLst>
              <a:ext uri="{FF2B5EF4-FFF2-40B4-BE49-F238E27FC236}">
                <a16:creationId xmlns:a16="http://schemas.microsoft.com/office/drawing/2014/main" id="{EB25AAFD-BE02-A644-969E-8EA9E2ED43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3271" y="149454"/>
            <a:ext cx="1034061" cy="103406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82541711-F79E-E34A-BB1D-D54CB49767A0}"/>
              </a:ext>
            </a:extLst>
          </p:cNvPr>
          <p:cNvSpPr txBox="1"/>
          <p:nvPr/>
        </p:nvSpPr>
        <p:spPr>
          <a:xfrm>
            <a:off x="8254651" y="5867121"/>
            <a:ext cx="1975649"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TOTAL COSTS</a:t>
            </a:r>
          </a:p>
        </p:txBody>
      </p:sp>
      <p:sp>
        <p:nvSpPr>
          <p:cNvPr id="15" name="TextBox 14">
            <a:extLst>
              <a:ext uri="{FF2B5EF4-FFF2-40B4-BE49-F238E27FC236}">
                <a16:creationId xmlns:a16="http://schemas.microsoft.com/office/drawing/2014/main" id="{A1FE6284-84BD-7140-A6AE-F748A5828512}"/>
              </a:ext>
            </a:extLst>
          </p:cNvPr>
          <p:cNvSpPr txBox="1"/>
          <p:nvPr/>
        </p:nvSpPr>
        <p:spPr>
          <a:xfrm>
            <a:off x="10230300" y="5840886"/>
            <a:ext cx="1755356" cy="400110"/>
          </a:xfrm>
          <a:prstGeom prst="rect">
            <a:avLst/>
          </a:prstGeom>
          <a:noFill/>
        </p:spPr>
        <p:txBody>
          <a:bodyPr wrap="square" rtlCol="0">
            <a:spAutoFit/>
          </a:bodyPr>
          <a:lstStyle/>
          <a:p>
            <a:pPr algn="r"/>
            <a:r>
              <a:rPr lang="en-US" sz="2000" dirty="0">
                <a:solidFill>
                  <a:schemeClr val="bg1"/>
                </a:solidFill>
                <a:latin typeface="Century Gothic" panose="020B0502020202020204" pitchFamily="34" charset="0"/>
              </a:rPr>
              <a:t>$00,000</a:t>
            </a:r>
          </a:p>
        </p:txBody>
      </p:sp>
    </p:spTree>
    <p:extLst>
      <p:ext uri="{BB962C8B-B14F-4D97-AF65-F5344CB8AC3E}">
        <p14:creationId xmlns:p14="http://schemas.microsoft.com/office/powerpoint/2010/main" val="1466174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ED786F"/>
            </a:gs>
            <a:gs pos="100000">
              <a:srgbClr val="FFDBD1"/>
            </a:gs>
          </a:gsLst>
          <a:lin ang="13500000" scaled="1"/>
        </a:gra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COMMENTS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214341"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11. COMMENTS</a:t>
            </a:r>
          </a:p>
        </p:txBody>
      </p:sp>
      <p:pic>
        <p:nvPicPr>
          <p:cNvPr id="5122" name="Picture 2">
            <a:extLst>
              <a:ext uri="{FF2B5EF4-FFF2-40B4-BE49-F238E27FC236}">
                <a16:creationId xmlns:a16="http://schemas.microsoft.com/office/drawing/2014/main" id="{20B17124-571B-4E40-BCA0-D319AA7B48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81514" y="4556343"/>
            <a:ext cx="1828800" cy="18288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0703D7B0-D2B7-AE44-89B7-1444AF5C7694}"/>
              </a:ext>
            </a:extLst>
          </p:cNvPr>
          <p:cNvSpPr txBox="1"/>
          <p:nvPr/>
        </p:nvSpPr>
        <p:spPr>
          <a:xfrm>
            <a:off x="808892" y="1043354"/>
            <a:ext cx="8654032" cy="4965462"/>
          </a:xfrm>
          <a:prstGeom prst="rect">
            <a:avLst/>
          </a:prstGeom>
          <a:noFill/>
        </p:spPr>
        <p:txBody>
          <a:bodyPr wrap="square" rtlCol="0">
            <a:spAutoFit/>
          </a:bodyPr>
          <a:lstStyle/>
          <a:p>
            <a:pPr marL="342900" indent="-342900">
              <a:spcAft>
                <a:spcPts val="2000"/>
              </a:spcAft>
              <a:buFont typeface="Courier New" panose="02070309020205020404" pitchFamily="49" charset="0"/>
              <a:buChar char="o"/>
            </a:pPr>
            <a:r>
              <a:rPr lang="en-US" sz="2000" dirty="0">
                <a:latin typeface="Century Gothic" panose="020B0502020202020204" pitchFamily="34" charset="0"/>
              </a:rPr>
              <a:t>Lorem ipsum dolor sit amet, consectetur adipiscing elit, sed do eiusmod tempor incididunt ut labore et dolore magna aliqua. </a:t>
            </a:r>
          </a:p>
          <a:p>
            <a:pPr marL="342900" indent="-342900">
              <a:spcAft>
                <a:spcPts val="2000"/>
              </a:spcAft>
              <a:buFont typeface="Courier New" panose="02070309020205020404" pitchFamily="49" charset="0"/>
              <a:buChar char="o"/>
            </a:pPr>
            <a:r>
              <a:rPr lang="en-US" sz="2000" dirty="0">
                <a:latin typeface="Century Gothic" panose="020B0502020202020204" pitchFamily="34" charset="0"/>
              </a:rPr>
              <a:t>Lectus mauris ultrices eros in. </a:t>
            </a:r>
          </a:p>
          <a:p>
            <a:pPr marL="342900" indent="-342900">
              <a:spcAft>
                <a:spcPts val="2000"/>
              </a:spcAft>
              <a:buFont typeface="Courier New" panose="02070309020205020404" pitchFamily="49" charset="0"/>
              <a:buChar char="o"/>
            </a:pPr>
            <a:r>
              <a:rPr lang="en-US" sz="2000" dirty="0">
                <a:latin typeface="Century Gothic" panose="020B0502020202020204" pitchFamily="34" charset="0"/>
              </a:rPr>
              <a:t>Nisl suscipit adipiscing bibendum est ultricies integer quis auctor elit. </a:t>
            </a:r>
          </a:p>
          <a:p>
            <a:pPr marL="342900" indent="-342900">
              <a:spcAft>
                <a:spcPts val="2000"/>
              </a:spcAft>
              <a:buFont typeface="Courier New" panose="02070309020205020404" pitchFamily="49" charset="0"/>
              <a:buChar char="o"/>
            </a:pPr>
            <a:r>
              <a:rPr lang="en-US" sz="2000" dirty="0">
                <a:latin typeface="Century Gothic" panose="020B0502020202020204" pitchFamily="34" charset="0"/>
              </a:rPr>
              <a:t>Ut consequat semper viverra nam libero justo laoreet. </a:t>
            </a:r>
          </a:p>
          <a:p>
            <a:pPr marL="342900" indent="-342900">
              <a:spcAft>
                <a:spcPts val="2000"/>
              </a:spcAft>
              <a:buFont typeface="Courier New" panose="02070309020205020404" pitchFamily="49" charset="0"/>
              <a:buChar char="o"/>
            </a:pPr>
            <a:r>
              <a:rPr lang="en-US" sz="2000" dirty="0">
                <a:latin typeface="Century Gothic" panose="020B0502020202020204" pitchFamily="34" charset="0"/>
              </a:rPr>
              <a:t>Sed augue lacus viverra vitae congue eu consequat ac. </a:t>
            </a:r>
          </a:p>
          <a:p>
            <a:pPr marL="342900" indent="-342900">
              <a:spcAft>
                <a:spcPts val="2000"/>
              </a:spcAft>
              <a:buFont typeface="Courier New" panose="02070309020205020404" pitchFamily="49" charset="0"/>
              <a:buChar char="o"/>
            </a:pPr>
            <a:r>
              <a:rPr lang="en-US" sz="2000" dirty="0">
                <a:latin typeface="Century Gothic" panose="020B0502020202020204" pitchFamily="34" charset="0"/>
              </a:rPr>
              <a:t>Nascetur ridiculus mus mauris vitae ultricies. </a:t>
            </a:r>
          </a:p>
          <a:p>
            <a:pPr marL="342900" indent="-342900">
              <a:spcAft>
                <a:spcPts val="2000"/>
              </a:spcAft>
              <a:buFont typeface="Courier New" panose="02070309020205020404" pitchFamily="49" charset="0"/>
              <a:buChar char="o"/>
            </a:pPr>
            <a:r>
              <a:rPr lang="en-US" sz="2000" dirty="0">
                <a:latin typeface="Century Gothic" panose="020B0502020202020204" pitchFamily="34" charset="0"/>
              </a:rPr>
              <a:t>Neque gravida in fermentum et sollicitudin ac. </a:t>
            </a:r>
          </a:p>
          <a:p>
            <a:pPr marL="342900" indent="-342900">
              <a:spcAft>
                <a:spcPts val="2000"/>
              </a:spcAft>
              <a:buFont typeface="Courier New" panose="02070309020205020404" pitchFamily="49" charset="0"/>
              <a:buChar char="o"/>
            </a:pPr>
            <a:r>
              <a:rPr lang="en-US" sz="2000" dirty="0">
                <a:latin typeface="Century Gothic" panose="020B0502020202020204" pitchFamily="34" charset="0"/>
              </a:rPr>
              <a:t>Semper viverra nam libero justo laoreet sit.</a:t>
            </a:r>
          </a:p>
        </p:txBody>
      </p:sp>
    </p:spTree>
    <p:extLst>
      <p:ext uri="{BB962C8B-B14F-4D97-AF65-F5344CB8AC3E}">
        <p14:creationId xmlns:p14="http://schemas.microsoft.com/office/powerpoint/2010/main" val="370049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2196549" y="6477000"/>
            <a:ext cx="95506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OUTLINE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38" name="TextBox 37">
            <a:extLst>
              <a:ext uri="{FF2B5EF4-FFF2-40B4-BE49-F238E27FC236}">
                <a16:creationId xmlns:a16="http://schemas.microsoft.com/office/drawing/2014/main" id="{3087209E-8C45-1E47-A06D-D69E46F1665D}"/>
              </a:ext>
            </a:extLst>
          </p:cNvPr>
          <p:cNvSpPr txBox="1"/>
          <p:nvPr/>
        </p:nvSpPr>
        <p:spPr>
          <a:xfrm>
            <a:off x="883564" y="938682"/>
            <a:ext cx="4270894" cy="5379550"/>
          </a:xfrm>
          <a:prstGeom prst="rect">
            <a:avLst/>
          </a:prstGeom>
          <a:noFill/>
        </p:spPr>
        <p:txBody>
          <a:bodyPr wrap="square" numCol="1" rtlCol="0">
            <a:spAutoFit/>
          </a:bodyPr>
          <a:lstStyle/>
          <a:p>
            <a:pPr>
              <a:lnSpc>
                <a:spcPct val="150000"/>
              </a:lnSpc>
              <a:spcBef>
                <a:spcPts val="600"/>
              </a:spcBef>
            </a:pPr>
            <a:r>
              <a:rPr lang="en-US" dirty="0">
                <a:latin typeface="Century Gothic" panose="020B0502020202020204" pitchFamily="34" charset="0"/>
              </a:rPr>
              <a:t>Project Summary</a:t>
            </a:r>
          </a:p>
          <a:p>
            <a:pPr>
              <a:lnSpc>
                <a:spcPct val="150000"/>
              </a:lnSpc>
              <a:spcBef>
                <a:spcPts val="600"/>
              </a:spcBef>
            </a:pPr>
            <a:r>
              <a:rPr lang="en-US" dirty="0">
                <a:latin typeface="Century Gothic" panose="020B0502020202020204" pitchFamily="34" charset="0"/>
              </a:rPr>
              <a:t>Background</a:t>
            </a:r>
          </a:p>
          <a:p>
            <a:pPr>
              <a:lnSpc>
                <a:spcPct val="150000"/>
              </a:lnSpc>
              <a:spcBef>
                <a:spcPts val="600"/>
              </a:spcBef>
            </a:pPr>
            <a:r>
              <a:rPr lang="en-US" dirty="0">
                <a:latin typeface="Century Gothic" panose="020B0502020202020204" pitchFamily="34" charset="0"/>
              </a:rPr>
              <a:t>Scope of Work</a:t>
            </a:r>
          </a:p>
          <a:p>
            <a:pPr>
              <a:lnSpc>
                <a:spcPct val="150000"/>
              </a:lnSpc>
              <a:spcBef>
                <a:spcPts val="600"/>
              </a:spcBef>
            </a:pPr>
            <a:r>
              <a:rPr lang="en-US" dirty="0">
                <a:latin typeface="Century Gothic" panose="020B0502020202020204" pitchFamily="34" charset="0"/>
              </a:rPr>
              <a:t>Objectives</a:t>
            </a:r>
          </a:p>
          <a:p>
            <a:pPr>
              <a:lnSpc>
                <a:spcPct val="150000"/>
              </a:lnSpc>
              <a:spcBef>
                <a:spcPts val="600"/>
              </a:spcBef>
            </a:pPr>
            <a:r>
              <a:rPr lang="en-US" dirty="0">
                <a:latin typeface="Century Gothic" panose="020B0502020202020204" pitchFamily="34" charset="0"/>
              </a:rPr>
              <a:t>Constraints and Assumptions</a:t>
            </a:r>
          </a:p>
          <a:p>
            <a:pPr>
              <a:lnSpc>
                <a:spcPct val="150000"/>
              </a:lnSpc>
              <a:spcBef>
                <a:spcPts val="600"/>
              </a:spcBef>
            </a:pPr>
            <a:r>
              <a:rPr lang="en-US" dirty="0">
                <a:latin typeface="Century Gothic" panose="020B0502020202020204" pitchFamily="34" charset="0"/>
              </a:rPr>
              <a:t>Key Stakeholders</a:t>
            </a:r>
          </a:p>
          <a:p>
            <a:pPr>
              <a:lnSpc>
                <a:spcPct val="150000"/>
              </a:lnSpc>
              <a:spcBef>
                <a:spcPts val="600"/>
              </a:spcBef>
            </a:pPr>
            <a:r>
              <a:rPr lang="en-US" dirty="0">
                <a:latin typeface="Century Gothic" panose="020B0502020202020204" pitchFamily="34" charset="0"/>
              </a:rPr>
              <a:t>Key Team Members</a:t>
            </a:r>
          </a:p>
          <a:p>
            <a:pPr>
              <a:lnSpc>
                <a:spcPct val="150000"/>
              </a:lnSpc>
              <a:spcBef>
                <a:spcPts val="600"/>
              </a:spcBef>
            </a:pPr>
            <a:r>
              <a:rPr lang="en-US" dirty="0">
                <a:latin typeface="Century Gothic" panose="020B0502020202020204" pitchFamily="34" charset="0"/>
              </a:rPr>
              <a:t>Deliverables</a:t>
            </a:r>
          </a:p>
          <a:p>
            <a:pPr>
              <a:lnSpc>
                <a:spcPct val="150000"/>
              </a:lnSpc>
              <a:spcBef>
                <a:spcPts val="600"/>
              </a:spcBef>
            </a:pPr>
            <a:r>
              <a:rPr lang="en-US" dirty="0">
                <a:latin typeface="Century Gothic" panose="020B0502020202020204" pitchFamily="34" charset="0"/>
              </a:rPr>
              <a:t>Timeline</a:t>
            </a:r>
          </a:p>
          <a:p>
            <a:pPr>
              <a:lnSpc>
                <a:spcPct val="150000"/>
              </a:lnSpc>
              <a:spcBef>
                <a:spcPts val="600"/>
              </a:spcBef>
            </a:pPr>
            <a:r>
              <a:rPr lang="en-US" dirty="0">
                <a:latin typeface="Century Gothic" panose="020B0502020202020204" pitchFamily="34" charset="0"/>
              </a:rPr>
              <a:t>Resource Requirements</a:t>
            </a:r>
          </a:p>
          <a:p>
            <a:pPr>
              <a:lnSpc>
                <a:spcPct val="150000"/>
              </a:lnSpc>
              <a:spcBef>
                <a:spcPts val="600"/>
              </a:spcBef>
            </a:pPr>
            <a:r>
              <a:rPr lang="en-US" dirty="0">
                <a:latin typeface="Century Gothic" panose="020B0502020202020204" pitchFamily="34" charset="0"/>
              </a:rPr>
              <a:t>Comments</a:t>
            </a:r>
          </a:p>
        </p:txBody>
      </p:sp>
      <p:sp>
        <p:nvSpPr>
          <p:cNvPr id="40" name="TextBox 39">
            <a:extLst>
              <a:ext uri="{FF2B5EF4-FFF2-40B4-BE49-F238E27FC236}">
                <a16:creationId xmlns:a16="http://schemas.microsoft.com/office/drawing/2014/main" id="{0912F814-D179-264A-96E2-2790AF8762EE}"/>
              </a:ext>
            </a:extLst>
          </p:cNvPr>
          <p:cNvSpPr txBox="1"/>
          <p:nvPr/>
        </p:nvSpPr>
        <p:spPr>
          <a:xfrm>
            <a:off x="367748" y="938682"/>
            <a:ext cx="515816" cy="5379550"/>
          </a:xfrm>
          <a:prstGeom prst="rect">
            <a:avLst/>
          </a:prstGeom>
          <a:noFill/>
        </p:spPr>
        <p:txBody>
          <a:bodyPr wrap="square" numCol="1" rtlCol="0">
            <a:spAutoFit/>
          </a:bodyPr>
          <a:lstStyle/>
          <a:p>
            <a:pPr algn="r">
              <a:lnSpc>
                <a:spcPct val="150000"/>
              </a:lnSpc>
              <a:spcBef>
                <a:spcPts val="600"/>
              </a:spcBef>
            </a:pPr>
            <a:r>
              <a:rPr lang="en-US" dirty="0">
                <a:solidFill>
                  <a:srgbClr val="F0A622"/>
                </a:solidFill>
                <a:latin typeface="Century Gothic" panose="020B0502020202020204" pitchFamily="34" charset="0"/>
              </a:rPr>
              <a:t>1</a:t>
            </a:r>
          </a:p>
          <a:p>
            <a:pPr algn="r">
              <a:lnSpc>
                <a:spcPct val="150000"/>
              </a:lnSpc>
              <a:spcBef>
                <a:spcPts val="600"/>
              </a:spcBef>
            </a:pPr>
            <a:r>
              <a:rPr lang="en-US" dirty="0">
                <a:solidFill>
                  <a:srgbClr val="F0A622"/>
                </a:solidFill>
                <a:latin typeface="Century Gothic" panose="020B0502020202020204" pitchFamily="34" charset="0"/>
              </a:rPr>
              <a:t>2</a:t>
            </a:r>
          </a:p>
          <a:p>
            <a:pPr algn="r">
              <a:lnSpc>
                <a:spcPct val="150000"/>
              </a:lnSpc>
              <a:spcBef>
                <a:spcPts val="600"/>
              </a:spcBef>
            </a:pPr>
            <a:r>
              <a:rPr lang="en-US" dirty="0">
                <a:solidFill>
                  <a:srgbClr val="F0A622"/>
                </a:solidFill>
                <a:latin typeface="Century Gothic" panose="020B0502020202020204" pitchFamily="34" charset="0"/>
              </a:rPr>
              <a:t>3</a:t>
            </a:r>
          </a:p>
          <a:p>
            <a:pPr algn="r">
              <a:lnSpc>
                <a:spcPct val="150000"/>
              </a:lnSpc>
              <a:spcBef>
                <a:spcPts val="600"/>
              </a:spcBef>
            </a:pPr>
            <a:r>
              <a:rPr lang="en-US" dirty="0">
                <a:solidFill>
                  <a:srgbClr val="F0A622"/>
                </a:solidFill>
                <a:latin typeface="Century Gothic" panose="020B0502020202020204" pitchFamily="34" charset="0"/>
              </a:rPr>
              <a:t>4</a:t>
            </a:r>
          </a:p>
          <a:p>
            <a:pPr algn="r">
              <a:lnSpc>
                <a:spcPct val="150000"/>
              </a:lnSpc>
              <a:spcBef>
                <a:spcPts val="600"/>
              </a:spcBef>
            </a:pPr>
            <a:r>
              <a:rPr lang="en-US" dirty="0">
                <a:solidFill>
                  <a:srgbClr val="F0A622"/>
                </a:solidFill>
                <a:latin typeface="Century Gothic" panose="020B0502020202020204" pitchFamily="34" charset="0"/>
              </a:rPr>
              <a:t>5</a:t>
            </a:r>
          </a:p>
          <a:p>
            <a:pPr algn="r">
              <a:lnSpc>
                <a:spcPct val="150000"/>
              </a:lnSpc>
              <a:spcBef>
                <a:spcPts val="600"/>
              </a:spcBef>
            </a:pPr>
            <a:r>
              <a:rPr lang="en-US" dirty="0">
                <a:solidFill>
                  <a:srgbClr val="F0A622"/>
                </a:solidFill>
                <a:latin typeface="Century Gothic" panose="020B0502020202020204" pitchFamily="34" charset="0"/>
              </a:rPr>
              <a:t>6</a:t>
            </a:r>
          </a:p>
          <a:p>
            <a:pPr algn="r">
              <a:lnSpc>
                <a:spcPct val="150000"/>
              </a:lnSpc>
              <a:spcBef>
                <a:spcPts val="600"/>
              </a:spcBef>
            </a:pPr>
            <a:r>
              <a:rPr lang="en-US" dirty="0">
                <a:solidFill>
                  <a:srgbClr val="F0A622"/>
                </a:solidFill>
                <a:latin typeface="Century Gothic" panose="020B0502020202020204" pitchFamily="34" charset="0"/>
              </a:rPr>
              <a:t>7</a:t>
            </a:r>
          </a:p>
          <a:p>
            <a:pPr algn="r">
              <a:lnSpc>
                <a:spcPct val="150000"/>
              </a:lnSpc>
              <a:spcBef>
                <a:spcPts val="600"/>
              </a:spcBef>
            </a:pPr>
            <a:r>
              <a:rPr lang="en-US" dirty="0">
                <a:solidFill>
                  <a:srgbClr val="F0A622"/>
                </a:solidFill>
                <a:latin typeface="Century Gothic" panose="020B0502020202020204" pitchFamily="34" charset="0"/>
              </a:rPr>
              <a:t>8</a:t>
            </a:r>
          </a:p>
          <a:p>
            <a:pPr algn="r">
              <a:lnSpc>
                <a:spcPct val="150000"/>
              </a:lnSpc>
              <a:spcBef>
                <a:spcPts val="600"/>
              </a:spcBef>
            </a:pPr>
            <a:r>
              <a:rPr lang="en-US" dirty="0">
                <a:solidFill>
                  <a:srgbClr val="F0A622"/>
                </a:solidFill>
                <a:latin typeface="Century Gothic" panose="020B0502020202020204" pitchFamily="34" charset="0"/>
              </a:rPr>
              <a:t>9</a:t>
            </a:r>
          </a:p>
          <a:p>
            <a:pPr algn="r">
              <a:lnSpc>
                <a:spcPct val="150000"/>
              </a:lnSpc>
              <a:spcBef>
                <a:spcPts val="600"/>
              </a:spcBef>
            </a:pPr>
            <a:r>
              <a:rPr lang="en-US" dirty="0">
                <a:solidFill>
                  <a:srgbClr val="F0A622"/>
                </a:solidFill>
                <a:latin typeface="Century Gothic" panose="020B0502020202020204" pitchFamily="34" charset="0"/>
              </a:rPr>
              <a:t>10</a:t>
            </a:r>
          </a:p>
          <a:p>
            <a:pPr algn="r">
              <a:lnSpc>
                <a:spcPct val="150000"/>
              </a:lnSpc>
              <a:spcBef>
                <a:spcPts val="600"/>
              </a:spcBef>
            </a:pPr>
            <a:r>
              <a:rPr lang="en-US" dirty="0">
                <a:solidFill>
                  <a:srgbClr val="F0A622"/>
                </a:solidFill>
                <a:latin typeface="Century Gothic" panose="020B0502020202020204" pitchFamily="34" charset="0"/>
              </a:rPr>
              <a:t>11</a:t>
            </a:r>
          </a:p>
        </p:txBody>
      </p:sp>
      <p:pic>
        <p:nvPicPr>
          <p:cNvPr id="28" name="Picture 27" descr="Diagram&#10;&#10;Description automatically generated">
            <a:extLst>
              <a:ext uri="{FF2B5EF4-FFF2-40B4-BE49-F238E27FC236}">
                <a16:creationId xmlns:a16="http://schemas.microsoft.com/office/drawing/2014/main" id="{606BA6E3-EE04-8B4F-8765-2FF613B5E142}"/>
              </a:ext>
            </a:extLst>
          </p:cNvPr>
          <p:cNvPicPr>
            <a:picLocks noChangeAspect="1"/>
          </p:cNvPicPr>
          <p:nvPr/>
        </p:nvPicPr>
        <p:blipFill>
          <a:blip r:embed="rId3"/>
          <a:stretch>
            <a:fillRect/>
          </a:stretch>
        </p:blipFill>
        <p:spPr>
          <a:xfrm>
            <a:off x="6718300" y="-858"/>
            <a:ext cx="5473700" cy="5245100"/>
          </a:xfrm>
          <a:prstGeom prst="rect">
            <a:avLst/>
          </a:prstGeom>
        </p:spPr>
      </p:pic>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A625"/>
            </a:gs>
            <a:gs pos="100000">
              <a:schemeClr val="accent4">
                <a:lumMod val="60000"/>
                <a:lumOff val="40000"/>
              </a:schemeClr>
            </a:gs>
          </a:gsLst>
          <a:lin ang="13500000" scaled="1"/>
          <a:tileRect/>
        </a:gra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SUMMARY</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551246"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1. PROJECT SUMMARY</a:t>
            </a:r>
          </a:p>
        </p:txBody>
      </p:sp>
      <p:sp>
        <p:nvSpPr>
          <p:cNvPr id="8" name="TextBox 7">
            <a:extLst>
              <a:ext uri="{FF2B5EF4-FFF2-40B4-BE49-F238E27FC236}">
                <a16:creationId xmlns:a16="http://schemas.microsoft.com/office/drawing/2014/main" id="{E478CD71-0DA3-5C42-88A5-A41AB38F9F6C}"/>
              </a:ext>
            </a:extLst>
          </p:cNvPr>
          <p:cNvSpPr txBox="1"/>
          <p:nvPr/>
        </p:nvSpPr>
        <p:spPr>
          <a:xfrm>
            <a:off x="1295309" y="1295347"/>
            <a:ext cx="9359439" cy="3265446"/>
          </a:xfrm>
          <a:prstGeom prst="rect">
            <a:avLst/>
          </a:prstGeom>
          <a:noFill/>
        </p:spPr>
        <p:txBody>
          <a:bodyPr wrap="square" rtlCol="0">
            <a:spAutoFit/>
          </a:bodyPr>
          <a:lstStyle/>
          <a:p>
            <a:pPr>
              <a:lnSpc>
                <a:spcPct val="150000"/>
              </a:lnSpc>
            </a:pPr>
            <a:r>
              <a:rPr lang="en-US" sz="2000" dirty="0">
                <a:latin typeface="Century Gothic" panose="020B0502020202020204" pitchFamily="34" charset="0"/>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p:txBody>
      </p:sp>
      <p:pic>
        <p:nvPicPr>
          <p:cNvPr id="16" name="Picture 20">
            <a:extLst>
              <a:ext uri="{FF2B5EF4-FFF2-40B4-BE49-F238E27FC236}">
                <a16:creationId xmlns:a16="http://schemas.microsoft.com/office/drawing/2014/main" id="{4AE837C4-7A87-4E4E-920A-633D9D9D73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18440" y="4356175"/>
            <a:ext cx="1828800" cy="1828800"/>
          </a:xfrm>
          <a:prstGeom prst="rect">
            <a:avLst/>
          </a:prstGeom>
          <a:noFill/>
          <a:extLst>
            <a:ext uri="{909E8E84-426E-40DD-AFC4-6F175D3DCCD1}">
              <a14:hiddenFill xmlns:a14="http://schemas.microsoft.com/office/drawing/2010/main">
                <a:solidFill>
                  <a:srgbClr val="FFFFFF"/>
                </a:solidFill>
              </a14:hiddenFill>
            </a:ext>
          </a:extLst>
        </p:spPr>
      </p:pic>
      <p:sp>
        <p:nvSpPr>
          <p:cNvPr id="17" name="Graphic 14">
            <a:extLst>
              <a:ext uri="{FF2B5EF4-FFF2-40B4-BE49-F238E27FC236}">
                <a16:creationId xmlns:a16="http://schemas.microsoft.com/office/drawing/2014/main" id="{F8B2067D-25D2-084B-89D5-EC39E4551FDF}"/>
              </a:ext>
            </a:extLst>
          </p:cNvPr>
          <p:cNvSpPr/>
          <p:nvPr/>
        </p:nvSpPr>
        <p:spPr>
          <a:xfrm>
            <a:off x="367748" y="1091058"/>
            <a:ext cx="832523" cy="687638"/>
          </a:xfrm>
          <a:custGeom>
            <a:avLst/>
            <a:gdLst>
              <a:gd name="connsiteX0" fmla="*/ 262284 w 573156"/>
              <a:gd name="connsiteY0" fmla="*/ 56215 h 473409"/>
              <a:gd name="connsiteX1" fmla="*/ 198293 w 573156"/>
              <a:gd name="connsiteY1" fmla="*/ 169822 h 473409"/>
              <a:gd name="connsiteX2" fmla="*/ 138372 w 573156"/>
              <a:gd name="connsiteY2" fmla="*/ 244204 h 473409"/>
              <a:gd name="connsiteX3" fmla="*/ 251980 w 573156"/>
              <a:gd name="connsiteY3" fmla="*/ 349498 h 473409"/>
              <a:gd name="connsiteX4" fmla="*/ 121833 w 573156"/>
              <a:gd name="connsiteY4" fmla="*/ 473410 h 473409"/>
              <a:gd name="connsiteX5" fmla="*/ 0 w 573156"/>
              <a:gd name="connsiteY5" fmla="*/ 328803 h 473409"/>
              <a:gd name="connsiteX6" fmla="*/ 181754 w 573156"/>
              <a:gd name="connsiteY6" fmla="*/ 47902 h 473409"/>
              <a:gd name="connsiteX7" fmla="*/ 245745 w 573156"/>
              <a:gd name="connsiteY7" fmla="*/ 364 h 473409"/>
              <a:gd name="connsiteX8" fmla="*/ 262284 w 573156"/>
              <a:gd name="connsiteY8" fmla="*/ 56215 h 473409"/>
              <a:gd name="connsiteX9" fmla="*/ 572106 w 573156"/>
              <a:gd name="connsiteY9" fmla="*/ 56215 h 473409"/>
              <a:gd name="connsiteX10" fmla="*/ 508116 w 573156"/>
              <a:gd name="connsiteY10" fmla="*/ 169822 h 473409"/>
              <a:gd name="connsiteX11" fmla="*/ 448195 w 573156"/>
              <a:gd name="connsiteY11" fmla="*/ 244204 h 473409"/>
              <a:gd name="connsiteX12" fmla="*/ 561802 w 573156"/>
              <a:gd name="connsiteY12" fmla="*/ 349498 h 473409"/>
              <a:gd name="connsiteX13" fmla="*/ 431656 w 573156"/>
              <a:gd name="connsiteY13" fmla="*/ 473410 h 473409"/>
              <a:gd name="connsiteX14" fmla="*/ 309822 w 573156"/>
              <a:gd name="connsiteY14" fmla="*/ 328803 h 473409"/>
              <a:gd name="connsiteX15" fmla="*/ 491577 w 573156"/>
              <a:gd name="connsiteY15" fmla="*/ 47902 h 473409"/>
              <a:gd name="connsiteX16" fmla="*/ 555567 w 573156"/>
              <a:gd name="connsiteY16" fmla="*/ 364 h 473409"/>
              <a:gd name="connsiteX17" fmla="*/ 572106 w 573156"/>
              <a:gd name="connsiteY17" fmla="*/ 56215 h 473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3156" h="473409">
                <a:moveTo>
                  <a:pt x="262284" y="56215"/>
                </a:moveTo>
                <a:cubicBezTo>
                  <a:pt x="256049" y="78902"/>
                  <a:pt x="245745" y="107823"/>
                  <a:pt x="198293" y="169822"/>
                </a:cubicBezTo>
                <a:cubicBezTo>
                  <a:pt x="165215" y="213204"/>
                  <a:pt x="142529" y="233813"/>
                  <a:pt x="138372" y="244204"/>
                </a:cubicBezTo>
                <a:cubicBezTo>
                  <a:pt x="212754" y="240047"/>
                  <a:pt x="251980" y="293734"/>
                  <a:pt x="251980" y="349498"/>
                </a:cubicBezTo>
                <a:cubicBezTo>
                  <a:pt x="251980" y="409419"/>
                  <a:pt x="210676" y="473410"/>
                  <a:pt x="121833" y="473410"/>
                </a:cubicBezTo>
                <a:cubicBezTo>
                  <a:pt x="57843" y="473410"/>
                  <a:pt x="0" y="409419"/>
                  <a:pt x="0" y="328803"/>
                </a:cubicBezTo>
                <a:cubicBezTo>
                  <a:pt x="0" y="285421"/>
                  <a:pt x="35069" y="192509"/>
                  <a:pt x="181754" y="47902"/>
                </a:cubicBezTo>
                <a:cubicBezTo>
                  <a:pt x="206519" y="27293"/>
                  <a:pt x="239597" y="-3706"/>
                  <a:pt x="245745" y="364"/>
                </a:cubicBezTo>
                <a:cubicBezTo>
                  <a:pt x="258128" y="6685"/>
                  <a:pt x="266440" y="37598"/>
                  <a:pt x="262284" y="56215"/>
                </a:cubicBezTo>
                <a:close/>
                <a:moveTo>
                  <a:pt x="572106" y="56215"/>
                </a:moveTo>
                <a:cubicBezTo>
                  <a:pt x="565872" y="78902"/>
                  <a:pt x="555567" y="107823"/>
                  <a:pt x="508116" y="169822"/>
                </a:cubicBezTo>
                <a:cubicBezTo>
                  <a:pt x="475038" y="213204"/>
                  <a:pt x="452351" y="233813"/>
                  <a:pt x="448195" y="244204"/>
                </a:cubicBezTo>
                <a:cubicBezTo>
                  <a:pt x="522576" y="240047"/>
                  <a:pt x="561802" y="293734"/>
                  <a:pt x="561802" y="349498"/>
                </a:cubicBezTo>
                <a:cubicBezTo>
                  <a:pt x="561802" y="409419"/>
                  <a:pt x="520498" y="473410"/>
                  <a:pt x="431656" y="473410"/>
                </a:cubicBezTo>
                <a:cubicBezTo>
                  <a:pt x="367665" y="473410"/>
                  <a:pt x="309822" y="409419"/>
                  <a:pt x="309822" y="328803"/>
                </a:cubicBezTo>
                <a:cubicBezTo>
                  <a:pt x="309822" y="285421"/>
                  <a:pt x="344892" y="192509"/>
                  <a:pt x="491577" y="47902"/>
                </a:cubicBezTo>
                <a:cubicBezTo>
                  <a:pt x="516342" y="27293"/>
                  <a:pt x="549419" y="-3706"/>
                  <a:pt x="555567" y="364"/>
                </a:cubicBezTo>
                <a:cubicBezTo>
                  <a:pt x="567950" y="6685"/>
                  <a:pt x="576176" y="37598"/>
                  <a:pt x="572106" y="56215"/>
                </a:cubicBezTo>
                <a:close/>
              </a:path>
            </a:pathLst>
          </a:custGeom>
          <a:solidFill>
            <a:srgbClr val="FFFFFF"/>
          </a:solidFill>
          <a:ln w="8653" cap="flat">
            <a:noFill/>
            <a:prstDash val="solid"/>
            <a:miter/>
          </a:ln>
        </p:spPr>
        <p:txBody>
          <a:bodyPr rtlCol="0" anchor="ctr"/>
          <a:lstStyle/>
          <a:p>
            <a:endParaRPr lang="en-US" dirty="0"/>
          </a:p>
        </p:txBody>
      </p:sp>
      <p:sp>
        <p:nvSpPr>
          <p:cNvPr id="20" name="Graphic 18">
            <a:extLst>
              <a:ext uri="{FF2B5EF4-FFF2-40B4-BE49-F238E27FC236}">
                <a16:creationId xmlns:a16="http://schemas.microsoft.com/office/drawing/2014/main" id="{E9507703-BBE1-BA46-9A76-32C4AF99E8AC}"/>
              </a:ext>
            </a:extLst>
          </p:cNvPr>
          <p:cNvSpPr>
            <a:spLocks noChangeAspect="1"/>
          </p:cNvSpPr>
          <p:nvPr/>
        </p:nvSpPr>
        <p:spPr>
          <a:xfrm>
            <a:off x="2816921" y="4106569"/>
            <a:ext cx="836802" cy="685800"/>
          </a:xfrm>
          <a:custGeom>
            <a:avLst/>
            <a:gdLst>
              <a:gd name="connsiteX0" fmla="*/ 1051 w 577226"/>
              <a:gd name="connsiteY0" fmla="*/ 417195 h 473065"/>
              <a:gd name="connsiteX1" fmla="*/ 65041 w 577226"/>
              <a:gd name="connsiteY1" fmla="*/ 303588 h 473065"/>
              <a:gd name="connsiteX2" fmla="*/ 124962 w 577226"/>
              <a:gd name="connsiteY2" fmla="*/ 227215 h 473065"/>
              <a:gd name="connsiteX3" fmla="*/ 11355 w 577226"/>
              <a:gd name="connsiteY3" fmla="*/ 123912 h 473065"/>
              <a:gd name="connsiteX4" fmla="*/ 141501 w 577226"/>
              <a:gd name="connsiteY4" fmla="*/ 0 h 473065"/>
              <a:gd name="connsiteX5" fmla="*/ 263335 w 577226"/>
              <a:gd name="connsiteY5" fmla="*/ 144607 h 473065"/>
              <a:gd name="connsiteX6" fmla="*/ 81580 w 577226"/>
              <a:gd name="connsiteY6" fmla="*/ 423430 h 473065"/>
              <a:gd name="connsiteX7" fmla="*/ 17589 w 577226"/>
              <a:gd name="connsiteY7" fmla="*/ 472960 h 473065"/>
              <a:gd name="connsiteX8" fmla="*/ 1051 w 577226"/>
              <a:gd name="connsiteY8" fmla="*/ 417195 h 473065"/>
              <a:gd name="connsiteX9" fmla="*/ 315029 w 577226"/>
              <a:gd name="connsiteY9" fmla="*/ 417195 h 473065"/>
              <a:gd name="connsiteX10" fmla="*/ 379020 w 577226"/>
              <a:gd name="connsiteY10" fmla="*/ 303588 h 473065"/>
              <a:gd name="connsiteX11" fmla="*/ 436863 w 577226"/>
              <a:gd name="connsiteY11" fmla="*/ 227215 h 473065"/>
              <a:gd name="connsiteX12" fmla="*/ 323255 w 577226"/>
              <a:gd name="connsiteY12" fmla="*/ 123912 h 473065"/>
              <a:gd name="connsiteX13" fmla="*/ 455393 w 577226"/>
              <a:gd name="connsiteY13" fmla="*/ 0 h 473065"/>
              <a:gd name="connsiteX14" fmla="*/ 577227 w 577226"/>
              <a:gd name="connsiteY14" fmla="*/ 144607 h 473065"/>
              <a:gd name="connsiteX15" fmla="*/ 393394 w 577226"/>
              <a:gd name="connsiteY15" fmla="*/ 423430 h 473065"/>
              <a:gd name="connsiteX16" fmla="*/ 331395 w 577226"/>
              <a:gd name="connsiteY16" fmla="*/ 472960 h 473065"/>
              <a:gd name="connsiteX17" fmla="*/ 315029 w 577226"/>
              <a:gd name="connsiteY17" fmla="*/ 417195 h 473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7226" h="473065">
                <a:moveTo>
                  <a:pt x="1051" y="417195"/>
                </a:moveTo>
                <a:cubicBezTo>
                  <a:pt x="7285" y="394508"/>
                  <a:pt x="17589" y="365587"/>
                  <a:pt x="65041" y="303588"/>
                </a:cubicBezTo>
                <a:cubicBezTo>
                  <a:pt x="98119" y="260206"/>
                  <a:pt x="120806" y="239597"/>
                  <a:pt x="124962" y="227215"/>
                </a:cubicBezTo>
                <a:cubicBezTo>
                  <a:pt x="50581" y="233362"/>
                  <a:pt x="11355" y="179676"/>
                  <a:pt x="11355" y="123912"/>
                </a:cubicBezTo>
                <a:cubicBezTo>
                  <a:pt x="11355" y="61913"/>
                  <a:pt x="52659" y="0"/>
                  <a:pt x="141501" y="0"/>
                </a:cubicBezTo>
                <a:cubicBezTo>
                  <a:pt x="205492" y="0"/>
                  <a:pt x="263335" y="61999"/>
                  <a:pt x="263335" y="144607"/>
                </a:cubicBezTo>
                <a:cubicBezTo>
                  <a:pt x="263335" y="185911"/>
                  <a:pt x="228265" y="280901"/>
                  <a:pt x="81580" y="423430"/>
                </a:cubicBezTo>
                <a:cubicBezTo>
                  <a:pt x="56815" y="446116"/>
                  <a:pt x="23737" y="475038"/>
                  <a:pt x="17589" y="472960"/>
                </a:cubicBezTo>
                <a:cubicBezTo>
                  <a:pt x="5207" y="466725"/>
                  <a:pt x="-3019" y="435725"/>
                  <a:pt x="1051" y="417195"/>
                </a:cubicBezTo>
                <a:close/>
                <a:moveTo>
                  <a:pt x="315029" y="417195"/>
                </a:moveTo>
                <a:cubicBezTo>
                  <a:pt x="321264" y="394508"/>
                  <a:pt x="331568" y="365587"/>
                  <a:pt x="379020" y="303588"/>
                </a:cubicBezTo>
                <a:cubicBezTo>
                  <a:pt x="412098" y="260206"/>
                  <a:pt x="434784" y="239597"/>
                  <a:pt x="436863" y="227215"/>
                </a:cubicBezTo>
                <a:cubicBezTo>
                  <a:pt x="362481" y="233362"/>
                  <a:pt x="323255" y="179676"/>
                  <a:pt x="323255" y="123912"/>
                </a:cubicBezTo>
                <a:cubicBezTo>
                  <a:pt x="323255" y="61913"/>
                  <a:pt x="366637" y="0"/>
                  <a:pt x="455393" y="0"/>
                </a:cubicBezTo>
                <a:cubicBezTo>
                  <a:pt x="517392" y="0"/>
                  <a:pt x="577227" y="61999"/>
                  <a:pt x="577227" y="144607"/>
                </a:cubicBezTo>
                <a:cubicBezTo>
                  <a:pt x="577227" y="185911"/>
                  <a:pt x="540079" y="280901"/>
                  <a:pt x="393394" y="423430"/>
                </a:cubicBezTo>
                <a:cubicBezTo>
                  <a:pt x="370707" y="446116"/>
                  <a:pt x="337629" y="475038"/>
                  <a:pt x="331395" y="472960"/>
                </a:cubicBezTo>
                <a:cubicBezTo>
                  <a:pt x="319099" y="466725"/>
                  <a:pt x="310873" y="435725"/>
                  <a:pt x="315029" y="417195"/>
                </a:cubicBezTo>
                <a:close/>
              </a:path>
            </a:pathLst>
          </a:custGeom>
          <a:solidFill>
            <a:srgbClr val="FFFFFF"/>
          </a:solidFill>
          <a:ln w="8653" cap="flat">
            <a:noFill/>
            <a:prstDash val="solid"/>
            <a:miter/>
          </a:ln>
        </p:spPr>
        <p:txBody>
          <a:bodyPr rtlCol="0" anchor="ctr"/>
          <a:lstStyle/>
          <a:p>
            <a:endParaRPr lang="en-US" dirty="0"/>
          </a:p>
        </p:txBody>
      </p:sp>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7CCCC9"/>
            </a:gs>
            <a:gs pos="100000">
              <a:srgbClr val="D2F2F2"/>
            </a:gs>
          </a:gsLst>
          <a:lin ang="13500000" scaled="1"/>
          <a:tileRect/>
        </a:gra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BACKGROUND</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595856"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2. BACKGROUND</a:t>
            </a:r>
          </a:p>
        </p:txBody>
      </p:sp>
      <p:pic>
        <p:nvPicPr>
          <p:cNvPr id="10" name="Picture 4">
            <a:extLst>
              <a:ext uri="{FF2B5EF4-FFF2-40B4-BE49-F238E27FC236}">
                <a16:creationId xmlns:a16="http://schemas.microsoft.com/office/drawing/2014/main" id="{A2782DF8-469A-0B42-B41A-4E418FE0890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08941" y="4496710"/>
            <a:ext cx="1828800" cy="18288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8">
            <a:extLst>
              <a:ext uri="{FF2B5EF4-FFF2-40B4-BE49-F238E27FC236}">
                <a16:creationId xmlns:a16="http://schemas.microsoft.com/office/drawing/2014/main" id="{874D0702-1487-F443-8375-2192EEDC559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41971" y="4878757"/>
            <a:ext cx="1064707" cy="106470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8">
            <a:extLst>
              <a:ext uri="{FF2B5EF4-FFF2-40B4-BE49-F238E27FC236}">
                <a16:creationId xmlns:a16="http://schemas.microsoft.com/office/drawing/2014/main" id="{433C8FF0-3C16-3B44-9891-42619B3C605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60493" y="5457889"/>
            <a:ext cx="746906" cy="746906"/>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8">
            <a:extLst>
              <a:ext uri="{FF2B5EF4-FFF2-40B4-BE49-F238E27FC236}">
                <a16:creationId xmlns:a16="http://schemas.microsoft.com/office/drawing/2014/main" id="{D12EB430-6B0A-124F-8448-362326CD676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33283" y="4878485"/>
            <a:ext cx="427914" cy="427914"/>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B42AFE1C-B362-7D49-879A-4CCD57B6320A}"/>
              </a:ext>
            </a:extLst>
          </p:cNvPr>
          <p:cNvSpPr txBox="1"/>
          <p:nvPr/>
        </p:nvSpPr>
        <p:spPr>
          <a:xfrm>
            <a:off x="1295309" y="1295347"/>
            <a:ext cx="9359439" cy="1418786"/>
          </a:xfrm>
          <a:prstGeom prst="rect">
            <a:avLst/>
          </a:prstGeom>
          <a:noFill/>
        </p:spPr>
        <p:txBody>
          <a:bodyPr wrap="square" rtlCol="0">
            <a:spAutoFit/>
          </a:bodyPr>
          <a:lstStyle/>
          <a:p>
            <a:pPr>
              <a:lnSpc>
                <a:spcPct val="150000"/>
              </a:lnSpc>
            </a:pPr>
            <a:r>
              <a:rPr lang="en-US" sz="2000" dirty="0">
                <a:latin typeface="Century Gothic" panose="020B0502020202020204" pitchFamily="34" charset="0"/>
              </a:rPr>
              <a:t>Egestas sed sed risus pretium quam vulputate dignissim suspendisse. Aenean et tortor at risus viverra adipiscing. Ut tristique et egestas quis. Feugiat pretium nibh ipsum consequat nisl vel.</a:t>
            </a:r>
          </a:p>
        </p:txBody>
      </p:sp>
      <p:sp>
        <p:nvSpPr>
          <p:cNvPr id="15" name="Graphic 14">
            <a:extLst>
              <a:ext uri="{FF2B5EF4-FFF2-40B4-BE49-F238E27FC236}">
                <a16:creationId xmlns:a16="http://schemas.microsoft.com/office/drawing/2014/main" id="{ACC6F3E9-2F3F-924D-BA7E-EDC1C40C1BCB}"/>
              </a:ext>
            </a:extLst>
          </p:cNvPr>
          <p:cNvSpPr/>
          <p:nvPr/>
        </p:nvSpPr>
        <p:spPr>
          <a:xfrm>
            <a:off x="367748" y="1091058"/>
            <a:ext cx="832523" cy="687638"/>
          </a:xfrm>
          <a:custGeom>
            <a:avLst/>
            <a:gdLst>
              <a:gd name="connsiteX0" fmla="*/ 262284 w 573156"/>
              <a:gd name="connsiteY0" fmla="*/ 56215 h 473409"/>
              <a:gd name="connsiteX1" fmla="*/ 198293 w 573156"/>
              <a:gd name="connsiteY1" fmla="*/ 169822 h 473409"/>
              <a:gd name="connsiteX2" fmla="*/ 138372 w 573156"/>
              <a:gd name="connsiteY2" fmla="*/ 244204 h 473409"/>
              <a:gd name="connsiteX3" fmla="*/ 251980 w 573156"/>
              <a:gd name="connsiteY3" fmla="*/ 349498 h 473409"/>
              <a:gd name="connsiteX4" fmla="*/ 121833 w 573156"/>
              <a:gd name="connsiteY4" fmla="*/ 473410 h 473409"/>
              <a:gd name="connsiteX5" fmla="*/ 0 w 573156"/>
              <a:gd name="connsiteY5" fmla="*/ 328803 h 473409"/>
              <a:gd name="connsiteX6" fmla="*/ 181754 w 573156"/>
              <a:gd name="connsiteY6" fmla="*/ 47902 h 473409"/>
              <a:gd name="connsiteX7" fmla="*/ 245745 w 573156"/>
              <a:gd name="connsiteY7" fmla="*/ 364 h 473409"/>
              <a:gd name="connsiteX8" fmla="*/ 262284 w 573156"/>
              <a:gd name="connsiteY8" fmla="*/ 56215 h 473409"/>
              <a:gd name="connsiteX9" fmla="*/ 572106 w 573156"/>
              <a:gd name="connsiteY9" fmla="*/ 56215 h 473409"/>
              <a:gd name="connsiteX10" fmla="*/ 508116 w 573156"/>
              <a:gd name="connsiteY10" fmla="*/ 169822 h 473409"/>
              <a:gd name="connsiteX11" fmla="*/ 448195 w 573156"/>
              <a:gd name="connsiteY11" fmla="*/ 244204 h 473409"/>
              <a:gd name="connsiteX12" fmla="*/ 561802 w 573156"/>
              <a:gd name="connsiteY12" fmla="*/ 349498 h 473409"/>
              <a:gd name="connsiteX13" fmla="*/ 431656 w 573156"/>
              <a:gd name="connsiteY13" fmla="*/ 473410 h 473409"/>
              <a:gd name="connsiteX14" fmla="*/ 309822 w 573156"/>
              <a:gd name="connsiteY14" fmla="*/ 328803 h 473409"/>
              <a:gd name="connsiteX15" fmla="*/ 491577 w 573156"/>
              <a:gd name="connsiteY15" fmla="*/ 47902 h 473409"/>
              <a:gd name="connsiteX16" fmla="*/ 555567 w 573156"/>
              <a:gd name="connsiteY16" fmla="*/ 364 h 473409"/>
              <a:gd name="connsiteX17" fmla="*/ 572106 w 573156"/>
              <a:gd name="connsiteY17" fmla="*/ 56215 h 473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3156" h="473409">
                <a:moveTo>
                  <a:pt x="262284" y="56215"/>
                </a:moveTo>
                <a:cubicBezTo>
                  <a:pt x="256049" y="78902"/>
                  <a:pt x="245745" y="107823"/>
                  <a:pt x="198293" y="169822"/>
                </a:cubicBezTo>
                <a:cubicBezTo>
                  <a:pt x="165215" y="213204"/>
                  <a:pt x="142529" y="233813"/>
                  <a:pt x="138372" y="244204"/>
                </a:cubicBezTo>
                <a:cubicBezTo>
                  <a:pt x="212754" y="240047"/>
                  <a:pt x="251980" y="293734"/>
                  <a:pt x="251980" y="349498"/>
                </a:cubicBezTo>
                <a:cubicBezTo>
                  <a:pt x="251980" y="409419"/>
                  <a:pt x="210676" y="473410"/>
                  <a:pt x="121833" y="473410"/>
                </a:cubicBezTo>
                <a:cubicBezTo>
                  <a:pt x="57843" y="473410"/>
                  <a:pt x="0" y="409419"/>
                  <a:pt x="0" y="328803"/>
                </a:cubicBezTo>
                <a:cubicBezTo>
                  <a:pt x="0" y="285421"/>
                  <a:pt x="35069" y="192509"/>
                  <a:pt x="181754" y="47902"/>
                </a:cubicBezTo>
                <a:cubicBezTo>
                  <a:pt x="206519" y="27293"/>
                  <a:pt x="239597" y="-3706"/>
                  <a:pt x="245745" y="364"/>
                </a:cubicBezTo>
                <a:cubicBezTo>
                  <a:pt x="258128" y="6685"/>
                  <a:pt x="266440" y="37598"/>
                  <a:pt x="262284" y="56215"/>
                </a:cubicBezTo>
                <a:close/>
                <a:moveTo>
                  <a:pt x="572106" y="56215"/>
                </a:moveTo>
                <a:cubicBezTo>
                  <a:pt x="565872" y="78902"/>
                  <a:pt x="555567" y="107823"/>
                  <a:pt x="508116" y="169822"/>
                </a:cubicBezTo>
                <a:cubicBezTo>
                  <a:pt x="475038" y="213204"/>
                  <a:pt x="452351" y="233813"/>
                  <a:pt x="448195" y="244204"/>
                </a:cubicBezTo>
                <a:cubicBezTo>
                  <a:pt x="522576" y="240047"/>
                  <a:pt x="561802" y="293734"/>
                  <a:pt x="561802" y="349498"/>
                </a:cubicBezTo>
                <a:cubicBezTo>
                  <a:pt x="561802" y="409419"/>
                  <a:pt x="520498" y="473410"/>
                  <a:pt x="431656" y="473410"/>
                </a:cubicBezTo>
                <a:cubicBezTo>
                  <a:pt x="367665" y="473410"/>
                  <a:pt x="309822" y="409419"/>
                  <a:pt x="309822" y="328803"/>
                </a:cubicBezTo>
                <a:cubicBezTo>
                  <a:pt x="309822" y="285421"/>
                  <a:pt x="344892" y="192509"/>
                  <a:pt x="491577" y="47902"/>
                </a:cubicBezTo>
                <a:cubicBezTo>
                  <a:pt x="516342" y="27293"/>
                  <a:pt x="549419" y="-3706"/>
                  <a:pt x="555567" y="364"/>
                </a:cubicBezTo>
                <a:cubicBezTo>
                  <a:pt x="567950" y="6685"/>
                  <a:pt x="576176" y="37598"/>
                  <a:pt x="572106" y="56215"/>
                </a:cubicBezTo>
                <a:close/>
              </a:path>
            </a:pathLst>
          </a:custGeom>
          <a:solidFill>
            <a:srgbClr val="FFFFFF"/>
          </a:solidFill>
          <a:ln w="8653" cap="flat">
            <a:noFill/>
            <a:prstDash val="solid"/>
            <a:miter/>
          </a:ln>
        </p:spPr>
        <p:txBody>
          <a:bodyPr rtlCol="0" anchor="ctr"/>
          <a:lstStyle/>
          <a:p>
            <a:endParaRPr lang="en-US" dirty="0"/>
          </a:p>
        </p:txBody>
      </p:sp>
      <p:sp>
        <p:nvSpPr>
          <p:cNvPr id="16" name="Graphic 18">
            <a:extLst>
              <a:ext uri="{FF2B5EF4-FFF2-40B4-BE49-F238E27FC236}">
                <a16:creationId xmlns:a16="http://schemas.microsoft.com/office/drawing/2014/main" id="{EF0AAF90-FB6B-4D43-BDBB-ACF266E24CE2}"/>
              </a:ext>
            </a:extLst>
          </p:cNvPr>
          <p:cNvSpPr>
            <a:spLocks noChangeAspect="1"/>
          </p:cNvSpPr>
          <p:nvPr/>
        </p:nvSpPr>
        <p:spPr>
          <a:xfrm>
            <a:off x="4131629" y="5411110"/>
            <a:ext cx="836802" cy="685800"/>
          </a:xfrm>
          <a:custGeom>
            <a:avLst/>
            <a:gdLst>
              <a:gd name="connsiteX0" fmla="*/ 1051 w 577226"/>
              <a:gd name="connsiteY0" fmla="*/ 417195 h 473065"/>
              <a:gd name="connsiteX1" fmla="*/ 65041 w 577226"/>
              <a:gd name="connsiteY1" fmla="*/ 303588 h 473065"/>
              <a:gd name="connsiteX2" fmla="*/ 124962 w 577226"/>
              <a:gd name="connsiteY2" fmla="*/ 227215 h 473065"/>
              <a:gd name="connsiteX3" fmla="*/ 11355 w 577226"/>
              <a:gd name="connsiteY3" fmla="*/ 123912 h 473065"/>
              <a:gd name="connsiteX4" fmla="*/ 141501 w 577226"/>
              <a:gd name="connsiteY4" fmla="*/ 0 h 473065"/>
              <a:gd name="connsiteX5" fmla="*/ 263335 w 577226"/>
              <a:gd name="connsiteY5" fmla="*/ 144607 h 473065"/>
              <a:gd name="connsiteX6" fmla="*/ 81580 w 577226"/>
              <a:gd name="connsiteY6" fmla="*/ 423430 h 473065"/>
              <a:gd name="connsiteX7" fmla="*/ 17589 w 577226"/>
              <a:gd name="connsiteY7" fmla="*/ 472960 h 473065"/>
              <a:gd name="connsiteX8" fmla="*/ 1051 w 577226"/>
              <a:gd name="connsiteY8" fmla="*/ 417195 h 473065"/>
              <a:gd name="connsiteX9" fmla="*/ 315029 w 577226"/>
              <a:gd name="connsiteY9" fmla="*/ 417195 h 473065"/>
              <a:gd name="connsiteX10" fmla="*/ 379020 w 577226"/>
              <a:gd name="connsiteY10" fmla="*/ 303588 h 473065"/>
              <a:gd name="connsiteX11" fmla="*/ 436863 w 577226"/>
              <a:gd name="connsiteY11" fmla="*/ 227215 h 473065"/>
              <a:gd name="connsiteX12" fmla="*/ 323255 w 577226"/>
              <a:gd name="connsiteY12" fmla="*/ 123912 h 473065"/>
              <a:gd name="connsiteX13" fmla="*/ 455393 w 577226"/>
              <a:gd name="connsiteY13" fmla="*/ 0 h 473065"/>
              <a:gd name="connsiteX14" fmla="*/ 577227 w 577226"/>
              <a:gd name="connsiteY14" fmla="*/ 144607 h 473065"/>
              <a:gd name="connsiteX15" fmla="*/ 393394 w 577226"/>
              <a:gd name="connsiteY15" fmla="*/ 423430 h 473065"/>
              <a:gd name="connsiteX16" fmla="*/ 331395 w 577226"/>
              <a:gd name="connsiteY16" fmla="*/ 472960 h 473065"/>
              <a:gd name="connsiteX17" fmla="*/ 315029 w 577226"/>
              <a:gd name="connsiteY17" fmla="*/ 417195 h 473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77226" h="473065">
                <a:moveTo>
                  <a:pt x="1051" y="417195"/>
                </a:moveTo>
                <a:cubicBezTo>
                  <a:pt x="7285" y="394508"/>
                  <a:pt x="17589" y="365587"/>
                  <a:pt x="65041" y="303588"/>
                </a:cubicBezTo>
                <a:cubicBezTo>
                  <a:pt x="98119" y="260206"/>
                  <a:pt x="120806" y="239597"/>
                  <a:pt x="124962" y="227215"/>
                </a:cubicBezTo>
                <a:cubicBezTo>
                  <a:pt x="50581" y="233362"/>
                  <a:pt x="11355" y="179676"/>
                  <a:pt x="11355" y="123912"/>
                </a:cubicBezTo>
                <a:cubicBezTo>
                  <a:pt x="11355" y="61913"/>
                  <a:pt x="52659" y="0"/>
                  <a:pt x="141501" y="0"/>
                </a:cubicBezTo>
                <a:cubicBezTo>
                  <a:pt x="205492" y="0"/>
                  <a:pt x="263335" y="61999"/>
                  <a:pt x="263335" y="144607"/>
                </a:cubicBezTo>
                <a:cubicBezTo>
                  <a:pt x="263335" y="185911"/>
                  <a:pt x="228265" y="280901"/>
                  <a:pt x="81580" y="423430"/>
                </a:cubicBezTo>
                <a:cubicBezTo>
                  <a:pt x="56815" y="446116"/>
                  <a:pt x="23737" y="475038"/>
                  <a:pt x="17589" y="472960"/>
                </a:cubicBezTo>
                <a:cubicBezTo>
                  <a:pt x="5207" y="466725"/>
                  <a:pt x="-3019" y="435725"/>
                  <a:pt x="1051" y="417195"/>
                </a:cubicBezTo>
                <a:close/>
                <a:moveTo>
                  <a:pt x="315029" y="417195"/>
                </a:moveTo>
                <a:cubicBezTo>
                  <a:pt x="321264" y="394508"/>
                  <a:pt x="331568" y="365587"/>
                  <a:pt x="379020" y="303588"/>
                </a:cubicBezTo>
                <a:cubicBezTo>
                  <a:pt x="412098" y="260206"/>
                  <a:pt x="434784" y="239597"/>
                  <a:pt x="436863" y="227215"/>
                </a:cubicBezTo>
                <a:cubicBezTo>
                  <a:pt x="362481" y="233362"/>
                  <a:pt x="323255" y="179676"/>
                  <a:pt x="323255" y="123912"/>
                </a:cubicBezTo>
                <a:cubicBezTo>
                  <a:pt x="323255" y="61913"/>
                  <a:pt x="366637" y="0"/>
                  <a:pt x="455393" y="0"/>
                </a:cubicBezTo>
                <a:cubicBezTo>
                  <a:pt x="517392" y="0"/>
                  <a:pt x="577227" y="61999"/>
                  <a:pt x="577227" y="144607"/>
                </a:cubicBezTo>
                <a:cubicBezTo>
                  <a:pt x="577227" y="185911"/>
                  <a:pt x="540079" y="280901"/>
                  <a:pt x="393394" y="423430"/>
                </a:cubicBezTo>
                <a:cubicBezTo>
                  <a:pt x="370707" y="446116"/>
                  <a:pt x="337629" y="475038"/>
                  <a:pt x="331395" y="472960"/>
                </a:cubicBezTo>
                <a:cubicBezTo>
                  <a:pt x="319099" y="466725"/>
                  <a:pt x="310873" y="435725"/>
                  <a:pt x="315029" y="417195"/>
                </a:cubicBezTo>
                <a:close/>
              </a:path>
            </a:pathLst>
          </a:custGeom>
          <a:solidFill>
            <a:srgbClr val="FFFFFF"/>
          </a:solidFill>
          <a:ln w="8653" cap="flat">
            <a:noFill/>
            <a:prstDash val="solid"/>
            <a:miter/>
          </a:ln>
        </p:spPr>
        <p:txBody>
          <a:bodyPr rtlCol="0" anchor="ctr"/>
          <a:lstStyle/>
          <a:p>
            <a:endParaRPr lang="en-US" dirty="0"/>
          </a:p>
        </p:txBody>
      </p:sp>
      <p:sp>
        <p:nvSpPr>
          <p:cNvPr id="17" name="TextBox 16">
            <a:extLst>
              <a:ext uri="{FF2B5EF4-FFF2-40B4-BE49-F238E27FC236}">
                <a16:creationId xmlns:a16="http://schemas.microsoft.com/office/drawing/2014/main" id="{85550D44-CF05-2A44-9AE7-900C716B6991}"/>
              </a:ext>
            </a:extLst>
          </p:cNvPr>
          <p:cNvSpPr txBox="1"/>
          <p:nvPr/>
        </p:nvSpPr>
        <p:spPr>
          <a:xfrm>
            <a:off x="1295308" y="2997798"/>
            <a:ext cx="8504675" cy="2803781"/>
          </a:xfrm>
          <a:prstGeom prst="rect">
            <a:avLst/>
          </a:prstGeom>
          <a:noFill/>
        </p:spPr>
        <p:txBody>
          <a:bodyPr wrap="square" rtlCol="0">
            <a:spAutoFit/>
          </a:bodyPr>
          <a:lstStyle/>
          <a:p>
            <a:pPr>
              <a:lnSpc>
                <a:spcPct val="150000"/>
              </a:lnSpc>
            </a:pPr>
            <a:r>
              <a:rPr lang="en-US" sz="2000" dirty="0">
                <a:latin typeface="Century Gothic" panose="020B0502020202020204" pitchFamily="34" charset="0"/>
              </a:rPr>
              <a:t>Sit amet purus gravida quis blandit turpis cursus in. Consectetur adipiscing elit ut aliquam purus sit. At imperdiet dui accumsan sit amet nulla facilisi morbi tempus. Neque volutpat </a:t>
            </a:r>
          </a:p>
          <a:p>
            <a:pPr>
              <a:lnSpc>
                <a:spcPct val="150000"/>
              </a:lnSpc>
            </a:pPr>
            <a:r>
              <a:rPr lang="en-US" sz="2000" dirty="0">
                <a:latin typeface="Century Gothic" panose="020B0502020202020204" pitchFamily="34" charset="0"/>
              </a:rPr>
              <a:t>ac tincidunt vitae semper. Tincidunt ornare </a:t>
            </a:r>
          </a:p>
          <a:p>
            <a:pPr>
              <a:lnSpc>
                <a:spcPct val="150000"/>
              </a:lnSpc>
            </a:pPr>
            <a:r>
              <a:rPr lang="en-US" sz="2000" dirty="0">
                <a:latin typeface="Century Gothic" panose="020B0502020202020204" pitchFamily="34" charset="0"/>
              </a:rPr>
              <a:t>massa eget egestas. Dui ut ornare lectus sit </a:t>
            </a:r>
          </a:p>
          <a:p>
            <a:pPr>
              <a:lnSpc>
                <a:spcPct val="150000"/>
              </a:lnSpc>
            </a:pPr>
            <a:r>
              <a:rPr lang="en-US" sz="2000" dirty="0">
                <a:latin typeface="Century Gothic" panose="020B0502020202020204" pitchFamily="34" charset="0"/>
              </a:rPr>
              <a:t>amet est placerat in. </a:t>
            </a:r>
          </a:p>
        </p:txBody>
      </p:sp>
    </p:spTree>
    <p:extLst>
      <p:ext uri="{BB962C8B-B14F-4D97-AF65-F5344CB8AC3E}">
        <p14:creationId xmlns:p14="http://schemas.microsoft.com/office/powerpoint/2010/main" val="3652727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tx2">
                <a:lumMod val="40000"/>
                <a:lumOff val="60000"/>
              </a:schemeClr>
            </a:gs>
            <a:gs pos="100000">
              <a:srgbClr val="EAEEF3"/>
            </a:gs>
          </a:gsLst>
          <a:lin ang="13500000" scaled="1"/>
          <a:tileRect/>
        </a:gra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SCOPE OF WORK</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025461"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3. SCOPE OF WORK</a:t>
            </a:r>
          </a:p>
        </p:txBody>
      </p:sp>
      <p:sp>
        <p:nvSpPr>
          <p:cNvPr id="40" name="TextBox 39">
            <a:extLst>
              <a:ext uri="{FF2B5EF4-FFF2-40B4-BE49-F238E27FC236}">
                <a16:creationId xmlns:a16="http://schemas.microsoft.com/office/drawing/2014/main" id="{1232DF5D-E47D-EB43-96E7-B6A4F3E4110D}"/>
              </a:ext>
            </a:extLst>
          </p:cNvPr>
          <p:cNvSpPr txBox="1"/>
          <p:nvPr/>
        </p:nvSpPr>
        <p:spPr>
          <a:xfrm>
            <a:off x="808892" y="1043354"/>
            <a:ext cx="8654032" cy="2092881"/>
          </a:xfrm>
          <a:prstGeom prst="rect">
            <a:avLst/>
          </a:prstGeom>
          <a:noFill/>
        </p:spPr>
        <p:txBody>
          <a:bodyPr wrap="square" rtlCol="0">
            <a:spAutoFit/>
          </a:bodyPr>
          <a:lstStyle/>
          <a:p>
            <a:pPr marL="342900" indent="-342900">
              <a:spcAft>
                <a:spcPts val="2000"/>
              </a:spcAft>
              <a:buFont typeface="Courier New" panose="02070309020205020404" pitchFamily="49" charset="0"/>
              <a:buChar char="o"/>
            </a:pPr>
            <a:r>
              <a:rPr lang="en-US" sz="2000" dirty="0">
                <a:latin typeface="Century Gothic" panose="020B0502020202020204" pitchFamily="34" charset="0"/>
              </a:rPr>
              <a:t>Implement updated messaging across content and campaigns.</a:t>
            </a:r>
          </a:p>
          <a:p>
            <a:pPr marL="342900" indent="-342900">
              <a:spcAft>
                <a:spcPts val="2000"/>
              </a:spcAft>
              <a:buFont typeface="Courier New" panose="02070309020205020404" pitchFamily="49" charset="0"/>
              <a:buChar char="o"/>
            </a:pPr>
            <a:r>
              <a:rPr lang="en-US" sz="2000" dirty="0">
                <a:latin typeface="Century Gothic" panose="020B0502020202020204" pitchFamily="34" charset="0"/>
              </a:rPr>
              <a:t>Create new digital marketing and advertising campaigns.</a:t>
            </a:r>
          </a:p>
          <a:p>
            <a:pPr marL="342900" indent="-342900">
              <a:spcAft>
                <a:spcPts val="2000"/>
              </a:spcAft>
              <a:buFont typeface="Courier New" panose="02070309020205020404" pitchFamily="49" charset="0"/>
              <a:buChar char="o"/>
            </a:pPr>
            <a:r>
              <a:rPr lang="en-US" sz="2000" dirty="0">
                <a:latin typeface="Century Gothic" panose="020B0502020202020204" pitchFamily="34" charset="0"/>
              </a:rPr>
              <a:t>Develop new email marketing and nurture campaigns.</a:t>
            </a:r>
          </a:p>
          <a:p>
            <a:pPr marL="342900" indent="-342900">
              <a:spcAft>
                <a:spcPts val="2000"/>
              </a:spcAft>
              <a:buFont typeface="Courier New" panose="02070309020205020404" pitchFamily="49" charset="0"/>
              <a:buChar char="o"/>
            </a:pPr>
            <a:r>
              <a:rPr lang="en-US" sz="2000" dirty="0">
                <a:latin typeface="Century Gothic" panose="020B0502020202020204" pitchFamily="34" charset="0"/>
              </a:rPr>
              <a:t>Create new social media campaigns.</a:t>
            </a:r>
          </a:p>
        </p:txBody>
      </p:sp>
      <p:pic>
        <p:nvPicPr>
          <p:cNvPr id="11" name="Picture 26">
            <a:extLst>
              <a:ext uri="{FF2B5EF4-FFF2-40B4-BE49-F238E27FC236}">
                <a16:creationId xmlns:a16="http://schemas.microsoft.com/office/drawing/2014/main" id="{A697D41F-B061-5449-A9B4-2BE38217D3D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40314" y="4809049"/>
            <a:ext cx="785053" cy="785053"/>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A02010E2-00E4-7549-8074-A4A8C799DFFD}"/>
              </a:ext>
            </a:extLst>
          </p:cNvPr>
          <p:cNvPicPr>
            <a:picLocks noChangeAspect="1"/>
          </p:cNvPicPr>
          <p:nvPr/>
        </p:nvPicPr>
        <p:blipFill>
          <a:blip r:embed="rId4"/>
          <a:stretch>
            <a:fillRect/>
          </a:stretch>
        </p:blipFill>
        <p:spPr>
          <a:xfrm>
            <a:off x="9918440" y="4287175"/>
            <a:ext cx="1828800" cy="1828800"/>
          </a:xfrm>
          <a:prstGeom prst="rect">
            <a:avLst/>
          </a:prstGeom>
        </p:spPr>
      </p:pic>
    </p:spTree>
    <p:extLst>
      <p:ext uri="{BB962C8B-B14F-4D97-AF65-F5344CB8AC3E}">
        <p14:creationId xmlns:p14="http://schemas.microsoft.com/office/powerpoint/2010/main" val="94274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F0A622"/>
            </a:gs>
            <a:gs pos="100000">
              <a:schemeClr val="accent4">
                <a:lumMod val="40000"/>
                <a:lumOff val="60000"/>
              </a:schemeClr>
            </a:gs>
          </a:gsLst>
          <a:lin ang="13500000" scaled="1"/>
        </a:gra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OBJECTIVES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2964273"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4. OBJECTIVES</a:t>
            </a:r>
          </a:p>
        </p:txBody>
      </p:sp>
      <p:pic>
        <p:nvPicPr>
          <p:cNvPr id="10" name="Picture 2">
            <a:extLst>
              <a:ext uri="{FF2B5EF4-FFF2-40B4-BE49-F238E27FC236}">
                <a16:creationId xmlns:a16="http://schemas.microsoft.com/office/drawing/2014/main" id="{844D05B9-B38B-CB44-9C7E-61A3D0CA87EF}"/>
              </a:ext>
            </a:extLst>
          </p:cNvPr>
          <p:cNvPicPr>
            <a:picLocks noChangeAspect="1" noChangeArrowheads="1"/>
          </p:cNvPicPr>
          <p:nvPr/>
        </p:nvPicPr>
        <p:blipFill>
          <a:blip r:embed="rId3">
            <a:alphaModFix amt="80000"/>
            <a:extLst>
              <a:ext uri="{28A0092B-C50C-407E-A947-70E740481C1C}">
                <a14:useLocalDpi xmlns:a14="http://schemas.microsoft.com/office/drawing/2010/main" val="0"/>
              </a:ext>
            </a:extLst>
          </a:blip>
          <a:srcRect/>
          <a:stretch>
            <a:fillRect/>
          </a:stretch>
        </p:blipFill>
        <p:spPr bwMode="auto">
          <a:xfrm>
            <a:off x="7359243" y="4569814"/>
            <a:ext cx="1557602" cy="155760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a:extLst>
              <a:ext uri="{FF2B5EF4-FFF2-40B4-BE49-F238E27FC236}">
                <a16:creationId xmlns:a16="http://schemas.microsoft.com/office/drawing/2014/main" id="{D432144C-0C0F-5C4B-9D78-AFA5C7EDCBF3}"/>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9926189" y="4469605"/>
            <a:ext cx="1828800" cy="1828800"/>
          </a:xfrm>
          <a:prstGeom prst="rect">
            <a:avLst/>
          </a:prstGeom>
          <a:noFill/>
          <a:extLst>
            <a:ext uri="{909E8E84-426E-40DD-AFC4-6F175D3DCCD1}">
              <a14:hiddenFill xmlns:a14="http://schemas.microsoft.com/office/drawing/2010/main">
                <a:solidFill>
                  <a:srgbClr val="FFFFFF"/>
                </a:solidFill>
              </a14:hiddenFill>
            </a:ext>
          </a:extLst>
        </p:spPr>
      </p:pic>
      <p:grpSp>
        <p:nvGrpSpPr>
          <p:cNvPr id="3" name="Group 2">
            <a:extLst>
              <a:ext uri="{FF2B5EF4-FFF2-40B4-BE49-F238E27FC236}">
                <a16:creationId xmlns:a16="http://schemas.microsoft.com/office/drawing/2014/main" id="{36C3487C-3419-5F49-AAF7-7328B200B8FD}"/>
              </a:ext>
            </a:extLst>
          </p:cNvPr>
          <p:cNvGrpSpPr/>
          <p:nvPr/>
        </p:nvGrpSpPr>
        <p:grpSpPr>
          <a:xfrm>
            <a:off x="8743167" y="5346427"/>
            <a:ext cx="1251915" cy="137786"/>
            <a:chOff x="8743167" y="5346427"/>
            <a:chExt cx="1251915" cy="137786"/>
          </a:xfrm>
        </p:grpSpPr>
        <p:sp>
          <p:nvSpPr>
            <p:cNvPr id="2" name="Oval 1">
              <a:extLst>
                <a:ext uri="{FF2B5EF4-FFF2-40B4-BE49-F238E27FC236}">
                  <a16:creationId xmlns:a16="http://schemas.microsoft.com/office/drawing/2014/main" id="{57DA9437-A4D4-1D48-92EA-36B2EB2BA3DD}"/>
                </a:ext>
              </a:extLst>
            </p:cNvPr>
            <p:cNvSpPr/>
            <p:nvPr/>
          </p:nvSpPr>
          <p:spPr>
            <a:xfrm>
              <a:off x="8743167" y="5346427"/>
              <a:ext cx="137786" cy="137786"/>
            </a:xfrm>
            <a:prstGeom prst="ellipse">
              <a:avLst/>
            </a:pr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0B8BC2A1-44EF-534D-A00A-73C1DC346D95}"/>
                </a:ext>
              </a:extLst>
            </p:cNvPr>
            <p:cNvSpPr/>
            <p:nvPr/>
          </p:nvSpPr>
          <p:spPr>
            <a:xfrm>
              <a:off x="9021699" y="5346427"/>
              <a:ext cx="137786" cy="137786"/>
            </a:xfrm>
            <a:prstGeom prst="ellips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A9232F4C-CEB6-3244-BBCA-636A4007E77E}"/>
                </a:ext>
              </a:extLst>
            </p:cNvPr>
            <p:cNvSpPr/>
            <p:nvPr/>
          </p:nvSpPr>
          <p:spPr>
            <a:xfrm>
              <a:off x="9300231" y="5346427"/>
              <a:ext cx="137786" cy="137786"/>
            </a:xfrm>
            <a:prstGeom prst="ellipse">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720E8655-2283-C341-BC2A-532245D2BCF6}"/>
                </a:ext>
              </a:extLst>
            </p:cNvPr>
            <p:cNvSpPr/>
            <p:nvPr/>
          </p:nvSpPr>
          <p:spPr>
            <a:xfrm>
              <a:off x="9578763" y="5346427"/>
              <a:ext cx="137786" cy="137786"/>
            </a:xfrm>
            <a:prstGeom prst="ellips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C91607FF-7C8A-2F45-A4AF-CA63F78F1D26}"/>
                </a:ext>
              </a:extLst>
            </p:cNvPr>
            <p:cNvSpPr/>
            <p:nvPr/>
          </p:nvSpPr>
          <p:spPr>
            <a:xfrm>
              <a:off x="9857296" y="5346427"/>
              <a:ext cx="137786" cy="13778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7" name="TextBox 16">
            <a:extLst>
              <a:ext uri="{FF2B5EF4-FFF2-40B4-BE49-F238E27FC236}">
                <a16:creationId xmlns:a16="http://schemas.microsoft.com/office/drawing/2014/main" id="{5DB8FA5D-365B-0C4C-9647-CB340D891DC7}"/>
              </a:ext>
            </a:extLst>
          </p:cNvPr>
          <p:cNvSpPr txBox="1"/>
          <p:nvPr/>
        </p:nvSpPr>
        <p:spPr>
          <a:xfrm>
            <a:off x="808892" y="1043354"/>
            <a:ext cx="8654032" cy="2400657"/>
          </a:xfrm>
          <a:prstGeom prst="rect">
            <a:avLst/>
          </a:prstGeom>
          <a:noFill/>
        </p:spPr>
        <p:txBody>
          <a:bodyPr wrap="square" rtlCol="0">
            <a:spAutoFit/>
          </a:bodyPr>
          <a:lstStyle/>
          <a:p>
            <a:pPr marL="342900" indent="-342900">
              <a:spcAft>
                <a:spcPts val="2000"/>
              </a:spcAft>
              <a:buFont typeface="Courier New" panose="02070309020205020404" pitchFamily="49" charset="0"/>
              <a:buChar char="o"/>
            </a:pPr>
            <a:r>
              <a:rPr lang="en-US" sz="2000" dirty="0">
                <a:latin typeface="Century Gothic" panose="020B0502020202020204" pitchFamily="34" charset="0"/>
              </a:rPr>
              <a:t>Improve consistency across branding communications.</a:t>
            </a:r>
          </a:p>
          <a:p>
            <a:pPr marL="342900" indent="-342900">
              <a:spcAft>
                <a:spcPts val="2000"/>
              </a:spcAft>
              <a:buFont typeface="Courier New" panose="02070309020205020404" pitchFamily="49" charset="0"/>
              <a:buChar char="o"/>
            </a:pPr>
            <a:r>
              <a:rPr lang="en-US" sz="2000" dirty="0">
                <a:latin typeface="Century Gothic" panose="020B0502020202020204" pitchFamily="34" charset="0"/>
              </a:rPr>
              <a:t>Grow website traffic.</a:t>
            </a:r>
          </a:p>
          <a:p>
            <a:pPr marL="342900" indent="-342900">
              <a:spcAft>
                <a:spcPts val="2000"/>
              </a:spcAft>
              <a:buFont typeface="Courier New" panose="02070309020205020404" pitchFamily="49" charset="0"/>
              <a:buChar char="o"/>
            </a:pPr>
            <a:r>
              <a:rPr lang="en-US" sz="2000" dirty="0">
                <a:latin typeface="Century Gothic" panose="020B0502020202020204" pitchFamily="34" charset="0"/>
              </a:rPr>
              <a:t>Increase social media engagement.</a:t>
            </a:r>
          </a:p>
          <a:p>
            <a:pPr marL="342900" indent="-342900">
              <a:spcAft>
                <a:spcPts val="2000"/>
              </a:spcAft>
              <a:buFont typeface="Courier New" panose="02070309020205020404" pitchFamily="49" charset="0"/>
              <a:buChar char="o"/>
            </a:pPr>
            <a:r>
              <a:rPr lang="en-US" sz="2000" dirty="0">
                <a:latin typeface="Century Gothic" panose="020B0502020202020204" pitchFamily="34" charset="0"/>
              </a:rPr>
              <a:t>Improve brand awareness via digital, email, and social media marketing campaigns.</a:t>
            </a:r>
          </a:p>
        </p:txBody>
      </p:sp>
    </p:spTree>
    <p:extLst>
      <p:ext uri="{BB962C8B-B14F-4D97-AF65-F5344CB8AC3E}">
        <p14:creationId xmlns:p14="http://schemas.microsoft.com/office/powerpoint/2010/main" val="3593098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B2BD89"/>
            </a:gs>
            <a:gs pos="100000">
              <a:srgbClr val="E0EFAD"/>
            </a:gs>
          </a:gsLst>
          <a:lin ang="13500000" scaled="1"/>
        </a:gra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CONSTRAINTS AND ASSUMPTIONS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7217040"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5. CONSTRAINTS AND ASSUMPTIONS</a:t>
            </a:r>
          </a:p>
        </p:txBody>
      </p:sp>
      <p:pic>
        <p:nvPicPr>
          <p:cNvPr id="11" name="Picture 4">
            <a:extLst>
              <a:ext uri="{FF2B5EF4-FFF2-40B4-BE49-F238E27FC236}">
                <a16:creationId xmlns:a16="http://schemas.microsoft.com/office/drawing/2014/main" id="{190C42FD-FACF-5E48-A599-A18A8CAF3B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07729" y="4432849"/>
            <a:ext cx="1464269" cy="146426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8">
            <a:extLst>
              <a:ext uri="{FF2B5EF4-FFF2-40B4-BE49-F238E27FC236}">
                <a16:creationId xmlns:a16="http://schemas.microsoft.com/office/drawing/2014/main" id="{2941451B-D1D4-7C45-84E4-DD90D2D69A9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84727" y="2160106"/>
            <a:ext cx="1464269" cy="1464269"/>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3">
            <a:extLst>
              <a:ext uri="{FF2B5EF4-FFF2-40B4-BE49-F238E27FC236}">
                <a16:creationId xmlns:a16="http://schemas.microsoft.com/office/drawing/2014/main" id="{C203412B-66E3-5F4C-83B4-EFFA9F673D78}"/>
              </a:ext>
            </a:extLst>
          </p:cNvPr>
          <p:cNvGrpSpPr/>
          <p:nvPr/>
        </p:nvGrpSpPr>
        <p:grpSpPr>
          <a:xfrm>
            <a:off x="9850822" y="1931505"/>
            <a:ext cx="1921469" cy="1921469"/>
            <a:chOff x="9727737" y="2330717"/>
            <a:chExt cx="2217106" cy="2217106"/>
          </a:xfrm>
        </p:grpSpPr>
        <p:sp>
          <p:nvSpPr>
            <p:cNvPr id="2" name="L-Shape 1">
              <a:extLst>
                <a:ext uri="{FF2B5EF4-FFF2-40B4-BE49-F238E27FC236}">
                  <a16:creationId xmlns:a16="http://schemas.microsoft.com/office/drawing/2014/main" id="{DBB88AEC-BC0D-6C4D-AFD1-D01028DF2AA9}"/>
                </a:ext>
              </a:extLst>
            </p:cNvPr>
            <p:cNvSpPr/>
            <p:nvPr/>
          </p:nvSpPr>
          <p:spPr>
            <a:xfrm rot="5400000">
              <a:off x="9727737" y="2330717"/>
              <a:ext cx="457200" cy="457200"/>
            </a:xfrm>
            <a:prstGeom prst="corner">
              <a:avLst>
                <a:gd name="adj1" fmla="val 15292"/>
                <a:gd name="adj2" fmla="val 1616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L-Shape 12">
              <a:extLst>
                <a:ext uri="{FF2B5EF4-FFF2-40B4-BE49-F238E27FC236}">
                  <a16:creationId xmlns:a16="http://schemas.microsoft.com/office/drawing/2014/main" id="{DA702012-DBD1-2844-AF3C-56FEF1696324}"/>
                </a:ext>
              </a:extLst>
            </p:cNvPr>
            <p:cNvSpPr/>
            <p:nvPr/>
          </p:nvSpPr>
          <p:spPr>
            <a:xfrm rot="10800000">
              <a:off x="11487643" y="2330718"/>
              <a:ext cx="457200" cy="457200"/>
            </a:xfrm>
            <a:prstGeom prst="corner">
              <a:avLst>
                <a:gd name="adj1" fmla="val 15292"/>
                <a:gd name="adj2" fmla="val 16162"/>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L-Shape 13">
              <a:extLst>
                <a:ext uri="{FF2B5EF4-FFF2-40B4-BE49-F238E27FC236}">
                  <a16:creationId xmlns:a16="http://schemas.microsoft.com/office/drawing/2014/main" id="{8DBDFE78-B2B2-2341-B9E3-43CB13A0D657}"/>
                </a:ext>
              </a:extLst>
            </p:cNvPr>
            <p:cNvSpPr/>
            <p:nvPr/>
          </p:nvSpPr>
          <p:spPr>
            <a:xfrm>
              <a:off x="9727737" y="4090622"/>
              <a:ext cx="457200" cy="457200"/>
            </a:xfrm>
            <a:prstGeom prst="corner">
              <a:avLst>
                <a:gd name="adj1" fmla="val 15292"/>
                <a:gd name="adj2" fmla="val 16162"/>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L-Shape 14">
              <a:extLst>
                <a:ext uri="{FF2B5EF4-FFF2-40B4-BE49-F238E27FC236}">
                  <a16:creationId xmlns:a16="http://schemas.microsoft.com/office/drawing/2014/main" id="{808EC328-7BBB-7645-8B21-9A3AC7DA2BE0}"/>
                </a:ext>
              </a:extLst>
            </p:cNvPr>
            <p:cNvSpPr/>
            <p:nvPr/>
          </p:nvSpPr>
          <p:spPr>
            <a:xfrm rot="16200000">
              <a:off x="11487643" y="4090623"/>
              <a:ext cx="457200" cy="457200"/>
            </a:xfrm>
            <a:prstGeom prst="corner">
              <a:avLst>
                <a:gd name="adj1" fmla="val 15292"/>
                <a:gd name="adj2" fmla="val 1616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a:extLst>
              <a:ext uri="{FF2B5EF4-FFF2-40B4-BE49-F238E27FC236}">
                <a16:creationId xmlns:a16="http://schemas.microsoft.com/office/drawing/2014/main" id="{CD54D309-DE1F-864B-9F7F-1B6B3E0DC993}"/>
              </a:ext>
            </a:extLst>
          </p:cNvPr>
          <p:cNvGrpSpPr/>
          <p:nvPr/>
        </p:nvGrpSpPr>
        <p:grpSpPr>
          <a:xfrm>
            <a:off x="9848647" y="4204251"/>
            <a:ext cx="1921469" cy="1921469"/>
            <a:chOff x="9727737" y="2330717"/>
            <a:chExt cx="2217106" cy="2217106"/>
          </a:xfrm>
        </p:grpSpPr>
        <p:sp>
          <p:nvSpPr>
            <p:cNvPr id="20" name="L-Shape 19">
              <a:extLst>
                <a:ext uri="{FF2B5EF4-FFF2-40B4-BE49-F238E27FC236}">
                  <a16:creationId xmlns:a16="http://schemas.microsoft.com/office/drawing/2014/main" id="{DC3F0D77-F44F-6F4B-B5B9-D1836BB5C8C4}"/>
                </a:ext>
              </a:extLst>
            </p:cNvPr>
            <p:cNvSpPr/>
            <p:nvPr/>
          </p:nvSpPr>
          <p:spPr>
            <a:xfrm rot="5400000">
              <a:off x="9727737" y="2330717"/>
              <a:ext cx="457200" cy="457200"/>
            </a:xfrm>
            <a:prstGeom prst="corner">
              <a:avLst>
                <a:gd name="adj1" fmla="val 15292"/>
                <a:gd name="adj2" fmla="val 16162"/>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L-Shape 20">
              <a:extLst>
                <a:ext uri="{FF2B5EF4-FFF2-40B4-BE49-F238E27FC236}">
                  <a16:creationId xmlns:a16="http://schemas.microsoft.com/office/drawing/2014/main" id="{FF58D5CA-B536-834E-98A9-E3408C7FAF5E}"/>
                </a:ext>
              </a:extLst>
            </p:cNvPr>
            <p:cNvSpPr/>
            <p:nvPr/>
          </p:nvSpPr>
          <p:spPr>
            <a:xfrm rot="10800000">
              <a:off x="11487643" y="2330718"/>
              <a:ext cx="457200" cy="457200"/>
            </a:xfrm>
            <a:prstGeom prst="corner">
              <a:avLst>
                <a:gd name="adj1" fmla="val 15292"/>
                <a:gd name="adj2" fmla="val 1616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L-Shape 21">
              <a:extLst>
                <a:ext uri="{FF2B5EF4-FFF2-40B4-BE49-F238E27FC236}">
                  <a16:creationId xmlns:a16="http://schemas.microsoft.com/office/drawing/2014/main" id="{8C51127D-FF0C-5844-B03C-ED2D7F8604FD}"/>
                </a:ext>
              </a:extLst>
            </p:cNvPr>
            <p:cNvSpPr/>
            <p:nvPr/>
          </p:nvSpPr>
          <p:spPr>
            <a:xfrm>
              <a:off x="9727737" y="4090622"/>
              <a:ext cx="457200" cy="457200"/>
            </a:xfrm>
            <a:prstGeom prst="corner">
              <a:avLst>
                <a:gd name="adj1" fmla="val 15292"/>
                <a:gd name="adj2" fmla="val 1616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L-Shape 22">
              <a:extLst>
                <a:ext uri="{FF2B5EF4-FFF2-40B4-BE49-F238E27FC236}">
                  <a16:creationId xmlns:a16="http://schemas.microsoft.com/office/drawing/2014/main" id="{D1F84594-0747-ED4B-906E-2EE06773DA59}"/>
                </a:ext>
              </a:extLst>
            </p:cNvPr>
            <p:cNvSpPr/>
            <p:nvPr/>
          </p:nvSpPr>
          <p:spPr>
            <a:xfrm rot="16200000">
              <a:off x="11487643" y="4090623"/>
              <a:ext cx="457200" cy="457200"/>
            </a:xfrm>
            <a:prstGeom prst="corner">
              <a:avLst>
                <a:gd name="adj1" fmla="val 15292"/>
                <a:gd name="adj2" fmla="val 16162"/>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4" name="TextBox 23">
            <a:extLst>
              <a:ext uri="{FF2B5EF4-FFF2-40B4-BE49-F238E27FC236}">
                <a16:creationId xmlns:a16="http://schemas.microsoft.com/office/drawing/2014/main" id="{89EF8AC5-C52B-7E45-B00F-046EA1DC0DF9}"/>
              </a:ext>
            </a:extLst>
          </p:cNvPr>
          <p:cNvSpPr txBox="1"/>
          <p:nvPr/>
        </p:nvSpPr>
        <p:spPr>
          <a:xfrm>
            <a:off x="808892" y="1043354"/>
            <a:ext cx="8654032" cy="4965462"/>
          </a:xfrm>
          <a:prstGeom prst="rect">
            <a:avLst/>
          </a:prstGeom>
          <a:noFill/>
        </p:spPr>
        <p:txBody>
          <a:bodyPr wrap="square" rtlCol="0">
            <a:spAutoFit/>
          </a:bodyPr>
          <a:lstStyle/>
          <a:p>
            <a:pPr marL="342900" indent="-342900">
              <a:spcAft>
                <a:spcPts val="2000"/>
              </a:spcAft>
              <a:buFont typeface="Courier New" panose="02070309020205020404" pitchFamily="49" charset="0"/>
              <a:buChar char="o"/>
            </a:pPr>
            <a:r>
              <a:rPr lang="en-US" sz="2000" dirty="0">
                <a:latin typeface="Century Gothic" panose="020B0502020202020204" pitchFamily="34" charset="0"/>
              </a:rPr>
              <a:t>Lorem ipsum dolor sit amet, consectetur adipiscing elit, sed do eiusmod tempor incididunt ut labore et dolore magna aliqua. </a:t>
            </a:r>
          </a:p>
          <a:p>
            <a:pPr marL="342900" indent="-342900">
              <a:spcAft>
                <a:spcPts val="2000"/>
              </a:spcAft>
              <a:buFont typeface="Courier New" panose="02070309020205020404" pitchFamily="49" charset="0"/>
              <a:buChar char="o"/>
            </a:pPr>
            <a:r>
              <a:rPr lang="en-US" sz="2000" dirty="0">
                <a:latin typeface="Century Gothic" panose="020B0502020202020204" pitchFamily="34" charset="0"/>
              </a:rPr>
              <a:t>Lectus mauris ultrices eros in. </a:t>
            </a:r>
          </a:p>
          <a:p>
            <a:pPr marL="342900" indent="-342900">
              <a:spcAft>
                <a:spcPts val="2000"/>
              </a:spcAft>
              <a:buFont typeface="Courier New" panose="02070309020205020404" pitchFamily="49" charset="0"/>
              <a:buChar char="o"/>
            </a:pPr>
            <a:r>
              <a:rPr lang="en-US" sz="2000" dirty="0">
                <a:latin typeface="Century Gothic" panose="020B0502020202020204" pitchFamily="34" charset="0"/>
              </a:rPr>
              <a:t>Nisl suscipit adipiscing bibendum est ultricies integer quis auctor elit. </a:t>
            </a:r>
          </a:p>
          <a:p>
            <a:pPr marL="342900" indent="-342900">
              <a:spcAft>
                <a:spcPts val="2000"/>
              </a:spcAft>
              <a:buFont typeface="Courier New" panose="02070309020205020404" pitchFamily="49" charset="0"/>
              <a:buChar char="o"/>
            </a:pPr>
            <a:r>
              <a:rPr lang="en-US" sz="2000" dirty="0">
                <a:latin typeface="Century Gothic" panose="020B0502020202020204" pitchFamily="34" charset="0"/>
              </a:rPr>
              <a:t>Ut consequat semper viverra nam libero justo laoreet. </a:t>
            </a:r>
          </a:p>
          <a:p>
            <a:pPr marL="342900" indent="-342900">
              <a:spcAft>
                <a:spcPts val="2000"/>
              </a:spcAft>
              <a:buFont typeface="Courier New" panose="02070309020205020404" pitchFamily="49" charset="0"/>
              <a:buChar char="o"/>
            </a:pPr>
            <a:r>
              <a:rPr lang="en-US" sz="2000" dirty="0">
                <a:latin typeface="Century Gothic" panose="020B0502020202020204" pitchFamily="34" charset="0"/>
              </a:rPr>
              <a:t>Sed augue lacus viverra vitae congue eu consequat ac. </a:t>
            </a:r>
          </a:p>
          <a:p>
            <a:pPr marL="342900" indent="-342900">
              <a:spcAft>
                <a:spcPts val="2000"/>
              </a:spcAft>
              <a:buFont typeface="Courier New" panose="02070309020205020404" pitchFamily="49" charset="0"/>
              <a:buChar char="o"/>
            </a:pPr>
            <a:r>
              <a:rPr lang="en-US" sz="2000" dirty="0">
                <a:latin typeface="Century Gothic" panose="020B0502020202020204" pitchFamily="34" charset="0"/>
              </a:rPr>
              <a:t>Nascetur ridiculus mus mauris vitae ultricies. </a:t>
            </a:r>
          </a:p>
          <a:p>
            <a:pPr marL="342900" indent="-342900">
              <a:spcAft>
                <a:spcPts val="2000"/>
              </a:spcAft>
              <a:buFont typeface="Courier New" panose="02070309020205020404" pitchFamily="49" charset="0"/>
              <a:buChar char="o"/>
            </a:pPr>
            <a:r>
              <a:rPr lang="en-US" sz="2000" dirty="0">
                <a:latin typeface="Century Gothic" panose="020B0502020202020204" pitchFamily="34" charset="0"/>
              </a:rPr>
              <a:t>Neque gravida in fermentum et sollicitudin ac. </a:t>
            </a:r>
          </a:p>
          <a:p>
            <a:pPr marL="342900" indent="-342900">
              <a:spcAft>
                <a:spcPts val="2000"/>
              </a:spcAft>
              <a:buFont typeface="Courier New" panose="02070309020205020404" pitchFamily="49" charset="0"/>
              <a:buChar char="o"/>
            </a:pPr>
            <a:r>
              <a:rPr lang="en-US" sz="2000" dirty="0">
                <a:latin typeface="Century Gothic" panose="020B0502020202020204" pitchFamily="34" charset="0"/>
              </a:rPr>
              <a:t>Semper viverra nam libero justo laoreet sit.</a:t>
            </a:r>
          </a:p>
        </p:txBody>
      </p:sp>
    </p:spTree>
    <p:extLst>
      <p:ext uri="{BB962C8B-B14F-4D97-AF65-F5344CB8AC3E}">
        <p14:creationId xmlns:p14="http://schemas.microsoft.com/office/powerpoint/2010/main" val="1991351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E7B2DF"/>
            </a:gs>
            <a:gs pos="100000">
              <a:srgbClr val="EEE2F7"/>
            </a:gs>
          </a:gsLst>
          <a:lin ang="13500000" scaled="1"/>
        </a:gra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KEY STAKEHOLDERS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410182"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6. KEY STAKEHOLDERS</a:t>
            </a:r>
          </a:p>
        </p:txBody>
      </p:sp>
      <p:pic>
        <p:nvPicPr>
          <p:cNvPr id="11" name="Picture 6">
            <a:extLst>
              <a:ext uri="{FF2B5EF4-FFF2-40B4-BE49-F238E27FC236}">
                <a16:creationId xmlns:a16="http://schemas.microsoft.com/office/drawing/2014/main" id="{33FB26ED-E469-9347-8C8E-54E1ABAB71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63782" y="4224721"/>
            <a:ext cx="1828800" cy="18288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2" name="Table 11">
            <a:extLst>
              <a:ext uri="{FF2B5EF4-FFF2-40B4-BE49-F238E27FC236}">
                <a16:creationId xmlns:a16="http://schemas.microsoft.com/office/drawing/2014/main" id="{0F60E6B1-ECA5-6C4B-AF7C-DA5B33FABEEC}"/>
              </a:ext>
            </a:extLst>
          </p:cNvPr>
          <p:cNvGraphicFramePr>
            <a:graphicFrameLocks noGrp="1"/>
          </p:cNvGraphicFramePr>
          <p:nvPr>
            <p:extLst>
              <p:ext uri="{D42A27DB-BD31-4B8C-83A1-F6EECF244321}">
                <p14:modId xmlns:p14="http://schemas.microsoft.com/office/powerpoint/2010/main" val="2501451266"/>
              </p:ext>
            </p:extLst>
          </p:nvPr>
        </p:nvGraphicFramePr>
        <p:xfrm>
          <a:off x="457200" y="958117"/>
          <a:ext cx="9273208" cy="5196498"/>
        </p:xfrm>
        <a:graphic>
          <a:graphicData uri="http://schemas.openxmlformats.org/drawingml/2006/table">
            <a:tbl>
              <a:tblPr firstRow="1" firstCol="1" bandRow="1">
                <a:tableStyleId>{5C22544A-7EE6-4342-B048-85BDC9FD1C3A}</a:tableStyleId>
              </a:tblPr>
              <a:tblGrid>
                <a:gridCol w="2695699">
                  <a:extLst>
                    <a:ext uri="{9D8B030D-6E8A-4147-A177-3AD203B41FA5}">
                      <a16:colId xmlns:a16="http://schemas.microsoft.com/office/drawing/2014/main" val="1719593867"/>
                    </a:ext>
                  </a:extLst>
                </a:gridCol>
                <a:gridCol w="6577509">
                  <a:extLst>
                    <a:ext uri="{9D8B030D-6E8A-4147-A177-3AD203B41FA5}">
                      <a16:colId xmlns:a16="http://schemas.microsoft.com/office/drawing/2014/main" val="3001723393"/>
                    </a:ext>
                  </a:extLst>
                </a:gridCol>
              </a:tblGrid>
              <a:tr h="305676">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STAKEHOLDER</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7C2DA"/>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INTERESTS</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7C2DA"/>
                    </a:solidFill>
                  </a:tcPr>
                </a:tc>
                <a:extLst>
                  <a:ext uri="{0D108BD9-81ED-4DB2-BD59-A6C34878D82A}">
                    <a16:rowId xmlns:a16="http://schemas.microsoft.com/office/drawing/2014/main" val="4088722539"/>
                  </a:ext>
                </a:extLst>
              </a:tr>
              <a:tr h="815137">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CFC"/>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98932258"/>
                  </a:ext>
                </a:extLst>
              </a:tr>
              <a:tr h="815137">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CFC"/>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94702092"/>
                  </a:ext>
                </a:extLst>
              </a:tr>
              <a:tr h="815137">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CFC"/>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87335946"/>
                  </a:ext>
                </a:extLst>
              </a:tr>
              <a:tr h="815137">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CFC"/>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40891700"/>
                  </a:ext>
                </a:extLst>
              </a:tr>
              <a:tr h="815137">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CFC"/>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59744991"/>
                  </a:ext>
                </a:extLst>
              </a:tr>
              <a:tr h="815137">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ECFC"/>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29702680"/>
                  </a:ext>
                </a:extLst>
              </a:tr>
            </a:tbl>
          </a:graphicData>
        </a:graphic>
      </p:graphicFrame>
    </p:spTree>
    <p:extLst>
      <p:ext uri="{BB962C8B-B14F-4D97-AF65-F5344CB8AC3E}">
        <p14:creationId xmlns:p14="http://schemas.microsoft.com/office/powerpoint/2010/main" val="4291068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E7CDA0"/>
            </a:gs>
            <a:gs pos="100000">
              <a:srgbClr val="FFF1CE"/>
            </a:gs>
          </a:gsLst>
          <a:lin ang="13500000" scaled="1"/>
        </a:gradFill>
        <a:effectLst/>
      </p:bgPr>
    </p:bg>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rgbClr val="6A6A6A"/>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KEY TEAM MEMBERS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528804"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7. KEY TEAM MEMBERS</a:t>
            </a:r>
          </a:p>
        </p:txBody>
      </p:sp>
      <p:sp>
        <p:nvSpPr>
          <p:cNvPr id="10" name="TextBox 9">
            <a:extLst>
              <a:ext uri="{FF2B5EF4-FFF2-40B4-BE49-F238E27FC236}">
                <a16:creationId xmlns:a16="http://schemas.microsoft.com/office/drawing/2014/main" id="{A4F0FC30-93FE-C548-A8F1-3908088EEC39}"/>
              </a:ext>
            </a:extLst>
          </p:cNvPr>
          <p:cNvSpPr txBox="1"/>
          <p:nvPr/>
        </p:nvSpPr>
        <p:spPr>
          <a:xfrm>
            <a:off x="808892" y="1043354"/>
            <a:ext cx="8654032" cy="369332"/>
          </a:xfrm>
          <a:prstGeom prst="rect">
            <a:avLst/>
          </a:prstGeom>
          <a:noFill/>
        </p:spPr>
        <p:txBody>
          <a:bodyPr wrap="square" rtlCol="0">
            <a:spAutoFit/>
          </a:bodyPr>
          <a:lstStyle/>
          <a:p>
            <a:r>
              <a:rPr lang="en-US" dirty="0">
                <a:latin typeface="Century Gothic" panose="020B0502020202020204" pitchFamily="34" charset="0"/>
              </a:rPr>
              <a:t>Description</a:t>
            </a:r>
          </a:p>
        </p:txBody>
      </p:sp>
      <p:graphicFrame>
        <p:nvGraphicFramePr>
          <p:cNvPr id="13" name="Table 12">
            <a:extLst>
              <a:ext uri="{FF2B5EF4-FFF2-40B4-BE49-F238E27FC236}">
                <a16:creationId xmlns:a16="http://schemas.microsoft.com/office/drawing/2014/main" id="{87CD2286-57FC-B24F-B75B-B26B98BA0C60}"/>
              </a:ext>
            </a:extLst>
          </p:cNvPr>
          <p:cNvGraphicFramePr>
            <a:graphicFrameLocks noGrp="1"/>
          </p:cNvGraphicFramePr>
          <p:nvPr>
            <p:extLst>
              <p:ext uri="{D42A27DB-BD31-4B8C-83A1-F6EECF244321}">
                <p14:modId xmlns:p14="http://schemas.microsoft.com/office/powerpoint/2010/main" val="390535353"/>
              </p:ext>
            </p:extLst>
          </p:nvPr>
        </p:nvGraphicFramePr>
        <p:xfrm>
          <a:off x="457200" y="958117"/>
          <a:ext cx="9273208" cy="5196498"/>
        </p:xfrm>
        <a:graphic>
          <a:graphicData uri="http://schemas.openxmlformats.org/drawingml/2006/table">
            <a:tbl>
              <a:tblPr firstRow="1" firstCol="1" bandRow="1">
                <a:tableStyleId>{5C22544A-7EE6-4342-B048-85BDC9FD1C3A}</a:tableStyleId>
              </a:tblPr>
              <a:tblGrid>
                <a:gridCol w="2695699">
                  <a:extLst>
                    <a:ext uri="{9D8B030D-6E8A-4147-A177-3AD203B41FA5}">
                      <a16:colId xmlns:a16="http://schemas.microsoft.com/office/drawing/2014/main" val="1719593867"/>
                    </a:ext>
                  </a:extLst>
                </a:gridCol>
                <a:gridCol w="6577509">
                  <a:extLst>
                    <a:ext uri="{9D8B030D-6E8A-4147-A177-3AD203B41FA5}">
                      <a16:colId xmlns:a16="http://schemas.microsoft.com/office/drawing/2014/main" val="3001723393"/>
                    </a:ext>
                  </a:extLst>
                </a:gridCol>
              </a:tblGrid>
              <a:tr h="305676">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ROLE</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RESPONSIBILITIES</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solidFill>
                  </a:tcPr>
                </a:tc>
                <a:extLst>
                  <a:ext uri="{0D108BD9-81ED-4DB2-BD59-A6C34878D82A}">
                    <a16:rowId xmlns:a16="http://schemas.microsoft.com/office/drawing/2014/main" val="4088722539"/>
                  </a:ext>
                </a:extLst>
              </a:tr>
              <a:tr h="815137">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98932258"/>
                  </a:ext>
                </a:extLst>
              </a:tr>
              <a:tr h="815137">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94702092"/>
                  </a:ext>
                </a:extLst>
              </a:tr>
              <a:tr h="815137">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87335946"/>
                  </a:ext>
                </a:extLst>
              </a:tr>
              <a:tr h="815137">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40891700"/>
                  </a:ext>
                </a:extLst>
              </a:tr>
              <a:tr h="815137">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59744991"/>
                  </a:ext>
                </a:extLst>
              </a:tr>
              <a:tr h="815137">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marL="0" marR="0">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29702680"/>
                  </a:ext>
                </a:extLst>
              </a:tr>
            </a:tbl>
          </a:graphicData>
        </a:graphic>
      </p:graphicFrame>
      <p:pic>
        <p:nvPicPr>
          <p:cNvPr id="14" name="Picture 2">
            <a:extLst>
              <a:ext uri="{FF2B5EF4-FFF2-40B4-BE49-F238E27FC236}">
                <a16:creationId xmlns:a16="http://schemas.microsoft.com/office/drawing/2014/main" id="{47D01AEF-5B24-524E-B051-C4FE1720AA7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87342" y="4325815"/>
            <a:ext cx="18288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4845560"/>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40D53BC-2333-3445-A79B-F7A38AA79D1E}" vid="{2F7AF455-E7A0-8845-9E7C-389FB10276A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IC-Project-Outline-Presentation-Template_PowerPoint</Template>
  <TotalTime>0</TotalTime>
  <Words>743</Words>
  <Application>Microsoft Office PowerPoint</Application>
  <PresentationFormat>Widescreen</PresentationFormat>
  <Paragraphs>203</Paragraphs>
  <Slides>14</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Century Gothic</vt:lpstr>
      <vt:lpstr>Courier New</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2021-11-22T18:02:21Z</dcterms:created>
  <dcterms:modified xsi:type="dcterms:W3CDTF">2021-11-22T18:02:57Z</dcterms:modified>
</cp:coreProperties>
</file>