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77" autoAdjust="0"/>
    <p:restoredTop sz="86447"/>
  </p:normalViewPr>
  <p:slideViewPr>
    <p:cSldViewPr snapToGrid="0" snapToObjects="1">
      <p:cViewPr>
        <p:scale>
          <a:sx n="164" d="100"/>
          <a:sy n="164" d="100"/>
        </p:scale>
        <p:origin x="80" y="64"/>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12/15/2021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12/15/2021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266&amp;utm_source=integrated+content&amp;utm_campaign=/content/small-business-plan-templates-examples&amp;utm_medium=small+business+plan+chart+powerpoint+11266&amp;lpa=small+business+plan+chart+powerpoint+11266&amp;lx=Ge94xPnnQztXbHiP5i51Eg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838929" cy="1969770"/>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Project Tasks in the chart area. </a:t>
            </a:r>
          </a:p>
          <a:p>
            <a:r>
              <a:rPr lang="en-US" sz="1600" dirty="0">
                <a:latin typeface="Century Gothic" panose="020B0502020202020204" pitchFamily="34" charset="0"/>
              </a:rPr>
              <a:t> </a:t>
            </a:r>
            <a:endParaRPr lang="en-US" sz="800" dirty="0">
              <a:latin typeface="Century Gothic" panose="020B0502020202020204" pitchFamily="34" charset="0"/>
            </a:endParaRPr>
          </a:p>
          <a:p>
            <a:pPr>
              <a:spcAft>
                <a:spcPts val="600"/>
              </a:spcAft>
            </a:pPr>
            <a:r>
              <a:rPr lang="en-US" sz="1600" dirty="0">
                <a:latin typeface="Century Gothic" panose="020B0502020202020204" pitchFamily="34" charset="0"/>
              </a:rPr>
              <a:t>Enter Label Owners in the key below the chart.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task.  Add Start and End Dates, Due Dates, Milestone Dates, or additional Task Information within each bar or in the chart area.</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97755" y="307317"/>
            <a:ext cx="4059710" cy="5633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523220"/>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SMALL BUSINESS PLAN CHART TEMPLATE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SMALL BUSINESS PLAN</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43080650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a:lnSpc>
                          <a:spcPct val="100000"/>
                        </a:lnSpc>
                      </a:pPr>
                      <a:r>
                        <a:rPr lang="en-US" sz="900" dirty="0">
                          <a:solidFill>
                            <a:schemeClr val="tx1"/>
                          </a:solidFill>
                          <a:latin typeface="Century Gothic" panose="020B0502020202020204" pitchFamily="34" charset="0"/>
                        </a:rPr>
                        <a:t>TASKS</a:t>
                      </a:r>
                      <a:endParaRPr lang="en-US" sz="8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a:lnSpc>
                          <a:spcPct val="100000"/>
                        </a:lnSpc>
                      </a:pPr>
                      <a:r>
                        <a:rPr lang="en-US" sz="1000" b="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 name="Rectangle 5">
            <a:extLst>
              <a:ext uri="{FF2B5EF4-FFF2-40B4-BE49-F238E27FC236}">
                <a16:creationId xmlns:a16="http://schemas.microsoft.com/office/drawing/2014/main" id="{45120421-B160-AC44-999E-CFB0721F467F}"/>
              </a:ext>
            </a:extLst>
          </p:cNvPr>
          <p:cNvSpPr/>
          <p:nvPr/>
        </p:nvSpPr>
        <p:spPr>
          <a:xfrm>
            <a:off x="4507579" y="1277572"/>
            <a:ext cx="71006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Milestone 1</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955015"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Needs Review</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5" y="3149464"/>
            <a:ext cx="1582812"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54" name="Rectangle 53">
            <a:extLst>
              <a:ext uri="{FF2B5EF4-FFF2-40B4-BE49-F238E27FC236}">
                <a16:creationId xmlns:a16="http://schemas.microsoft.com/office/drawing/2014/main" id="{C8FAABF7-CF44-A847-B0BC-190595132FDE}"/>
              </a:ext>
            </a:extLst>
          </p:cNvPr>
          <p:cNvSpPr/>
          <p:nvPr/>
        </p:nvSpPr>
        <p:spPr>
          <a:xfrm>
            <a:off x="9273613" y="4553383"/>
            <a:ext cx="466038"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r>
              <a:rPr lang="en-US" sz="1000" dirty="0">
                <a:latin typeface="Century Gothic" panose="020B0502020202020204" pitchFamily="34" charset="0"/>
              </a:rPr>
              <a:t>Task Owner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Task Owner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Task Owner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Task Owner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Task Owner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Task Owner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Task Owner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Task Owner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solidFill>
                  <a:schemeClr val="tx1"/>
                </a:solidFill>
                <a:latin typeface="Century Gothic" panose="020B0502020202020204" pitchFamily="34" charset="0"/>
              </a:rPr>
              <a:t>Milestone 1 – 00/00</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49099136"/>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Small-Business-Plan-Chart-Template_PowerPoint" id="{A94AB765-F4A2-0A4D-B6D6-6B2F98D99357}" vid="{B2B1BBE3-A910-C64B-8D41-074D4E101F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IC-Small-Business-Plan-Chart-Template_PowerPoint</Template>
  <TotalTime>0</TotalTime>
  <Words>245</Words>
  <Application>Microsoft Office PowerPoint</Application>
  <PresentationFormat>Widescreen</PresentationFormat>
  <Paragraphs>49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cp:lastPrinted>2020-08-31T22:23:58Z</cp:lastPrinted>
  <dcterms:created xsi:type="dcterms:W3CDTF">2021-12-15T21:14:40Z</dcterms:created>
  <dcterms:modified xsi:type="dcterms:W3CDTF">2021-12-15T21:15:35Z</dcterms:modified>
</cp:coreProperties>
</file>