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342" r:id="rId2"/>
    <p:sldId id="353" r:id="rId3"/>
    <p:sldId id="354" r:id="rId4"/>
    <p:sldId id="367" r:id="rId5"/>
    <p:sldId id="368" r:id="rId6"/>
    <p:sldId id="370" r:id="rId7"/>
    <p:sldId id="380" r:id="rId8"/>
    <p:sldId id="371" r:id="rId9"/>
    <p:sldId id="381" r:id="rId10"/>
    <p:sldId id="382" r:id="rId11"/>
    <p:sldId id="383" r:id="rId12"/>
    <p:sldId id="384" r:id="rId13"/>
    <p:sldId id="385" r:id="rId14"/>
    <p:sldId id="386" r:id="rId15"/>
    <p:sldId id="387" r:id="rId16"/>
    <p:sldId id="388" r:id="rId17"/>
    <p:sldId id="29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4CB"/>
    <a:srgbClr val="00D6F1"/>
    <a:srgbClr val="ECC86E"/>
    <a:srgbClr val="E4F6C6"/>
    <a:srgbClr val="96B87F"/>
    <a:srgbClr val="BDC9B3"/>
    <a:srgbClr val="C2F678"/>
    <a:srgbClr val="DBE3D2"/>
    <a:srgbClr val="DEDCD2"/>
    <a:srgbClr val="F7F9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07" autoAdjust="0"/>
    <p:restoredTop sz="86447"/>
  </p:normalViewPr>
  <p:slideViewPr>
    <p:cSldViewPr snapToGrid="0" snapToObjects="1">
      <p:cViewPr varScale="1">
        <p:scale>
          <a:sx n="131" d="100"/>
          <a:sy n="131" d="100"/>
        </p:scale>
        <p:origin x="200" y="408"/>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3" Type="http://schemas.openxmlformats.org/officeDocument/2006/relationships/slide" Target="slides/slide4.xml"/><Relationship Id="rId7" Type="http://schemas.openxmlformats.org/officeDocument/2006/relationships/slide" Target="slides/slide8.xml"/><Relationship Id="rId12" Type="http://schemas.openxmlformats.org/officeDocument/2006/relationships/slide" Target="slides/slide13.xml"/><Relationship Id="rId2" Type="http://schemas.openxmlformats.org/officeDocument/2006/relationships/slide" Target="slides/slide3.xml"/><Relationship Id="rId16" Type="http://schemas.openxmlformats.org/officeDocument/2006/relationships/slide" Target="slides/slide17.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5" Type="http://schemas.openxmlformats.org/officeDocument/2006/relationships/slide" Target="slides/slide1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1/31/22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4196922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286798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3815249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2710581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1116180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16</a:t>
            </a:fld>
            <a:endParaRPr lang="en-US" dirty="0"/>
          </a:p>
        </p:txBody>
      </p:sp>
    </p:spTree>
    <p:extLst>
      <p:ext uri="{BB962C8B-B14F-4D97-AF65-F5344CB8AC3E}">
        <p14:creationId xmlns:p14="http://schemas.microsoft.com/office/powerpoint/2010/main" val="2114332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17</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499122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208170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2094112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743083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805201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1878482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4091576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1/31/22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1/31/22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1/31/22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1/31/22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227&amp;utm_source=integrated+content&amp;utm_campaign=/content/brand-presentation-templates&amp;utm_medium=Brand+Presentation+powerpoint+11227&amp;lpa=Brand+Presentation+powerpoint+11227&amp;lx=PFpZZjisDNTS-Ddigi3MyABAgeTPLDIL8TQRu558b7w"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1AE65A14-F267-A448-B5E0-4329D1561F45}"/>
              </a:ext>
            </a:extLst>
          </p:cNvPr>
          <p:cNvPicPr>
            <a:picLocks noChangeAspect="1"/>
          </p:cNvPicPr>
          <p:nvPr/>
        </p:nvPicPr>
        <p:blipFill>
          <a:blip r:embed="rId2"/>
          <a:stretch>
            <a:fillRect/>
          </a:stretch>
        </p:blipFill>
        <p:spPr>
          <a:xfrm>
            <a:off x="7974613" y="253847"/>
            <a:ext cx="4997547" cy="6042008"/>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6720285" cy="461665"/>
          </a:xfrm>
          <a:prstGeom prst="rect">
            <a:avLst/>
          </a:prstGeom>
          <a:noFill/>
        </p:spPr>
        <p:txBody>
          <a:bodyPr wrap="square" rtlCol="0">
            <a:spAutoFit/>
          </a:bodyPr>
          <a:lstStyle/>
          <a:p>
            <a:r>
              <a:rPr lang="en-US" sz="2400" b="1" dirty="0">
                <a:solidFill>
                  <a:schemeClr val="tx1">
                    <a:lumMod val="75000"/>
                    <a:lumOff val="25000"/>
                  </a:schemeClr>
                </a:solidFill>
                <a:latin typeface="Century Gothic" panose="020B0502020202020204" pitchFamily="34" charset="0"/>
              </a:rPr>
              <a:t>BRAND PRESENTATION TEMPLATE</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PRESENTATION</a:t>
            </a:r>
            <a:endParaRPr lang="en-US" dirty="0">
              <a:solidFill>
                <a:schemeClr val="bg1"/>
              </a:solidFill>
              <a:latin typeface="Century Gothic" panose="020B0502020202020204" pitchFamily="34" charset="0"/>
              <a:ea typeface="Arial" charset="0"/>
              <a:cs typeface="Arial" charset="0"/>
            </a:endParaRPr>
          </a:p>
        </p:txBody>
      </p:sp>
      <p:sp>
        <p:nvSpPr>
          <p:cNvPr id="92" name="TextBox 91">
            <a:extLst>
              <a:ext uri="{FF2B5EF4-FFF2-40B4-BE49-F238E27FC236}">
                <a16:creationId xmlns:a16="http://schemas.microsoft.com/office/drawing/2014/main" id="{15002CF0-EA59-CE43-9D0C-B9955C66D425}"/>
              </a:ext>
            </a:extLst>
          </p:cNvPr>
          <p:cNvSpPr txBox="1"/>
          <p:nvPr/>
        </p:nvSpPr>
        <p:spPr>
          <a:xfrm>
            <a:off x="552992" y="1409464"/>
            <a:ext cx="11221474" cy="1323439"/>
          </a:xfrm>
          <a:prstGeom prst="rect">
            <a:avLst/>
          </a:prstGeom>
          <a:noFill/>
        </p:spPr>
        <p:txBody>
          <a:bodyPr wrap="square" rtlCol="0">
            <a:spAutoFit/>
          </a:bodyPr>
          <a:lstStyle/>
          <a:p>
            <a:r>
              <a:rPr lang="en-US" sz="8000" dirty="0">
                <a:solidFill>
                  <a:schemeClr val="tx1">
                    <a:lumMod val="50000"/>
                    <a:lumOff val="50000"/>
                  </a:schemeClr>
                </a:solidFill>
                <a:latin typeface="Century Gothic" panose="020B0502020202020204" pitchFamily="34" charset="0"/>
              </a:rPr>
              <a:t>OUR BRAND</a:t>
            </a: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2" y="2983645"/>
            <a:ext cx="8138087" cy="646331"/>
          </a:xfrm>
          <a:prstGeom prst="rect">
            <a:avLst/>
          </a:prstGeom>
          <a:noFill/>
        </p:spPr>
        <p:txBody>
          <a:bodyPr wrap="square" rtlCol="0">
            <a:spAutoFit/>
          </a:bodyPr>
          <a:lstStyle/>
          <a:p>
            <a:r>
              <a:rPr lang="en-US" sz="3600" dirty="0">
                <a:solidFill>
                  <a:schemeClr val="tx1">
                    <a:lumMod val="75000"/>
                    <a:lumOff val="25000"/>
                  </a:schemeClr>
                </a:solidFill>
                <a:latin typeface="Century Gothic" panose="020B0502020202020204" pitchFamily="34" charset="0"/>
              </a:rPr>
              <a:t>[ BRAND NAME ]</a:t>
            </a:r>
            <a:endParaRPr lang="en-US" sz="1400" dirty="0">
              <a:solidFill>
                <a:schemeClr val="bg1">
                  <a:lumMod val="50000"/>
                </a:schemeClr>
              </a:solidFill>
              <a:latin typeface="Century Gothic" panose="020B0502020202020204" pitchFamily="34" charset="0"/>
            </a:endParaRPr>
          </a:p>
        </p:txBody>
      </p:sp>
      <p:sp>
        <p:nvSpPr>
          <p:cNvPr id="11" name="TextBox 10">
            <a:extLst>
              <a:ext uri="{FF2B5EF4-FFF2-40B4-BE49-F238E27FC236}">
                <a16:creationId xmlns:a16="http://schemas.microsoft.com/office/drawing/2014/main" id="{337A3371-9EA4-4C46-A817-F8A47B8962FF}"/>
              </a:ext>
            </a:extLst>
          </p:cNvPr>
          <p:cNvSpPr txBox="1"/>
          <p:nvPr/>
        </p:nvSpPr>
        <p:spPr>
          <a:xfrm>
            <a:off x="552991" y="4820816"/>
            <a:ext cx="8138087" cy="1446550"/>
          </a:xfrm>
          <a:prstGeom prst="rect">
            <a:avLst/>
          </a:prstGeom>
          <a:noFill/>
        </p:spPr>
        <p:txBody>
          <a:bodyPr wrap="square" rtlCol="0">
            <a:spAutoFit/>
          </a:bodyPr>
          <a:lstStyle/>
          <a:p>
            <a:r>
              <a:rPr lang="en-US" dirty="0">
                <a:solidFill>
                  <a:schemeClr val="tx1">
                    <a:lumMod val="75000"/>
                    <a:lumOff val="25000"/>
                  </a:schemeClr>
                </a:solidFill>
                <a:latin typeface="Century Gothic" panose="020B0502020202020204" pitchFamily="34" charset="0"/>
              </a:rPr>
              <a:t>BRAND MANAGER NAME</a:t>
            </a:r>
          </a:p>
          <a:p>
            <a:r>
              <a:rPr lang="en-US" sz="1400" dirty="0">
                <a:solidFill>
                  <a:schemeClr val="tx1">
                    <a:lumMod val="50000"/>
                    <a:lumOff val="50000"/>
                  </a:schemeClr>
                </a:solidFill>
                <a:latin typeface="Century Gothic" panose="020B0502020202020204" pitchFamily="34" charset="0"/>
              </a:rPr>
              <a:t>BRAND MANAGER</a:t>
            </a:r>
          </a:p>
          <a:p>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r>
              <a:rPr lang="en-US" sz="1400" dirty="0">
                <a:solidFill>
                  <a:schemeClr val="bg1">
                    <a:lumMod val="50000"/>
                  </a:schemeClr>
                </a:solidFill>
                <a:latin typeface="Century Gothic" panose="020B0502020202020204" pitchFamily="34" charset="0"/>
              </a:rPr>
              <a:t>00/00/0000</a:t>
            </a:r>
          </a:p>
          <a:p>
            <a:r>
              <a:rPr lang="en-US" sz="1400" dirty="0">
                <a:solidFill>
                  <a:schemeClr val="bg1">
                    <a:lumMod val="50000"/>
                  </a:schemeClr>
                </a:solidFill>
                <a:latin typeface="Century Gothic" panose="020B0502020202020204" pitchFamily="34" charset="0"/>
              </a:rPr>
              <a:t> </a:t>
            </a:r>
          </a:p>
        </p:txBody>
      </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BE3D2">
            <a:alpha val="56000"/>
          </a:srgbClr>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96B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ATTRIBUTES   –   MISSION STATEMENT</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5101076" cy="707886"/>
          </a:xfrm>
          <a:prstGeom prst="rect">
            <a:avLst/>
          </a:prstGeom>
          <a:noFill/>
        </p:spPr>
        <p:txBody>
          <a:bodyPr wrap="none" rtlCol="0">
            <a:spAutoFit/>
          </a:bodyPr>
          <a:lstStyle/>
          <a:p>
            <a:r>
              <a:rPr lang="en-US" sz="4000" dirty="0">
                <a:solidFill>
                  <a:schemeClr val="tx1">
                    <a:lumMod val="50000"/>
                    <a:lumOff val="50000"/>
                  </a:schemeClr>
                </a:solidFill>
                <a:latin typeface="Century Gothic" panose="020B0502020202020204" pitchFamily="34" charset="0"/>
              </a:rPr>
              <a:t>MISSION STATEMENT</a:t>
            </a:r>
          </a:p>
        </p:txBody>
      </p:sp>
      <p:pic>
        <p:nvPicPr>
          <p:cNvPr id="12" name="Picture 11" descr="Icon&#10;&#10;Description automatically generated">
            <a:extLst>
              <a:ext uri="{FF2B5EF4-FFF2-40B4-BE49-F238E27FC236}">
                <a16:creationId xmlns:a16="http://schemas.microsoft.com/office/drawing/2014/main" id="{13A268C4-F1FD-D74B-AB22-011C2000C667}"/>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06121" y="3766088"/>
            <a:ext cx="2388136" cy="2377131"/>
          </a:xfrm>
          <a:prstGeom prst="rect">
            <a:avLst/>
          </a:prstGeom>
          <a:noFill/>
          <a:ln>
            <a:noFill/>
          </a:ln>
        </p:spPr>
      </p:pic>
      <p:sp>
        <p:nvSpPr>
          <p:cNvPr id="2" name="Rectangle 1">
            <a:extLst>
              <a:ext uri="{FF2B5EF4-FFF2-40B4-BE49-F238E27FC236}">
                <a16:creationId xmlns:a16="http://schemas.microsoft.com/office/drawing/2014/main" id="{A5B8A8AB-5B57-0140-8EDC-94226AC16B63}"/>
              </a:ext>
            </a:extLst>
          </p:cNvPr>
          <p:cNvSpPr/>
          <p:nvPr/>
        </p:nvSpPr>
        <p:spPr>
          <a:xfrm>
            <a:off x="733585" y="1150507"/>
            <a:ext cx="11013655" cy="1200329"/>
          </a:xfrm>
          <a:prstGeom prst="rect">
            <a:avLst/>
          </a:prstGeom>
        </p:spPr>
        <p:txBody>
          <a:bodyPr wrap="square">
            <a:spAutoFit/>
          </a:bodyPr>
          <a:lstStyle/>
          <a:p>
            <a:r>
              <a:rPr lang="en-US" spc="5"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What is your company’s mission statement (i.e., written statement that describes your organization’s purpose/overall intention)? </a:t>
            </a:r>
          </a:p>
          <a:p>
            <a:endParaRPr lang="en-US" spc="5"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r>
              <a:rPr lang="en-US" spc="5"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How does it support your company’s values and reason for being?</a:t>
            </a:r>
            <a:r>
              <a:rPr lang="en-US" dirty="0"/>
              <a:t> </a:t>
            </a:r>
          </a:p>
        </p:txBody>
      </p:sp>
    </p:spTree>
    <p:extLst>
      <p:ext uri="{BB962C8B-B14F-4D97-AF65-F5344CB8AC3E}">
        <p14:creationId xmlns:p14="http://schemas.microsoft.com/office/powerpoint/2010/main" val="977667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DC9B3">
            <a:alpha val="14000"/>
          </a:srgbClr>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BDC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ATTRIBUTES   –   VISION</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1856598" cy="707886"/>
          </a:xfrm>
          <a:prstGeom prst="rect">
            <a:avLst/>
          </a:prstGeom>
          <a:noFill/>
        </p:spPr>
        <p:txBody>
          <a:bodyPr wrap="none" rtlCol="0">
            <a:spAutoFit/>
          </a:bodyPr>
          <a:lstStyle/>
          <a:p>
            <a:r>
              <a:rPr lang="en-US" sz="4000" dirty="0">
                <a:solidFill>
                  <a:schemeClr val="tx1">
                    <a:lumMod val="50000"/>
                    <a:lumOff val="50000"/>
                  </a:schemeClr>
                </a:solidFill>
                <a:latin typeface="Century Gothic" panose="020B0502020202020204" pitchFamily="34" charset="0"/>
              </a:rPr>
              <a:t>VISION</a:t>
            </a:r>
          </a:p>
        </p:txBody>
      </p:sp>
      <p:pic>
        <p:nvPicPr>
          <p:cNvPr id="14" name="Picture 13" descr="Icon&#10;&#10;Description automatically generated">
            <a:extLst>
              <a:ext uri="{FF2B5EF4-FFF2-40B4-BE49-F238E27FC236}">
                <a16:creationId xmlns:a16="http://schemas.microsoft.com/office/drawing/2014/main" id="{E1640FFE-A0B8-8C42-89E3-D298E12E2A2B}"/>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9512245" y="4062967"/>
            <a:ext cx="2175887" cy="2165139"/>
          </a:xfrm>
          <a:prstGeom prst="rect">
            <a:avLst/>
          </a:prstGeom>
          <a:noFill/>
          <a:ln>
            <a:noFill/>
          </a:ln>
        </p:spPr>
      </p:pic>
      <p:sp>
        <p:nvSpPr>
          <p:cNvPr id="3" name="Rectangle 2">
            <a:extLst>
              <a:ext uri="{FF2B5EF4-FFF2-40B4-BE49-F238E27FC236}">
                <a16:creationId xmlns:a16="http://schemas.microsoft.com/office/drawing/2014/main" id="{11D8EA88-6F50-314E-B54E-F45AC23CC549}"/>
              </a:ext>
            </a:extLst>
          </p:cNvPr>
          <p:cNvSpPr/>
          <p:nvPr/>
        </p:nvSpPr>
        <p:spPr>
          <a:xfrm>
            <a:off x="929832" y="1091840"/>
            <a:ext cx="7728031" cy="923330"/>
          </a:xfrm>
          <a:prstGeom prst="rect">
            <a:avLst/>
          </a:prstGeom>
        </p:spPr>
        <p:txBody>
          <a:bodyPr wrap="square">
            <a:spAutoFit/>
          </a:bodyPr>
          <a:lstStyle/>
          <a:p>
            <a:r>
              <a:rPr lang="en-US" dirty="0">
                <a:latin typeface="Century Gothic" panose="020B0502020202020204" pitchFamily="34" charset="0"/>
              </a:rPr>
              <a:t>What is your company’s vision (future aspiration / goal)? </a:t>
            </a:r>
          </a:p>
          <a:p>
            <a:endParaRPr lang="en-US" dirty="0">
              <a:latin typeface="Century Gothic" panose="020B0502020202020204" pitchFamily="34" charset="0"/>
            </a:endParaRPr>
          </a:p>
          <a:p>
            <a:r>
              <a:rPr lang="en-US" dirty="0">
                <a:latin typeface="Century Gothic" panose="020B0502020202020204" pitchFamily="34" charset="0"/>
              </a:rPr>
              <a:t>How does it support your company’s values and reason for being? </a:t>
            </a:r>
          </a:p>
        </p:txBody>
      </p:sp>
    </p:spTree>
    <p:extLst>
      <p:ext uri="{BB962C8B-B14F-4D97-AF65-F5344CB8AC3E}">
        <p14:creationId xmlns:p14="http://schemas.microsoft.com/office/powerpoint/2010/main" val="4012983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4F6C6">
            <a:alpha val="42838"/>
          </a:srgbClr>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96B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ATTRIBUTES   –   BRAND PERSONALITY</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5298245" cy="707886"/>
          </a:xfrm>
          <a:prstGeom prst="rect">
            <a:avLst/>
          </a:prstGeom>
          <a:noFill/>
        </p:spPr>
        <p:txBody>
          <a:bodyPr wrap="none" rtlCol="0">
            <a:spAutoFit/>
          </a:bodyPr>
          <a:lstStyle/>
          <a:p>
            <a:r>
              <a:rPr lang="en-US" sz="4000" dirty="0">
                <a:solidFill>
                  <a:schemeClr val="tx1">
                    <a:lumMod val="50000"/>
                    <a:lumOff val="50000"/>
                  </a:schemeClr>
                </a:solidFill>
                <a:latin typeface="Century Gothic" panose="020B0502020202020204" pitchFamily="34" charset="0"/>
              </a:rPr>
              <a:t>BRAND PERSONALITY</a:t>
            </a:r>
          </a:p>
        </p:txBody>
      </p:sp>
      <p:pic>
        <p:nvPicPr>
          <p:cNvPr id="13" name="Picture 12" descr="Icon&#10;&#10;Description automatically generated">
            <a:extLst>
              <a:ext uri="{FF2B5EF4-FFF2-40B4-BE49-F238E27FC236}">
                <a16:creationId xmlns:a16="http://schemas.microsoft.com/office/drawing/2014/main" id="{77EDC1EE-D601-3748-9B0C-08FAD664651C}"/>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84596" y="4135346"/>
            <a:ext cx="1962643" cy="1962643"/>
          </a:xfrm>
          <a:prstGeom prst="rect">
            <a:avLst/>
          </a:prstGeom>
          <a:noFill/>
          <a:ln>
            <a:noFill/>
          </a:ln>
        </p:spPr>
      </p:pic>
      <p:sp>
        <p:nvSpPr>
          <p:cNvPr id="2" name="Rectangle 1">
            <a:extLst>
              <a:ext uri="{FF2B5EF4-FFF2-40B4-BE49-F238E27FC236}">
                <a16:creationId xmlns:a16="http://schemas.microsoft.com/office/drawing/2014/main" id="{2695C754-3458-004F-91E5-466655D399EB}"/>
              </a:ext>
            </a:extLst>
          </p:cNvPr>
          <p:cNvSpPr/>
          <p:nvPr/>
        </p:nvSpPr>
        <p:spPr>
          <a:xfrm>
            <a:off x="733585" y="1163030"/>
            <a:ext cx="9810951" cy="1200329"/>
          </a:xfrm>
          <a:prstGeom prst="rect">
            <a:avLst/>
          </a:prstGeom>
        </p:spPr>
        <p:txBody>
          <a:bodyPr wrap="square">
            <a:spAutoFit/>
          </a:bodyPr>
          <a:lstStyle/>
          <a:p>
            <a:r>
              <a:rPr lang="en-US" spc="5"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What is your company’s brand personality (i.e., the human characteristics associated with your brand name)? </a:t>
            </a:r>
          </a:p>
          <a:p>
            <a:endParaRPr lang="en-US" spc="5"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r>
              <a:rPr lang="en-US" spc="5"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How does it support your company’s values and reason for being? </a:t>
            </a:r>
            <a:endParaRPr lang="en-US" dirty="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3845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CC86E">
            <a:alpha val="27000"/>
          </a:srgbClr>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ECC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STORY-FRIENDLY FACTS &amp; FIGURES</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8462573" cy="707886"/>
          </a:xfrm>
          <a:prstGeom prst="rect">
            <a:avLst/>
          </a:prstGeom>
          <a:noFill/>
        </p:spPr>
        <p:txBody>
          <a:bodyPr wrap="none" rtlCol="0">
            <a:spAutoFit/>
          </a:bodyPr>
          <a:lstStyle/>
          <a:p>
            <a:r>
              <a:rPr lang="en-US" sz="4000" dirty="0">
                <a:solidFill>
                  <a:schemeClr val="tx1">
                    <a:lumMod val="65000"/>
                    <a:lumOff val="35000"/>
                  </a:schemeClr>
                </a:solidFill>
                <a:latin typeface="Century Gothic" panose="020B0502020202020204" pitchFamily="34" charset="0"/>
              </a:rPr>
              <a:t>STORY-FRIENDLY FACTS &amp; FIGURES</a:t>
            </a:r>
          </a:p>
        </p:txBody>
      </p:sp>
      <p:grpSp>
        <p:nvGrpSpPr>
          <p:cNvPr id="11" name="Group 10">
            <a:extLst>
              <a:ext uri="{FF2B5EF4-FFF2-40B4-BE49-F238E27FC236}">
                <a16:creationId xmlns:a16="http://schemas.microsoft.com/office/drawing/2014/main" id="{ADC2DFDC-BF23-B340-9843-BD71CAD37E3D}"/>
              </a:ext>
            </a:extLst>
          </p:cNvPr>
          <p:cNvGrpSpPr/>
          <p:nvPr/>
        </p:nvGrpSpPr>
        <p:grpSpPr>
          <a:xfrm>
            <a:off x="6096000" y="3644442"/>
            <a:ext cx="5569192" cy="2513201"/>
            <a:chOff x="0" y="0"/>
            <a:chExt cx="2202622" cy="993775"/>
          </a:xfrm>
        </p:grpSpPr>
        <p:pic>
          <p:nvPicPr>
            <p:cNvPr id="12" name="Picture 11" descr="Icon&#10;&#10;Description automatically generated">
              <a:extLst>
                <a:ext uri="{FF2B5EF4-FFF2-40B4-BE49-F238E27FC236}">
                  <a16:creationId xmlns:a16="http://schemas.microsoft.com/office/drawing/2014/main" id="{C126B9F5-C610-7841-8A91-738773287647}"/>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3767" y="0"/>
              <a:ext cx="998855" cy="993775"/>
            </a:xfrm>
            <a:prstGeom prst="rect">
              <a:avLst/>
            </a:prstGeom>
            <a:noFill/>
            <a:ln>
              <a:noFill/>
            </a:ln>
          </p:spPr>
        </p:pic>
        <p:pic>
          <p:nvPicPr>
            <p:cNvPr id="13" name="Picture 12" descr="Icon&#10;&#10;Description automatically generated">
              <a:extLst>
                <a:ext uri="{FF2B5EF4-FFF2-40B4-BE49-F238E27FC236}">
                  <a16:creationId xmlns:a16="http://schemas.microsoft.com/office/drawing/2014/main" id="{293D35FE-1A62-7142-908D-C6F95F7D7B9C}"/>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57873"/>
              <a:ext cx="879475" cy="875030"/>
            </a:xfrm>
            <a:prstGeom prst="rect">
              <a:avLst/>
            </a:prstGeom>
            <a:noFill/>
            <a:ln>
              <a:noFill/>
            </a:ln>
          </p:spPr>
        </p:pic>
      </p:grpSp>
      <p:sp>
        <p:nvSpPr>
          <p:cNvPr id="2" name="Rectangle 1">
            <a:extLst>
              <a:ext uri="{FF2B5EF4-FFF2-40B4-BE49-F238E27FC236}">
                <a16:creationId xmlns:a16="http://schemas.microsoft.com/office/drawing/2014/main" id="{A86B1BC3-C770-0F48-8358-233D59573D7A}"/>
              </a:ext>
            </a:extLst>
          </p:cNvPr>
          <p:cNvSpPr/>
          <p:nvPr/>
        </p:nvSpPr>
        <p:spPr>
          <a:xfrm>
            <a:off x="640466" y="1106418"/>
            <a:ext cx="11024726" cy="369332"/>
          </a:xfrm>
          <a:prstGeom prst="rect">
            <a:avLst/>
          </a:prstGeom>
        </p:spPr>
        <p:txBody>
          <a:bodyPr wrap="square">
            <a:spAutoFit/>
          </a:bodyPr>
          <a:lstStyle/>
          <a:p>
            <a:pPr>
              <a:spcAft>
                <a:spcPts val="800"/>
              </a:spcAft>
            </a:pPr>
            <a:r>
              <a:rPr lang="en-US" spc="5"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List some story-friendly facts and figures about your company to help support your brand’s story. </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3978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28142"/>
          </a:schemeClr>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6C11AB14-C502-F044-9241-498CBB57C898}"/>
              </a:ext>
            </a:extLst>
          </p:cNvPr>
          <p:cNvSpPr/>
          <p:nvPr/>
        </p:nvSpPr>
        <p:spPr>
          <a:xfrm>
            <a:off x="8987888" y="716324"/>
            <a:ext cx="3646711" cy="3646711"/>
          </a:xfrm>
          <a:prstGeom prst="ellipse">
            <a:avLst/>
          </a:prstGeom>
          <a:solidFill>
            <a:srgbClr val="00D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00D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EXECUTIVE BIOS</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4025461" cy="707886"/>
          </a:xfrm>
          <a:prstGeom prst="rect">
            <a:avLst/>
          </a:prstGeom>
          <a:noFill/>
        </p:spPr>
        <p:txBody>
          <a:bodyPr wrap="none" rtlCol="0">
            <a:spAutoFit/>
          </a:bodyPr>
          <a:lstStyle/>
          <a:p>
            <a:r>
              <a:rPr lang="en-US" sz="4000" dirty="0">
                <a:solidFill>
                  <a:schemeClr val="tx1">
                    <a:lumMod val="65000"/>
                    <a:lumOff val="35000"/>
                  </a:schemeClr>
                </a:solidFill>
                <a:latin typeface="Century Gothic" panose="020B0502020202020204" pitchFamily="34" charset="0"/>
              </a:rPr>
              <a:t>EXECUTIVE BIOS</a:t>
            </a:r>
          </a:p>
        </p:txBody>
      </p:sp>
      <p:sp>
        <p:nvSpPr>
          <p:cNvPr id="40" name="TextBox 39">
            <a:extLst>
              <a:ext uri="{FF2B5EF4-FFF2-40B4-BE49-F238E27FC236}">
                <a16:creationId xmlns:a16="http://schemas.microsoft.com/office/drawing/2014/main" id="{9942E994-2F03-3843-B39A-945A3E19769D}"/>
              </a:ext>
            </a:extLst>
          </p:cNvPr>
          <p:cNvSpPr txBox="1"/>
          <p:nvPr/>
        </p:nvSpPr>
        <p:spPr>
          <a:xfrm>
            <a:off x="1368671" y="1361077"/>
            <a:ext cx="5064966" cy="4534703"/>
          </a:xfrm>
          <a:prstGeom prst="rect">
            <a:avLst/>
          </a:prstGeom>
          <a:noFill/>
        </p:spPr>
        <p:txBody>
          <a:bodyPr wrap="square" rtlCol="0">
            <a:spAutoFit/>
          </a:bodyPr>
          <a:lstStyle/>
          <a:p>
            <a:pPr marL="457200" indent="-457200">
              <a:lnSpc>
                <a:spcPct val="150000"/>
              </a:lnSpc>
              <a:buClr>
                <a:srgbClr val="00D6F1"/>
              </a:buClr>
              <a:buSzPct val="125000"/>
              <a:buFont typeface="Arial" panose="020B0604020202020204" pitchFamily="34" charset="0"/>
              <a:buChar char="•"/>
            </a:pPr>
            <a:r>
              <a:rPr lang="en-US" sz="2800" dirty="0">
                <a:latin typeface="Century Gothic" panose="020B0502020202020204" pitchFamily="34" charset="0"/>
              </a:rPr>
              <a:t>Executive Director</a:t>
            </a:r>
          </a:p>
          <a:p>
            <a:pPr marL="457200" indent="-457200">
              <a:lnSpc>
                <a:spcPct val="150000"/>
              </a:lnSpc>
              <a:buClr>
                <a:srgbClr val="00D6F1"/>
              </a:buClr>
              <a:buSzPct val="125000"/>
              <a:buFont typeface="Arial" panose="020B0604020202020204" pitchFamily="34" charset="0"/>
              <a:buChar char="•"/>
            </a:pPr>
            <a:r>
              <a:rPr lang="en-US" sz="2800" dirty="0">
                <a:latin typeface="Century Gothic" panose="020B0502020202020204" pitchFamily="34" charset="0"/>
              </a:rPr>
              <a:t>Chief Executive Officer</a:t>
            </a:r>
          </a:p>
          <a:p>
            <a:pPr marL="457200" indent="-457200">
              <a:lnSpc>
                <a:spcPct val="150000"/>
              </a:lnSpc>
              <a:buClr>
                <a:srgbClr val="00D6F1"/>
              </a:buClr>
              <a:buSzPct val="125000"/>
              <a:buFont typeface="Arial" panose="020B0604020202020204" pitchFamily="34" charset="0"/>
              <a:buChar char="•"/>
            </a:pPr>
            <a:r>
              <a:rPr lang="en-US" sz="2800" dirty="0">
                <a:latin typeface="Century Gothic" panose="020B0502020202020204" pitchFamily="34" charset="0"/>
              </a:rPr>
              <a:t>Chief Operating Officer</a:t>
            </a:r>
          </a:p>
          <a:p>
            <a:pPr marL="457200" indent="-457200">
              <a:lnSpc>
                <a:spcPct val="150000"/>
              </a:lnSpc>
              <a:buClr>
                <a:srgbClr val="00D6F1"/>
              </a:buClr>
              <a:buSzPct val="125000"/>
              <a:buFont typeface="Arial" panose="020B0604020202020204" pitchFamily="34" charset="0"/>
              <a:buChar char="•"/>
            </a:pPr>
            <a:r>
              <a:rPr lang="en-US" sz="2800" dirty="0">
                <a:latin typeface="Century Gothic" panose="020B0502020202020204" pitchFamily="34" charset="0"/>
              </a:rPr>
              <a:t>Chief Information Officer</a:t>
            </a:r>
          </a:p>
          <a:p>
            <a:pPr marL="457200" indent="-457200">
              <a:lnSpc>
                <a:spcPct val="150000"/>
              </a:lnSpc>
              <a:buClr>
                <a:srgbClr val="00D6F1"/>
              </a:buClr>
              <a:buSzPct val="125000"/>
              <a:buFont typeface="Arial" panose="020B0604020202020204" pitchFamily="34" charset="0"/>
              <a:buChar char="•"/>
            </a:pPr>
            <a:r>
              <a:rPr lang="en-US" sz="2800" dirty="0">
                <a:latin typeface="Century Gothic" panose="020B0502020202020204" pitchFamily="34" charset="0"/>
              </a:rPr>
              <a:t>Chief Marketing Officer</a:t>
            </a:r>
          </a:p>
          <a:p>
            <a:pPr marL="457200" indent="-457200">
              <a:lnSpc>
                <a:spcPct val="150000"/>
              </a:lnSpc>
              <a:buClr>
                <a:srgbClr val="00D6F1"/>
              </a:buClr>
              <a:buSzPct val="125000"/>
              <a:buFont typeface="Arial" panose="020B0604020202020204" pitchFamily="34" charset="0"/>
              <a:buChar char="•"/>
            </a:pPr>
            <a:r>
              <a:rPr lang="en-US" sz="2800" dirty="0">
                <a:latin typeface="Century Gothic" panose="020B0502020202020204" pitchFamily="34" charset="0"/>
              </a:rPr>
              <a:t>Chief Financial Officer</a:t>
            </a:r>
          </a:p>
          <a:p>
            <a:pPr marL="457200" indent="-457200">
              <a:lnSpc>
                <a:spcPct val="150000"/>
              </a:lnSpc>
              <a:buClr>
                <a:srgbClr val="00D6F1"/>
              </a:buClr>
              <a:buSzPct val="125000"/>
              <a:buFont typeface="Arial" panose="020B0604020202020204" pitchFamily="34" charset="0"/>
              <a:buChar char="•"/>
            </a:pPr>
            <a:r>
              <a:rPr lang="en-US" sz="2800" dirty="0">
                <a:latin typeface="Century Gothic" panose="020B0502020202020204" pitchFamily="34" charset="0"/>
              </a:rPr>
              <a:t>Vice President</a:t>
            </a:r>
          </a:p>
        </p:txBody>
      </p:sp>
      <p:pic>
        <p:nvPicPr>
          <p:cNvPr id="30" name="Picture 29" descr="A person wearing headphones and using a computer&#10;&#10;Description automatically generated with medium confidence">
            <a:extLst>
              <a:ext uri="{FF2B5EF4-FFF2-40B4-BE49-F238E27FC236}">
                <a16:creationId xmlns:a16="http://schemas.microsoft.com/office/drawing/2014/main" id="{55176A6D-7232-F444-893F-2BAB32F37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7888" y="3500560"/>
            <a:ext cx="2395220" cy="2395220"/>
          </a:xfrm>
          <a:prstGeom prst="rect">
            <a:avLst/>
          </a:prstGeom>
        </p:spPr>
      </p:pic>
      <p:pic>
        <p:nvPicPr>
          <p:cNvPr id="4" name="Picture 3">
            <a:extLst>
              <a:ext uri="{FF2B5EF4-FFF2-40B4-BE49-F238E27FC236}">
                <a16:creationId xmlns:a16="http://schemas.microsoft.com/office/drawing/2014/main" id="{BDAE850A-DA02-9549-8F04-78DFDEEB796A}"/>
              </a:ext>
            </a:extLst>
          </p:cNvPr>
          <p:cNvPicPr>
            <a:picLocks noChangeAspect="1"/>
          </p:cNvPicPr>
          <p:nvPr/>
        </p:nvPicPr>
        <p:blipFill>
          <a:blip r:embed="rId4"/>
          <a:stretch>
            <a:fillRect/>
          </a:stretch>
        </p:blipFill>
        <p:spPr>
          <a:xfrm>
            <a:off x="7285054" y="160290"/>
            <a:ext cx="3088253" cy="3088253"/>
          </a:xfrm>
          <a:prstGeom prst="rect">
            <a:avLst/>
          </a:prstGeom>
        </p:spPr>
      </p:pic>
    </p:spTree>
    <p:extLst>
      <p:ext uri="{BB962C8B-B14F-4D97-AF65-F5344CB8AC3E}">
        <p14:creationId xmlns:p14="http://schemas.microsoft.com/office/powerpoint/2010/main" val="3480804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28142"/>
          </a:schemeClr>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00D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EXECUTIVE BIOS</a:t>
            </a:r>
          </a:p>
        </p:txBody>
      </p:sp>
      <p:sp>
        <p:nvSpPr>
          <p:cNvPr id="38" name="TextBox 37">
            <a:extLst>
              <a:ext uri="{FF2B5EF4-FFF2-40B4-BE49-F238E27FC236}">
                <a16:creationId xmlns:a16="http://schemas.microsoft.com/office/drawing/2014/main" id="{A6C4B9E8-80D7-0E4C-98A0-080138C4551C}"/>
              </a:ext>
            </a:extLst>
          </p:cNvPr>
          <p:cNvSpPr txBox="1"/>
          <p:nvPr/>
        </p:nvSpPr>
        <p:spPr>
          <a:xfrm>
            <a:off x="7446312" y="5564318"/>
            <a:ext cx="4347665" cy="584775"/>
          </a:xfrm>
          <a:prstGeom prst="rect">
            <a:avLst/>
          </a:prstGeom>
          <a:noFill/>
        </p:spPr>
        <p:txBody>
          <a:bodyPr wrap="none" rtlCol="0">
            <a:spAutoFit/>
          </a:bodyPr>
          <a:lstStyle/>
          <a:p>
            <a:pPr algn="r"/>
            <a:r>
              <a:rPr lang="en-US" sz="3200" dirty="0">
                <a:solidFill>
                  <a:schemeClr val="bg1">
                    <a:lumMod val="50000"/>
                  </a:schemeClr>
                </a:solidFill>
                <a:latin typeface="Century Gothic" panose="020B0502020202020204" pitchFamily="34" charset="0"/>
              </a:rPr>
              <a:t>EXECUTIVE DIRECTOR</a:t>
            </a:r>
          </a:p>
        </p:txBody>
      </p:sp>
      <p:pic>
        <p:nvPicPr>
          <p:cNvPr id="4" name="Picture 3">
            <a:extLst>
              <a:ext uri="{FF2B5EF4-FFF2-40B4-BE49-F238E27FC236}">
                <a16:creationId xmlns:a16="http://schemas.microsoft.com/office/drawing/2014/main" id="{BDAE850A-DA02-9549-8F04-78DFDEEB796A}"/>
              </a:ext>
            </a:extLst>
          </p:cNvPr>
          <p:cNvPicPr>
            <a:picLocks noChangeAspect="1"/>
          </p:cNvPicPr>
          <p:nvPr/>
        </p:nvPicPr>
        <p:blipFill>
          <a:blip r:embed="rId3"/>
          <a:stretch>
            <a:fillRect/>
          </a:stretch>
        </p:blipFill>
        <p:spPr>
          <a:xfrm>
            <a:off x="8658987" y="940480"/>
            <a:ext cx="3088253" cy="3088253"/>
          </a:xfrm>
          <a:prstGeom prst="rect">
            <a:avLst/>
          </a:prstGeom>
        </p:spPr>
      </p:pic>
      <p:sp>
        <p:nvSpPr>
          <p:cNvPr id="11" name="TextBox 10">
            <a:extLst>
              <a:ext uri="{FF2B5EF4-FFF2-40B4-BE49-F238E27FC236}">
                <a16:creationId xmlns:a16="http://schemas.microsoft.com/office/drawing/2014/main" id="{49C4B6AF-83DD-1947-A8E1-D602A32C0606}"/>
              </a:ext>
            </a:extLst>
          </p:cNvPr>
          <p:cNvSpPr txBox="1"/>
          <p:nvPr/>
        </p:nvSpPr>
        <p:spPr>
          <a:xfrm>
            <a:off x="7843857" y="4856432"/>
            <a:ext cx="3950120" cy="707886"/>
          </a:xfrm>
          <a:prstGeom prst="rect">
            <a:avLst/>
          </a:prstGeom>
          <a:noFill/>
        </p:spPr>
        <p:txBody>
          <a:bodyPr wrap="none" rtlCol="0">
            <a:spAutoFit/>
          </a:bodyPr>
          <a:lstStyle/>
          <a:p>
            <a:pPr algn="r"/>
            <a:r>
              <a:rPr lang="en-US" sz="4000" dirty="0">
                <a:solidFill>
                  <a:schemeClr val="tx1">
                    <a:lumMod val="65000"/>
                    <a:lumOff val="35000"/>
                  </a:schemeClr>
                </a:solidFill>
                <a:latin typeface="Century Gothic" panose="020B0502020202020204" pitchFamily="34" charset="0"/>
              </a:rPr>
              <a:t>Kiersten Cohen</a:t>
            </a:r>
          </a:p>
        </p:txBody>
      </p:sp>
      <p:sp>
        <p:nvSpPr>
          <p:cNvPr id="2" name="TextBox 1">
            <a:extLst>
              <a:ext uri="{FF2B5EF4-FFF2-40B4-BE49-F238E27FC236}">
                <a16:creationId xmlns:a16="http://schemas.microsoft.com/office/drawing/2014/main" id="{D151E9CA-273E-D346-9D13-D805251BCD79}"/>
              </a:ext>
            </a:extLst>
          </p:cNvPr>
          <p:cNvSpPr txBox="1"/>
          <p:nvPr/>
        </p:nvSpPr>
        <p:spPr>
          <a:xfrm>
            <a:off x="666427" y="581742"/>
            <a:ext cx="4796824" cy="4194610"/>
          </a:xfrm>
          <a:prstGeom prst="rect">
            <a:avLst/>
          </a:prstGeom>
          <a:noFill/>
        </p:spPr>
        <p:txBody>
          <a:bodyPr wrap="square" rtlCol="0">
            <a:spAutoFit/>
          </a:bodyPr>
          <a:lstStyle/>
          <a:p>
            <a:pPr>
              <a:lnSpc>
                <a:spcPct val="150000"/>
              </a:lnSpc>
            </a:pPr>
            <a:r>
              <a:rPr lang="en-US" dirty="0">
                <a:latin typeface="Century Gothic" panose="020B0502020202020204" pitchFamily="34" charset="0"/>
              </a:rPr>
              <a:t>Provide bios (one to three paragraphs) for each of your company’s  </a:t>
            </a:r>
          </a:p>
          <a:p>
            <a:pPr>
              <a:lnSpc>
                <a:spcPct val="150000"/>
              </a:lnSpc>
            </a:pPr>
            <a:r>
              <a:rPr lang="en-US" dirty="0">
                <a:latin typeface="Century Gothic" panose="020B0502020202020204" pitchFamily="34" charset="0"/>
              </a:rPr>
              <a:t>key stakeholders (e.g., CEO, VPs, CMOs, etc.), including their background, their current roles and major contributions within your company, and the ways in which they support your company’s values, vision, and goals.</a:t>
            </a:r>
          </a:p>
          <a:p>
            <a:pPr>
              <a:lnSpc>
                <a:spcPct val="150000"/>
              </a:lnSpc>
            </a:pPr>
            <a:endParaRPr lang="en-US" dirty="0">
              <a:latin typeface="Century Gothic" panose="020B0502020202020204" pitchFamily="34" charset="0"/>
            </a:endParaRPr>
          </a:p>
          <a:p>
            <a:pPr>
              <a:lnSpc>
                <a:spcPct val="150000"/>
              </a:lnSpc>
            </a:pPr>
            <a:endParaRPr lang="en-US" dirty="0">
              <a:latin typeface="Century Gothic" panose="020B0502020202020204" pitchFamily="34" charset="0"/>
            </a:endParaRPr>
          </a:p>
        </p:txBody>
      </p:sp>
    </p:spTree>
    <p:extLst>
      <p:ext uri="{BB962C8B-B14F-4D97-AF65-F5344CB8AC3E}">
        <p14:creationId xmlns:p14="http://schemas.microsoft.com/office/powerpoint/2010/main" val="2622378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28142"/>
          </a:schemeClr>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00D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EXECUTIVE BIOS</a:t>
            </a:r>
          </a:p>
        </p:txBody>
      </p:sp>
      <p:sp>
        <p:nvSpPr>
          <p:cNvPr id="38" name="TextBox 37">
            <a:extLst>
              <a:ext uri="{FF2B5EF4-FFF2-40B4-BE49-F238E27FC236}">
                <a16:creationId xmlns:a16="http://schemas.microsoft.com/office/drawing/2014/main" id="{A6C4B9E8-80D7-0E4C-98A0-080138C4551C}"/>
              </a:ext>
            </a:extLst>
          </p:cNvPr>
          <p:cNvSpPr txBox="1"/>
          <p:nvPr/>
        </p:nvSpPr>
        <p:spPr>
          <a:xfrm>
            <a:off x="6539012" y="5564318"/>
            <a:ext cx="5254965" cy="584775"/>
          </a:xfrm>
          <a:prstGeom prst="rect">
            <a:avLst/>
          </a:prstGeom>
          <a:noFill/>
        </p:spPr>
        <p:txBody>
          <a:bodyPr wrap="none" rtlCol="0">
            <a:spAutoFit/>
          </a:bodyPr>
          <a:lstStyle/>
          <a:p>
            <a:pPr algn="r"/>
            <a:r>
              <a:rPr lang="en-US" sz="3200" dirty="0">
                <a:solidFill>
                  <a:schemeClr val="bg1">
                    <a:lumMod val="50000"/>
                  </a:schemeClr>
                </a:solidFill>
                <a:latin typeface="Century Gothic" panose="020B0502020202020204" pitchFamily="34" charset="0"/>
              </a:rPr>
              <a:t>CHIEF EXECUTIVE OFFICER</a:t>
            </a:r>
          </a:p>
        </p:txBody>
      </p:sp>
      <p:sp>
        <p:nvSpPr>
          <p:cNvPr id="11" name="TextBox 10">
            <a:extLst>
              <a:ext uri="{FF2B5EF4-FFF2-40B4-BE49-F238E27FC236}">
                <a16:creationId xmlns:a16="http://schemas.microsoft.com/office/drawing/2014/main" id="{49C4B6AF-83DD-1947-A8E1-D602A32C0606}"/>
              </a:ext>
            </a:extLst>
          </p:cNvPr>
          <p:cNvSpPr txBox="1"/>
          <p:nvPr/>
        </p:nvSpPr>
        <p:spPr>
          <a:xfrm>
            <a:off x="8212547" y="4856432"/>
            <a:ext cx="3581430" cy="707886"/>
          </a:xfrm>
          <a:prstGeom prst="rect">
            <a:avLst/>
          </a:prstGeom>
          <a:noFill/>
        </p:spPr>
        <p:txBody>
          <a:bodyPr wrap="none" rtlCol="0">
            <a:spAutoFit/>
          </a:bodyPr>
          <a:lstStyle/>
          <a:p>
            <a:pPr algn="r"/>
            <a:r>
              <a:rPr lang="en-US" sz="4000" dirty="0">
                <a:solidFill>
                  <a:schemeClr val="tx1">
                    <a:lumMod val="65000"/>
                    <a:lumOff val="35000"/>
                  </a:schemeClr>
                </a:solidFill>
                <a:latin typeface="Century Gothic" panose="020B0502020202020204" pitchFamily="34" charset="0"/>
              </a:rPr>
              <a:t>Ryan Atwood</a:t>
            </a:r>
          </a:p>
        </p:txBody>
      </p:sp>
      <p:sp>
        <p:nvSpPr>
          <p:cNvPr id="2" name="TextBox 1">
            <a:extLst>
              <a:ext uri="{FF2B5EF4-FFF2-40B4-BE49-F238E27FC236}">
                <a16:creationId xmlns:a16="http://schemas.microsoft.com/office/drawing/2014/main" id="{D151E9CA-273E-D346-9D13-D805251BCD79}"/>
              </a:ext>
            </a:extLst>
          </p:cNvPr>
          <p:cNvSpPr txBox="1"/>
          <p:nvPr/>
        </p:nvSpPr>
        <p:spPr>
          <a:xfrm>
            <a:off x="666426" y="581742"/>
            <a:ext cx="4819973" cy="4194610"/>
          </a:xfrm>
          <a:prstGeom prst="rect">
            <a:avLst/>
          </a:prstGeom>
          <a:noFill/>
        </p:spPr>
        <p:txBody>
          <a:bodyPr wrap="square" rtlCol="0">
            <a:spAutoFit/>
          </a:bodyPr>
          <a:lstStyle/>
          <a:p>
            <a:pPr>
              <a:lnSpc>
                <a:spcPct val="150000"/>
              </a:lnSpc>
            </a:pPr>
            <a:r>
              <a:rPr lang="en-US" dirty="0">
                <a:latin typeface="Century Gothic" panose="020B0502020202020204" pitchFamily="34" charset="0"/>
              </a:rPr>
              <a:t>Provide bios (one to three paragraphs) for each of your company’s  </a:t>
            </a:r>
          </a:p>
          <a:p>
            <a:pPr>
              <a:lnSpc>
                <a:spcPct val="150000"/>
              </a:lnSpc>
            </a:pPr>
            <a:r>
              <a:rPr lang="en-US" dirty="0">
                <a:latin typeface="Century Gothic" panose="020B0502020202020204" pitchFamily="34" charset="0"/>
              </a:rPr>
              <a:t>key stakeholders (e.g., CEO, VPs, CMOs, etc.), including their background, their current roles and major contributions within your company, and the ways in which they support your company’s values, vision, and goals.</a:t>
            </a:r>
          </a:p>
          <a:p>
            <a:pPr>
              <a:lnSpc>
                <a:spcPct val="150000"/>
              </a:lnSpc>
            </a:pPr>
            <a:endParaRPr lang="en-US" dirty="0">
              <a:latin typeface="Century Gothic" panose="020B0502020202020204" pitchFamily="34" charset="0"/>
            </a:endParaRPr>
          </a:p>
          <a:p>
            <a:pPr>
              <a:lnSpc>
                <a:spcPct val="150000"/>
              </a:lnSpc>
            </a:pPr>
            <a:endParaRPr lang="en-US" dirty="0">
              <a:latin typeface="Century Gothic" panose="020B0502020202020204" pitchFamily="34" charset="0"/>
            </a:endParaRPr>
          </a:p>
        </p:txBody>
      </p:sp>
      <p:pic>
        <p:nvPicPr>
          <p:cNvPr id="10" name="Picture 9" descr="A person wearing headphones and using a computer&#10;&#10;Description automatically generated with medium confidence">
            <a:extLst>
              <a:ext uri="{FF2B5EF4-FFF2-40B4-BE49-F238E27FC236}">
                <a16:creationId xmlns:a16="http://schemas.microsoft.com/office/drawing/2014/main" id="{D3E18AA3-CD06-D840-BD78-6D97B29C0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6568" y="940480"/>
            <a:ext cx="3090672" cy="3090672"/>
          </a:xfrm>
          <a:prstGeom prst="rect">
            <a:avLst/>
          </a:prstGeom>
        </p:spPr>
      </p:pic>
    </p:spTree>
    <p:extLst>
      <p:ext uri="{BB962C8B-B14F-4D97-AF65-F5344CB8AC3E}">
        <p14:creationId xmlns:p14="http://schemas.microsoft.com/office/powerpoint/2010/main" val="1390975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2196549" y="6477000"/>
            <a:ext cx="955069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OUR BRAND |  TABLE OF CONTENTS</a:t>
            </a:r>
            <a:endParaRPr lang="en-US" dirty="0">
              <a:solidFill>
                <a:schemeClr val="bg1"/>
              </a:solidFill>
              <a:latin typeface="Century Gothic" panose="020B0502020202020204" pitchFamily="34" charset="0"/>
              <a:ea typeface="Arial" charset="0"/>
              <a:cs typeface="Arial" charset="0"/>
            </a:endParaRP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TABLE OF CONTENTS</a:t>
            </a:r>
          </a:p>
        </p:txBody>
      </p:sp>
      <p:sp>
        <p:nvSpPr>
          <p:cNvPr id="38" name="TextBox 37">
            <a:extLst>
              <a:ext uri="{FF2B5EF4-FFF2-40B4-BE49-F238E27FC236}">
                <a16:creationId xmlns:a16="http://schemas.microsoft.com/office/drawing/2014/main" id="{3087209E-8C45-1E47-A06D-D69E46F1665D}"/>
              </a:ext>
            </a:extLst>
          </p:cNvPr>
          <p:cNvSpPr txBox="1"/>
          <p:nvPr/>
        </p:nvSpPr>
        <p:spPr>
          <a:xfrm>
            <a:off x="677396" y="938682"/>
            <a:ext cx="4270894" cy="5379614"/>
          </a:xfrm>
          <a:prstGeom prst="rect">
            <a:avLst/>
          </a:prstGeom>
          <a:noFill/>
        </p:spPr>
        <p:txBody>
          <a:bodyPr wrap="square" numCol="1" rtlCol="0">
            <a:spAutoFit/>
          </a:bodyPr>
          <a:lstStyle/>
          <a:p>
            <a:pPr marL="285750" indent="-285750">
              <a:lnSpc>
                <a:spcPct val="150000"/>
              </a:lnSpc>
              <a:spcBef>
                <a:spcPts val="600"/>
              </a:spcBef>
              <a:buClr>
                <a:srgbClr val="FFC000"/>
              </a:buClr>
              <a:buSzPct val="109000"/>
              <a:buFont typeface="Arial" panose="020B0604020202020204" pitchFamily="34" charset="0"/>
              <a:buChar char="•"/>
            </a:pPr>
            <a:r>
              <a:rPr lang="en-US" dirty="0">
                <a:latin typeface="Century Gothic" panose="020B0502020202020204" pitchFamily="34" charset="0"/>
              </a:rPr>
              <a:t>DOCUMENT CONTROL</a:t>
            </a:r>
          </a:p>
          <a:p>
            <a:pPr marL="285750" indent="-285750">
              <a:lnSpc>
                <a:spcPct val="150000"/>
              </a:lnSpc>
              <a:spcBef>
                <a:spcPts val="600"/>
              </a:spcBef>
              <a:buClr>
                <a:srgbClr val="FFC000"/>
              </a:buClr>
              <a:buSzPct val="109000"/>
              <a:buFont typeface="Arial" panose="020B0604020202020204" pitchFamily="34" charset="0"/>
              <a:buChar char="•"/>
            </a:pPr>
            <a:r>
              <a:rPr lang="en-US" dirty="0">
                <a:latin typeface="Century Gothic" panose="020B0502020202020204" pitchFamily="34" charset="0"/>
              </a:rPr>
              <a:t>VERSION HISTORY</a:t>
            </a:r>
          </a:p>
          <a:p>
            <a:pPr marL="285750" indent="-285750">
              <a:lnSpc>
                <a:spcPct val="150000"/>
              </a:lnSpc>
              <a:spcBef>
                <a:spcPts val="600"/>
              </a:spcBef>
              <a:buClr>
                <a:srgbClr val="FFC000"/>
              </a:buClr>
              <a:buSzPct val="109000"/>
              <a:buFont typeface="Arial" panose="020B0604020202020204" pitchFamily="34" charset="0"/>
              <a:buChar char="•"/>
            </a:pPr>
            <a:r>
              <a:rPr lang="en-US" dirty="0">
                <a:latin typeface="Century Gothic" panose="020B0502020202020204" pitchFamily="34" charset="0"/>
              </a:rPr>
              <a:t>DOCUMENT APPROVALS</a:t>
            </a:r>
          </a:p>
          <a:p>
            <a:pPr marL="285750" indent="-285750">
              <a:lnSpc>
                <a:spcPct val="150000"/>
              </a:lnSpc>
              <a:spcBef>
                <a:spcPts val="600"/>
              </a:spcBef>
              <a:buClr>
                <a:srgbClr val="FFC000"/>
              </a:buClr>
              <a:buSzPct val="109000"/>
              <a:buFont typeface="Arial" panose="020B0604020202020204" pitchFamily="34" charset="0"/>
              <a:buChar char="•"/>
            </a:pPr>
            <a:r>
              <a:rPr lang="en-US" dirty="0">
                <a:latin typeface="Century Gothic" panose="020B0502020202020204" pitchFamily="34" charset="0"/>
              </a:rPr>
              <a:t>COMPANY HISTORY</a:t>
            </a:r>
          </a:p>
          <a:p>
            <a:pPr marL="285750" indent="-285750">
              <a:lnSpc>
                <a:spcPct val="150000"/>
              </a:lnSpc>
              <a:spcBef>
                <a:spcPts val="600"/>
              </a:spcBef>
              <a:buClr>
                <a:srgbClr val="FFC000"/>
              </a:buClr>
              <a:buSzPct val="109000"/>
              <a:buFont typeface="Arial" panose="020B0604020202020204" pitchFamily="34" charset="0"/>
              <a:buChar char="•"/>
            </a:pPr>
            <a:r>
              <a:rPr lang="en-US" dirty="0">
                <a:latin typeface="Century Gothic" panose="020B0502020202020204" pitchFamily="34" charset="0"/>
              </a:rPr>
              <a:t>PURPOSE, VALUES, &amp; CULTURE</a:t>
            </a:r>
          </a:p>
          <a:p>
            <a:pPr marL="285750" indent="-285750">
              <a:lnSpc>
                <a:spcPct val="150000"/>
              </a:lnSpc>
              <a:spcBef>
                <a:spcPts val="600"/>
              </a:spcBef>
              <a:buClr>
                <a:srgbClr val="FFC000"/>
              </a:buClr>
              <a:buSzPct val="109000"/>
              <a:buFont typeface="Arial" panose="020B0604020202020204" pitchFamily="34" charset="0"/>
              <a:buChar char="•"/>
            </a:pPr>
            <a:r>
              <a:rPr lang="en-US" dirty="0">
                <a:latin typeface="Century Gothic" panose="020B0502020202020204" pitchFamily="34" charset="0"/>
              </a:rPr>
              <a:t>WHAT DO WE DO?</a:t>
            </a:r>
          </a:p>
          <a:p>
            <a:pPr marL="285750" indent="-285750">
              <a:lnSpc>
                <a:spcPct val="150000"/>
              </a:lnSpc>
              <a:spcBef>
                <a:spcPts val="600"/>
              </a:spcBef>
              <a:buClr>
                <a:srgbClr val="FFC000"/>
              </a:buClr>
              <a:buSzPct val="109000"/>
              <a:buFont typeface="Arial" panose="020B0604020202020204" pitchFamily="34" charset="0"/>
              <a:buChar char="•"/>
            </a:pPr>
            <a:r>
              <a:rPr lang="en-US" dirty="0">
                <a:latin typeface="Century Gothic" panose="020B0502020202020204" pitchFamily="34" charset="0"/>
              </a:rPr>
              <a:t>WHY DO WE DO WHAT WE DO?</a:t>
            </a:r>
          </a:p>
          <a:p>
            <a:pPr marL="285750" indent="-285750">
              <a:lnSpc>
                <a:spcPct val="150000"/>
              </a:lnSpc>
              <a:spcBef>
                <a:spcPts val="600"/>
              </a:spcBef>
              <a:buClr>
                <a:srgbClr val="FFC000"/>
              </a:buClr>
              <a:buSzPct val="109000"/>
              <a:buFont typeface="Arial" panose="020B0604020202020204" pitchFamily="34" charset="0"/>
              <a:buChar char="•"/>
            </a:pPr>
            <a:r>
              <a:rPr lang="en-US" dirty="0">
                <a:latin typeface="Century Gothic" panose="020B0502020202020204" pitchFamily="34" charset="0"/>
              </a:rPr>
              <a:t>POSITIONING &amp; STRATEGY</a:t>
            </a:r>
          </a:p>
          <a:p>
            <a:pPr marL="285750" indent="-285750">
              <a:lnSpc>
                <a:spcPct val="150000"/>
              </a:lnSpc>
              <a:spcBef>
                <a:spcPts val="600"/>
              </a:spcBef>
              <a:buClr>
                <a:srgbClr val="FFC000"/>
              </a:buClr>
              <a:buSzPct val="109000"/>
              <a:buFont typeface="Arial" panose="020B0604020202020204" pitchFamily="34" charset="0"/>
              <a:buChar char="•"/>
            </a:pPr>
            <a:r>
              <a:rPr lang="en-US" dirty="0">
                <a:latin typeface="Century Gothic" panose="020B0502020202020204" pitchFamily="34" charset="0"/>
              </a:rPr>
              <a:t>BRAND ATTRIBUTES</a:t>
            </a:r>
          </a:p>
          <a:p>
            <a:pPr marL="285750" indent="-285750">
              <a:lnSpc>
                <a:spcPct val="150000"/>
              </a:lnSpc>
              <a:spcBef>
                <a:spcPts val="600"/>
              </a:spcBef>
              <a:buClr>
                <a:srgbClr val="FFC000"/>
              </a:buClr>
              <a:buSzPct val="109000"/>
              <a:buFont typeface="Arial" panose="020B0604020202020204" pitchFamily="34" charset="0"/>
              <a:buChar char="•"/>
            </a:pPr>
            <a:r>
              <a:rPr lang="en-US" dirty="0">
                <a:latin typeface="Century Gothic" panose="020B0502020202020204" pitchFamily="34" charset="0"/>
              </a:rPr>
              <a:t>STORY-FRIENDLY FACTS &amp; FIGURES</a:t>
            </a:r>
          </a:p>
          <a:p>
            <a:pPr marL="285750" indent="-285750">
              <a:lnSpc>
                <a:spcPct val="150000"/>
              </a:lnSpc>
              <a:spcBef>
                <a:spcPts val="600"/>
              </a:spcBef>
              <a:buClr>
                <a:srgbClr val="FFC000"/>
              </a:buClr>
              <a:buSzPct val="109000"/>
              <a:buFont typeface="Arial" panose="020B0604020202020204" pitchFamily="34" charset="0"/>
              <a:buChar char="•"/>
            </a:pPr>
            <a:r>
              <a:rPr lang="en-US" dirty="0">
                <a:latin typeface="Century Gothic" panose="020B0502020202020204" pitchFamily="34" charset="0"/>
              </a:rPr>
              <a:t>EXECUTIVE BIOS</a:t>
            </a:r>
          </a:p>
        </p:txBody>
      </p:sp>
      <p:pic>
        <p:nvPicPr>
          <p:cNvPr id="41" name="Picture 40">
            <a:extLst>
              <a:ext uri="{FF2B5EF4-FFF2-40B4-BE49-F238E27FC236}">
                <a16:creationId xmlns:a16="http://schemas.microsoft.com/office/drawing/2014/main" id="{62D9CAD0-6D0F-CD41-AD4D-C7722330F15A}"/>
              </a:ext>
            </a:extLst>
          </p:cNvPr>
          <p:cNvPicPr>
            <a:picLocks noChangeAspect="1"/>
          </p:cNvPicPr>
          <p:nvPr/>
        </p:nvPicPr>
        <p:blipFill>
          <a:blip r:embed="rId3"/>
          <a:srcRect/>
          <a:stretch/>
        </p:blipFill>
        <p:spPr>
          <a:xfrm>
            <a:off x="7107105" y="255512"/>
            <a:ext cx="4997547" cy="6042007"/>
          </a:xfrm>
          <a:prstGeom prst="rect">
            <a:avLst/>
          </a:prstGeom>
        </p:spPr>
      </p:pic>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COMPANY HISTORY</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5025735" cy="707886"/>
          </a:xfrm>
          <a:prstGeom prst="rect">
            <a:avLst/>
          </a:prstGeom>
          <a:noFill/>
        </p:spPr>
        <p:txBody>
          <a:bodyPr wrap="none" rtlCol="0">
            <a:spAutoFit/>
          </a:bodyPr>
          <a:lstStyle/>
          <a:p>
            <a:r>
              <a:rPr lang="en-US" sz="4000" dirty="0">
                <a:solidFill>
                  <a:schemeClr val="tx1">
                    <a:lumMod val="65000"/>
                    <a:lumOff val="35000"/>
                  </a:schemeClr>
                </a:solidFill>
                <a:latin typeface="Century Gothic" panose="020B0502020202020204" pitchFamily="34" charset="0"/>
              </a:rPr>
              <a:t>COMPANY HISTORY</a:t>
            </a:r>
          </a:p>
        </p:txBody>
      </p:sp>
      <p:sp>
        <p:nvSpPr>
          <p:cNvPr id="8" name="TextBox 7">
            <a:extLst>
              <a:ext uri="{FF2B5EF4-FFF2-40B4-BE49-F238E27FC236}">
                <a16:creationId xmlns:a16="http://schemas.microsoft.com/office/drawing/2014/main" id="{E478CD71-0DA3-5C42-88A5-A41AB38F9F6C}"/>
              </a:ext>
            </a:extLst>
          </p:cNvPr>
          <p:cNvSpPr txBox="1"/>
          <p:nvPr/>
        </p:nvSpPr>
        <p:spPr>
          <a:xfrm>
            <a:off x="808892" y="1043354"/>
            <a:ext cx="8654032" cy="3779111"/>
          </a:xfrm>
          <a:prstGeom prst="rect">
            <a:avLst/>
          </a:prstGeom>
          <a:noFill/>
        </p:spPr>
        <p:txBody>
          <a:bodyPr wrap="square" rtlCol="0">
            <a:spAutoFit/>
          </a:bodyPr>
          <a:lstStyle/>
          <a:p>
            <a:r>
              <a:rPr lang="en-US" dirty="0">
                <a:latin typeface="Century Gothic" panose="020B0502020202020204" pitchFamily="34" charset="0"/>
              </a:rPr>
              <a:t>Provide an “about us” overview of your company. </a:t>
            </a:r>
          </a:p>
          <a:p>
            <a:r>
              <a:rPr lang="en-US" dirty="0">
                <a:latin typeface="Century Gothic" panose="020B0502020202020204" pitchFamily="34" charset="0"/>
              </a:rPr>
              <a:t>This includes the following:  </a:t>
            </a:r>
          </a:p>
          <a:p>
            <a:endParaRPr lang="en-US" dirty="0">
              <a:latin typeface="Century Gothic" panose="020B0502020202020204" pitchFamily="34" charset="0"/>
            </a:endParaRPr>
          </a:p>
          <a:p>
            <a:pPr marL="285750" indent="-285750">
              <a:lnSpc>
                <a:spcPct val="150000"/>
              </a:lnSpc>
              <a:buFont typeface="Arial" panose="020B0604020202020204" pitchFamily="34" charset="0"/>
              <a:buChar char="•"/>
            </a:pPr>
            <a:r>
              <a:rPr lang="en-US" dirty="0">
                <a:latin typeface="Century Gothic" panose="020B0502020202020204" pitchFamily="34" charset="0"/>
              </a:rPr>
              <a:t>Company name</a:t>
            </a:r>
          </a:p>
          <a:p>
            <a:pPr marL="285750" indent="-285750">
              <a:lnSpc>
                <a:spcPct val="150000"/>
              </a:lnSpc>
              <a:buFont typeface="Arial" panose="020B0604020202020204" pitchFamily="34" charset="0"/>
              <a:buChar char="•"/>
            </a:pPr>
            <a:r>
              <a:rPr lang="en-US" dirty="0">
                <a:latin typeface="Century Gothic" panose="020B0502020202020204" pitchFamily="34" charset="0"/>
              </a:rPr>
              <a:t>Why you originally named it that</a:t>
            </a:r>
          </a:p>
          <a:p>
            <a:pPr marL="285750" indent="-285750">
              <a:lnSpc>
                <a:spcPct val="150000"/>
              </a:lnSpc>
              <a:buFont typeface="Arial" panose="020B0604020202020204" pitchFamily="34" charset="0"/>
              <a:buChar char="•"/>
            </a:pPr>
            <a:r>
              <a:rPr lang="en-US" dirty="0">
                <a:latin typeface="Century Gothic" panose="020B0502020202020204" pitchFamily="34" charset="0"/>
              </a:rPr>
              <a:t>When you were established / How long you’ve been in business </a:t>
            </a:r>
          </a:p>
          <a:p>
            <a:pPr marL="285750" indent="-285750">
              <a:lnSpc>
                <a:spcPct val="150000"/>
              </a:lnSpc>
              <a:buFont typeface="Arial" panose="020B0604020202020204" pitchFamily="34" charset="0"/>
              <a:buChar char="•"/>
            </a:pPr>
            <a:r>
              <a:rPr lang="en-US" dirty="0">
                <a:latin typeface="Century Gothic" panose="020B0502020202020204" pitchFamily="34" charset="0"/>
              </a:rPr>
              <a:t>What you do as a company</a:t>
            </a:r>
          </a:p>
          <a:p>
            <a:pPr marL="285750" indent="-285750">
              <a:lnSpc>
                <a:spcPct val="150000"/>
              </a:lnSpc>
              <a:buFont typeface="Arial" panose="020B0604020202020204" pitchFamily="34" charset="0"/>
              <a:buChar char="•"/>
            </a:pPr>
            <a:r>
              <a:rPr lang="en-US" dirty="0">
                <a:latin typeface="Century Gothic" panose="020B0502020202020204" pitchFamily="34" charset="0"/>
              </a:rPr>
              <a:t>Who your customers are</a:t>
            </a:r>
          </a:p>
          <a:p>
            <a:pPr marL="285750" indent="-285750">
              <a:lnSpc>
                <a:spcPct val="150000"/>
              </a:lnSpc>
              <a:buFont typeface="Arial" panose="020B0604020202020204" pitchFamily="34" charset="0"/>
              <a:buChar char="•"/>
            </a:pPr>
            <a:r>
              <a:rPr lang="en-US" dirty="0">
                <a:latin typeface="Century Gothic" panose="020B0502020202020204" pitchFamily="34" charset="0"/>
              </a:rPr>
              <a:t>The original (and present) size of your company </a:t>
            </a:r>
          </a:p>
          <a:p>
            <a:pPr marL="285750" indent="-285750">
              <a:lnSpc>
                <a:spcPct val="150000"/>
              </a:lnSpc>
              <a:buFont typeface="Arial" panose="020B0604020202020204" pitchFamily="34" charset="0"/>
              <a:buChar char="•"/>
            </a:pPr>
            <a:r>
              <a:rPr lang="en-US" dirty="0">
                <a:latin typeface="Century Gothic" panose="020B0502020202020204" pitchFamily="34" charset="0"/>
              </a:rPr>
              <a:t>What you intend to achieve with your brand and why </a:t>
            </a:r>
          </a:p>
        </p:txBody>
      </p:sp>
      <p:pic>
        <p:nvPicPr>
          <p:cNvPr id="10" name="Picture 9" descr="A picture containing text, sign, clipart&#10;&#10;Description automatically generated">
            <a:extLst>
              <a:ext uri="{FF2B5EF4-FFF2-40B4-BE49-F238E27FC236}">
                <a16:creationId xmlns:a16="http://schemas.microsoft.com/office/drawing/2014/main" id="{B83C12B4-97F3-5F47-8D30-7545FC525D2C}"/>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88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7375660" y="4367152"/>
            <a:ext cx="4616922" cy="1837622"/>
          </a:xfrm>
          <a:prstGeom prst="rect">
            <a:avLst/>
          </a:prstGeom>
          <a:noFill/>
        </p:spPr>
      </p:pic>
    </p:spTree>
    <p:extLst>
      <p:ext uri="{BB962C8B-B14F-4D97-AF65-F5344CB8AC3E}">
        <p14:creationId xmlns:p14="http://schemas.microsoft.com/office/powerpoint/2010/main" val="3634812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BEDF2">
            <a:alpha val="28142"/>
          </a:srgbClr>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00D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PURPOSE, VALUES, &amp; CULTURE</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7492757" cy="707886"/>
          </a:xfrm>
          <a:prstGeom prst="rect">
            <a:avLst/>
          </a:prstGeom>
          <a:noFill/>
        </p:spPr>
        <p:txBody>
          <a:bodyPr wrap="none" rtlCol="0">
            <a:spAutoFit/>
          </a:bodyPr>
          <a:lstStyle/>
          <a:p>
            <a:r>
              <a:rPr lang="en-US" sz="4000" dirty="0">
                <a:solidFill>
                  <a:schemeClr val="tx1">
                    <a:lumMod val="65000"/>
                    <a:lumOff val="35000"/>
                  </a:schemeClr>
                </a:solidFill>
                <a:latin typeface="Century Gothic" panose="020B0502020202020204" pitchFamily="34" charset="0"/>
              </a:rPr>
              <a:t>PURPOSE, VALUES, &amp; CULTURE</a:t>
            </a:r>
          </a:p>
        </p:txBody>
      </p:sp>
      <p:sp>
        <p:nvSpPr>
          <p:cNvPr id="40" name="TextBox 39">
            <a:extLst>
              <a:ext uri="{FF2B5EF4-FFF2-40B4-BE49-F238E27FC236}">
                <a16:creationId xmlns:a16="http://schemas.microsoft.com/office/drawing/2014/main" id="{9942E994-2F03-3843-B39A-945A3E19769D}"/>
              </a:ext>
            </a:extLst>
          </p:cNvPr>
          <p:cNvSpPr txBox="1"/>
          <p:nvPr/>
        </p:nvSpPr>
        <p:spPr>
          <a:xfrm>
            <a:off x="808892" y="1043354"/>
            <a:ext cx="8654032" cy="5355312"/>
          </a:xfrm>
          <a:prstGeom prst="rect">
            <a:avLst/>
          </a:prstGeom>
          <a:noFill/>
        </p:spPr>
        <p:txBody>
          <a:bodyPr wrap="square" rtlCol="0">
            <a:spAutoFit/>
          </a:bodyPr>
          <a:lstStyle/>
          <a:p>
            <a:r>
              <a:rPr lang="en-US" sz="2400" dirty="0">
                <a:solidFill>
                  <a:srgbClr val="00B4CB"/>
                </a:solidFill>
                <a:latin typeface="Century Gothic" panose="020B0502020202020204" pitchFamily="34" charset="0"/>
              </a:rPr>
              <a:t>PURPOSE</a:t>
            </a:r>
            <a:endParaRPr lang="en-US" dirty="0">
              <a:solidFill>
                <a:srgbClr val="00B4CB"/>
              </a:solidFill>
              <a:latin typeface="Century Gothic" panose="020B0502020202020204" pitchFamily="34" charset="0"/>
            </a:endParaRPr>
          </a:p>
          <a:p>
            <a:r>
              <a:rPr lang="en-US" dirty="0">
                <a:latin typeface="Century Gothic" panose="020B0502020202020204" pitchFamily="34" charset="0"/>
              </a:rPr>
              <a:t>Why do you do what you do? Describe your reason for being in business. What are the historical reasons? What are the ethical reasons? As a company, what are you passionate about? What is your business doing currently? What’s next for it? What do you hope for the company’s future? </a:t>
            </a:r>
          </a:p>
          <a:p>
            <a:endParaRPr lang="en-US" dirty="0">
              <a:latin typeface="Century Gothic" panose="020B0502020202020204" pitchFamily="34" charset="0"/>
            </a:endParaRPr>
          </a:p>
          <a:p>
            <a:r>
              <a:rPr lang="en-US" sz="2400" dirty="0">
                <a:solidFill>
                  <a:srgbClr val="00B4CB"/>
                </a:solidFill>
                <a:latin typeface="Century Gothic" panose="020B0502020202020204" pitchFamily="34" charset="0"/>
              </a:rPr>
              <a:t>VALUES</a:t>
            </a:r>
            <a:endParaRPr lang="en-US" dirty="0">
              <a:solidFill>
                <a:srgbClr val="00B4CB"/>
              </a:solidFill>
              <a:latin typeface="Century Gothic" panose="020B0502020202020204" pitchFamily="34" charset="0"/>
            </a:endParaRPr>
          </a:p>
          <a:p>
            <a:r>
              <a:rPr lang="en-US" dirty="0">
                <a:latin typeface="Century Gothic" panose="020B0502020202020204" pitchFamily="34" charset="0"/>
              </a:rPr>
              <a:t>What principles guide your company’s actions? What are its cultural cornerstones (e.g., customer commitment, integrity, responsibility, transparency, etc.)? </a:t>
            </a:r>
          </a:p>
          <a:p>
            <a:endParaRPr lang="en-US" dirty="0">
              <a:latin typeface="Century Gothic" panose="020B0502020202020204" pitchFamily="34" charset="0"/>
            </a:endParaRPr>
          </a:p>
          <a:p>
            <a:r>
              <a:rPr lang="en-US" sz="2400" dirty="0">
                <a:solidFill>
                  <a:srgbClr val="00B4CB"/>
                </a:solidFill>
                <a:latin typeface="Century Gothic" panose="020B0502020202020204" pitchFamily="34" charset="0"/>
              </a:rPr>
              <a:t>CULTURE</a:t>
            </a:r>
            <a:endParaRPr lang="en-US" dirty="0">
              <a:solidFill>
                <a:srgbClr val="00B4CB"/>
              </a:solidFill>
              <a:latin typeface="Century Gothic" panose="020B0502020202020204" pitchFamily="34" charset="0"/>
            </a:endParaRPr>
          </a:p>
          <a:p>
            <a:r>
              <a:rPr lang="en-US" dirty="0">
                <a:latin typeface="Century Gothic" panose="020B0502020202020204" pitchFamily="34" charset="0"/>
              </a:rPr>
              <a:t>Describe your company culture. </a:t>
            </a:r>
          </a:p>
          <a:p>
            <a:r>
              <a:rPr lang="en-US" dirty="0">
                <a:latin typeface="Century Gothic" panose="020B0502020202020204" pitchFamily="34" charset="0"/>
              </a:rPr>
              <a:t>What are the attributes and characteristics </a:t>
            </a:r>
          </a:p>
          <a:p>
            <a:r>
              <a:rPr lang="en-US" dirty="0">
                <a:latin typeface="Century Gothic" panose="020B0502020202020204" pitchFamily="34" charset="0"/>
              </a:rPr>
              <a:t>of your company? </a:t>
            </a:r>
          </a:p>
          <a:p>
            <a:r>
              <a:rPr lang="en-US" dirty="0">
                <a:latin typeface="Century Gothic" panose="020B0502020202020204" pitchFamily="34" charset="0"/>
              </a:rPr>
              <a:t>Describe the attitudes and behaviors of your employees. </a:t>
            </a:r>
          </a:p>
          <a:p>
            <a:r>
              <a:rPr lang="en-US" dirty="0">
                <a:latin typeface="Century Gothic" panose="020B0502020202020204" pitchFamily="34" charset="0"/>
              </a:rPr>
              <a:t>How do they interact with each other and your customers?</a:t>
            </a:r>
          </a:p>
          <a:p>
            <a:endParaRPr lang="en-US" dirty="0">
              <a:latin typeface="Century Gothic" panose="020B0502020202020204" pitchFamily="34" charset="0"/>
            </a:endParaRPr>
          </a:p>
        </p:txBody>
      </p:sp>
      <p:grpSp>
        <p:nvGrpSpPr>
          <p:cNvPr id="2" name="Group 1">
            <a:extLst>
              <a:ext uri="{FF2B5EF4-FFF2-40B4-BE49-F238E27FC236}">
                <a16:creationId xmlns:a16="http://schemas.microsoft.com/office/drawing/2014/main" id="{CB083737-3FC9-D247-A24C-F06F2B699AFB}"/>
              </a:ext>
            </a:extLst>
          </p:cNvPr>
          <p:cNvGrpSpPr/>
          <p:nvPr/>
        </p:nvGrpSpPr>
        <p:grpSpPr>
          <a:xfrm>
            <a:off x="7391332" y="3301675"/>
            <a:ext cx="4513583" cy="2702983"/>
            <a:chOff x="4930140" y="2747962"/>
            <a:chExt cx="2331720" cy="1396363"/>
          </a:xfrm>
        </p:grpSpPr>
        <p:sp>
          <p:nvSpPr>
            <p:cNvPr id="10" name="Graphic 5" descr="Diamond with solid fill">
              <a:extLst>
                <a:ext uri="{FF2B5EF4-FFF2-40B4-BE49-F238E27FC236}">
                  <a16:creationId xmlns:a16="http://schemas.microsoft.com/office/drawing/2014/main" id="{57A326D9-7279-5742-AE4D-F1FE4AD0C7C0}"/>
                </a:ext>
              </a:extLst>
            </p:cNvPr>
            <p:cNvSpPr/>
            <p:nvPr/>
          </p:nvSpPr>
          <p:spPr>
            <a:xfrm>
              <a:off x="5587365" y="3102927"/>
              <a:ext cx="882650" cy="666750"/>
            </a:xfrm>
            <a:custGeom>
              <a:avLst/>
              <a:gdLst>
                <a:gd name="connsiteX0" fmla="*/ 685800 w 857250"/>
                <a:gd name="connsiteY0" fmla="*/ 0 h 647700"/>
                <a:gd name="connsiteX1" fmla="*/ 171450 w 857250"/>
                <a:gd name="connsiteY1" fmla="*/ 0 h 647700"/>
                <a:gd name="connsiteX2" fmla="*/ 0 w 857250"/>
                <a:gd name="connsiteY2" fmla="*/ 219075 h 647700"/>
                <a:gd name="connsiteX3" fmla="*/ 428625 w 857250"/>
                <a:gd name="connsiteY3" fmla="*/ 647700 h 647700"/>
                <a:gd name="connsiteX4" fmla="*/ 428625 w 857250"/>
                <a:gd name="connsiteY4" fmla="*/ 647700 h 647700"/>
                <a:gd name="connsiteX5" fmla="*/ 857250 w 857250"/>
                <a:gd name="connsiteY5" fmla="*/ 219075 h 647700"/>
                <a:gd name="connsiteX6" fmla="*/ 263747 w 857250"/>
                <a:gd name="connsiteY6" fmla="*/ 238125 h 647700"/>
                <a:gd name="connsiteX7" fmla="*/ 388620 w 857250"/>
                <a:gd name="connsiteY7" fmla="*/ 526923 h 647700"/>
                <a:gd name="connsiteX8" fmla="*/ 99822 w 857250"/>
                <a:gd name="connsiteY8" fmla="*/ 238125 h 647700"/>
                <a:gd name="connsiteX9" fmla="*/ 552450 w 857250"/>
                <a:gd name="connsiteY9" fmla="*/ 238125 h 647700"/>
                <a:gd name="connsiteX10" fmla="*/ 428625 w 857250"/>
                <a:gd name="connsiteY10" fmla="*/ 523875 h 647700"/>
                <a:gd name="connsiteX11" fmla="*/ 304800 w 857250"/>
                <a:gd name="connsiteY11" fmla="*/ 238125 h 647700"/>
                <a:gd name="connsiteX12" fmla="*/ 302038 w 857250"/>
                <a:gd name="connsiteY12" fmla="*/ 200025 h 647700"/>
                <a:gd name="connsiteX13" fmla="*/ 345948 w 857250"/>
                <a:gd name="connsiteY13" fmla="*/ 57150 h 647700"/>
                <a:gd name="connsiteX14" fmla="*/ 511302 w 857250"/>
                <a:gd name="connsiteY14" fmla="*/ 57150 h 647700"/>
                <a:gd name="connsiteX15" fmla="*/ 555212 w 857250"/>
                <a:gd name="connsiteY15" fmla="*/ 200025 h 647700"/>
                <a:gd name="connsiteX16" fmla="*/ 593503 w 857250"/>
                <a:gd name="connsiteY16" fmla="*/ 238125 h 647700"/>
                <a:gd name="connsiteX17" fmla="*/ 757333 w 857250"/>
                <a:gd name="connsiteY17" fmla="*/ 238125 h 647700"/>
                <a:gd name="connsiteX18" fmla="*/ 468821 w 857250"/>
                <a:gd name="connsiteY18" fmla="*/ 526637 h 647700"/>
                <a:gd name="connsiteX19" fmla="*/ 769811 w 857250"/>
                <a:gd name="connsiteY19" fmla="*/ 200025 h 647700"/>
                <a:gd name="connsiteX20" fmla="*/ 595122 w 857250"/>
                <a:gd name="connsiteY20" fmla="*/ 200025 h 647700"/>
                <a:gd name="connsiteX21" fmla="*/ 551117 w 857250"/>
                <a:gd name="connsiteY21" fmla="*/ 57150 h 647700"/>
                <a:gd name="connsiteX22" fmla="*/ 657987 w 857250"/>
                <a:gd name="connsiteY22" fmla="*/ 57150 h 647700"/>
                <a:gd name="connsiteX23" fmla="*/ 199263 w 857250"/>
                <a:gd name="connsiteY23" fmla="*/ 57150 h 647700"/>
                <a:gd name="connsiteX24" fmla="*/ 306134 w 857250"/>
                <a:gd name="connsiteY24" fmla="*/ 57150 h 647700"/>
                <a:gd name="connsiteX25" fmla="*/ 262128 w 857250"/>
                <a:gd name="connsiteY25" fmla="*/ 200025 h 647700"/>
                <a:gd name="connsiteX26" fmla="*/ 87440 w 857250"/>
                <a:gd name="connsiteY26" fmla="*/ 200025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57250" h="647700">
                  <a:moveTo>
                    <a:pt x="685800" y="0"/>
                  </a:moveTo>
                  <a:lnTo>
                    <a:pt x="171450" y="0"/>
                  </a:lnTo>
                  <a:lnTo>
                    <a:pt x="0" y="219075"/>
                  </a:lnTo>
                  <a:lnTo>
                    <a:pt x="428625" y="647700"/>
                  </a:lnTo>
                  <a:lnTo>
                    <a:pt x="428625" y="647700"/>
                  </a:lnTo>
                  <a:lnTo>
                    <a:pt x="857250" y="219075"/>
                  </a:lnTo>
                  <a:close/>
                  <a:moveTo>
                    <a:pt x="263747" y="238125"/>
                  </a:moveTo>
                  <a:lnTo>
                    <a:pt x="388620" y="526923"/>
                  </a:lnTo>
                  <a:lnTo>
                    <a:pt x="99822" y="238125"/>
                  </a:lnTo>
                  <a:close/>
                  <a:moveTo>
                    <a:pt x="552450" y="238125"/>
                  </a:moveTo>
                  <a:lnTo>
                    <a:pt x="428625" y="523875"/>
                  </a:lnTo>
                  <a:lnTo>
                    <a:pt x="304800" y="238125"/>
                  </a:lnTo>
                  <a:close/>
                  <a:moveTo>
                    <a:pt x="302038" y="200025"/>
                  </a:moveTo>
                  <a:lnTo>
                    <a:pt x="345948" y="57150"/>
                  </a:lnTo>
                  <a:lnTo>
                    <a:pt x="511302" y="57150"/>
                  </a:lnTo>
                  <a:lnTo>
                    <a:pt x="555212" y="200025"/>
                  </a:lnTo>
                  <a:close/>
                  <a:moveTo>
                    <a:pt x="593503" y="238125"/>
                  </a:moveTo>
                  <a:lnTo>
                    <a:pt x="757333" y="238125"/>
                  </a:lnTo>
                  <a:lnTo>
                    <a:pt x="468821" y="526637"/>
                  </a:lnTo>
                  <a:close/>
                  <a:moveTo>
                    <a:pt x="769811" y="200025"/>
                  </a:moveTo>
                  <a:lnTo>
                    <a:pt x="595122" y="200025"/>
                  </a:lnTo>
                  <a:lnTo>
                    <a:pt x="551117" y="57150"/>
                  </a:lnTo>
                  <a:lnTo>
                    <a:pt x="657987" y="57150"/>
                  </a:lnTo>
                  <a:close/>
                  <a:moveTo>
                    <a:pt x="199263" y="57150"/>
                  </a:moveTo>
                  <a:lnTo>
                    <a:pt x="306134" y="57150"/>
                  </a:lnTo>
                  <a:lnTo>
                    <a:pt x="262128" y="200025"/>
                  </a:lnTo>
                  <a:lnTo>
                    <a:pt x="87440" y="200025"/>
                  </a:lnTo>
                  <a:close/>
                </a:path>
              </a:pathLst>
            </a:custGeom>
            <a:solidFill>
              <a:srgbClr val="00D6F0"/>
            </a:solidFill>
            <a:ln w="9525" cap="flat">
              <a:solidFill>
                <a:schemeClr val="bg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1" name="Group 10">
              <a:extLst>
                <a:ext uri="{FF2B5EF4-FFF2-40B4-BE49-F238E27FC236}">
                  <a16:creationId xmlns:a16="http://schemas.microsoft.com/office/drawing/2014/main" id="{03970E68-5A13-8E43-B163-2559CC22BA30}"/>
                </a:ext>
              </a:extLst>
            </p:cNvPr>
            <p:cNvGrpSpPr/>
            <p:nvPr/>
          </p:nvGrpSpPr>
          <p:grpSpPr>
            <a:xfrm>
              <a:off x="6400165" y="3264852"/>
              <a:ext cx="861695" cy="879473"/>
              <a:chOff x="0" y="0"/>
              <a:chExt cx="861807" cy="879701"/>
            </a:xfrm>
          </p:grpSpPr>
          <p:sp>
            <p:nvSpPr>
              <p:cNvPr id="26" name="Freeform 25">
                <a:extLst>
                  <a:ext uri="{FF2B5EF4-FFF2-40B4-BE49-F238E27FC236}">
                    <a16:creationId xmlns:a16="http://schemas.microsoft.com/office/drawing/2014/main" id="{A4A9BE74-38B7-0B4E-8470-07BEC286B6F0}"/>
                  </a:ext>
                </a:extLst>
              </p:cNvPr>
              <p:cNvSpPr/>
              <p:nvPr/>
            </p:nvSpPr>
            <p:spPr>
              <a:xfrm>
                <a:off x="0" y="474562"/>
                <a:ext cx="600075" cy="181610"/>
              </a:xfrm>
              <a:custGeom>
                <a:avLst/>
                <a:gdLst>
                  <a:gd name="connsiteX0" fmla="*/ 324277 w 600501"/>
                  <a:gd name="connsiteY0" fmla="*/ 19050 h 161239"/>
                  <a:gd name="connsiteX1" fmla="*/ 552877 w 600501"/>
                  <a:gd name="connsiteY1" fmla="*/ 19050 h 161239"/>
                  <a:gd name="connsiteX2" fmla="*/ 581452 w 600501"/>
                  <a:gd name="connsiteY2" fmla="*/ 47625 h 161239"/>
                  <a:gd name="connsiteX3" fmla="*/ 552877 w 600501"/>
                  <a:gd name="connsiteY3" fmla="*/ 76200 h 161239"/>
                  <a:gd name="connsiteX4" fmla="*/ 381427 w 600501"/>
                  <a:gd name="connsiteY4" fmla="*/ 76200 h 161239"/>
                  <a:gd name="connsiteX5" fmla="*/ 371902 w 600501"/>
                  <a:gd name="connsiteY5" fmla="*/ 85725 h 161239"/>
                  <a:gd name="connsiteX6" fmla="*/ 381427 w 600501"/>
                  <a:gd name="connsiteY6" fmla="*/ 95250 h 161239"/>
                  <a:gd name="connsiteX7" fmla="*/ 552877 w 600501"/>
                  <a:gd name="connsiteY7" fmla="*/ 95250 h 161239"/>
                  <a:gd name="connsiteX8" fmla="*/ 600502 w 600501"/>
                  <a:gd name="connsiteY8" fmla="*/ 47625 h 161239"/>
                  <a:gd name="connsiteX9" fmla="*/ 552877 w 600501"/>
                  <a:gd name="connsiteY9" fmla="*/ 0 h 161239"/>
                  <a:gd name="connsiteX10" fmla="*/ 324277 w 600501"/>
                  <a:gd name="connsiteY10" fmla="*/ 0 h 161239"/>
                  <a:gd name="connsiteX11" fmla="*/ 275376 w 600501"/>
                  <a:gd name="connsiteY11" fmla="*/ 13335 h 161239"/>
                  <a:gd name="connsiteX12" fmla="*/ 5790 w 600501"/>
                  <a:gd name="connsiteY12" fmla="*/ 142951 h 161239"/>
                  <a:gd name="connsiteX13" fmla="*/ 767 w 600501"/>
                  <a:gd name="connsiteY13" fmla="*/ 155450 h 161239"/>
                  <a:gd name="connsiteX14" fmla="*/ 13265 w 600501"/>
                  <a:gd name="connsiteY14" fmla="*/ 160473 h 161239"/>
                  <a:gd name="connsiteX15" fmla="*/ 14048 w 600501"/>
                  <a:gd name="connsiteY15" fmla="*/ 160096 h 161239"/>
                  <a:gd name="connsiteX16" fmla="*/ 284205 w 600501"/>
                  <a:gd name="connsiteY16" fmla="*/ 30175 h 161239"/>
                  <a:gd name="connsiteX17" fmla="*/ 324277 w 600501"/>
                  <a:gd name="connsiteY17" fmla="*/ 19050 h 16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0501" h="161239">
                    <a:moveTo>
                      <a:pt x="324277" y="19050"/>
                    </a:moveTo>
                    <a:lnTo>
                      <a:pt x="552877" y="19050"/>
                    </a:lnTo>
                    <a:cubicBezTo>
                      <a:pt x="568659" y="19050"/>
                      <a:pt x="581452" y="31843"/>
                      <a:pt x="581452" y="47625"/>
                    </a:cubicBezTo>
                    <a:cubicBezTo>
                      <a:pt x="581452" y="63407"/>
                      <a:pt x="568659" y="76200"/>
                      <a:pt x="552877" y="76200"/>
                    </a:cubicBezTo>
                    <a:lnTo>
                      <a:pt x="381427" y="76200"/>
                    </a:lnTo>
                    <a:cubicBezTo>
                      <a:pt x="376166" y="76200"/>
                      <a:pt x="371902" y="80464"/>
                      <a:pt x="371902" y="85725"/>
                    </a:cubicBezTo>
                    <a:cubicBezTo>
                      <a:pt x="371902" y="90986"/>
                      <a:pt x="376166" y="95250"/>
                      <a:pt x="381427" y="95250"/>
                    </a:cubicBezTo>
                    <a:lnTo>
                      <a:pt x="552877" y="95250"/>
                    </a:lnTo>
                    <a:cubicBezTo>
                      <a:pt x="579179" y="95250"/>
                      <a:pt x="600502" y="73927"/>
                      <a:pt x="600502" y="47625"/>
                    </a:cubicBezTo>
                    <a:cubicBezTo>
                      <a:pt x="600502" y="21323"/>
                      <a:pt x="579179" y="0"/>
                      <a:pt x="552877" y="0"/>
                    </a:cubicBezTo>
                    <a:lnTo>
                      <a:pt x="324277" y="0"/>
                    </a:lnTo>
                    <a:cubicBezTo>
                      <a:pt x="307098" y="143"/>
                      <a:pt x="290249" y="4738"/>
                      <a:pt x="275376" y="13335"/>
                    </a:cubicBezTo>
                    <a:lnTo>
                      <a:pt x="5790" y="142951"/>
                    </a:lnTo>
                    <a:cubicBezTo>
                      <a:pt x="951" y="145015"/>
                      <a:pt x="-1298" y="150611"/>
                      <a:pt x="767" y="155450"/>
                    </a:cubicBezTo>
                    <a:cubicBezTo>
                      <a:pt x="2831" y="160289"/>
                      <a:pt x="8427" y="162538"/>
                      <a:pt x="13265" y="160473"/>
                    </a:cubicBezTo>
                    <a:cubicBezTo>
                      <a:pt x="13532" y="160359"/>
                      <a:pt x="13793" y="160233"/>
                      <a:pt x="14048" y="160096"/>
                    </a:cubicBezTo>
                    <a:lnTo>
                      <a:pt x="284205" y="30175"/>
                    </a:lnTo>
                    <a:cubicBezTo>
                      <a:pt x="296351" y="23006"/>
                      <a:pt x="310173" y="19168"/>
                      <a:pt x="324277" y="19050"/>
                    </a:cubicBezTo>
                    <a:close/>
                  </a:path>
                </a:pathLst>
              </a:custGeom>
              <a:solidFill>
                <a:srgbClr val="69E7F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Freeform 26">
                <a:extLst>
                  <a:ext uri="{FF2B5EF4-FFF2-40B4-BE49-F238E27FC236}">
                    <a16:creationId xmlns:a16="http://schemas.microsoft.com/office/drawing/2014/main" id="{40FA5851-2867-8A45-AA42-2E9CD9AA8611}"/>
                  </a:ext>
                </a:extLst>
              </p:cNvPr>
              <p:cNvSpPr/>
              <p:nvPr/>
            </p:nvSpPr>
            <p:spPr>
              <a:xfrm>
                <a:off x="243068" y="0"/>
                <a:ext cx="618739" cy="418505"/>
              </a:xfrm>
              <a:custGeom>
                <a:avLst/>
                <a:gdLst>
                  <a:gd name="connsiteX0" fmla="*/ 154979 w 480262"/>
                  <a:gd name="connsiteY0" fmla="*/ 278060 h 326009"/>
                  <a:gd name="connsiteX1" fmla="*/ 171352 w 480262"/>
                  <a:gd name="connsiteY1" fmla="*/ 277898 h 326009"/>
                  <a:gd name="connsiteX2" fmla="*/ 172133 w 480262"/>
                  <a:gd name="connsiteY2" fmla="*/ 278851 h 326009"/>
                  <a:gd name="connsiteX3" fmla="*/ 190440 w 480262"/>
                  <a:gd name="connsiteY3" fmla="*/ 317799 h 326009"/>
                  <a:gd name="connsiteX4" fmla="*/ 190783 w 480262"/>
                  <a:gd name="connsiteY4" fmla="*/ 318846 h 326009"/>
                  <a:gd name="connsiteX5" fmla="*/ 191288 w 480262"/>
                  <a:gd name="connsiteY5" fmla="*/ 320370 h 326009"/>
                  <a:gd name="connsiteX6" fmla="*/ 192326 w 480262"/>
                  <a:gd name="connsiteY6" fmla="*/ 322075 h 326009"/>
                  <a:gd name="connsiteX7" fmla="*/ 193279 w 480262"/>
                  <a:gd name="connsiteY7" fmla="*/ 323209 h 326009"/>
                  <a:gd name="connsiteX8" fmla="*/ 194936 w 480262"/>
                  <a:gd name="connsiteY8" fmla="*/ 324447 h 326009"/>
                  <a:gd name="connsiteX9" fmla="*/ 196146 w 480262"/>
                  <a:gd name="connsiteY9" fmla="*/ 325171 h 326009"/>
                  <a:gd name="connsiteX10" fmla="*/ 198413 w 480262"/>
                  <a:gd name="connsiteY10" fmla="*/ 325752 h 326009"/>
                  <a:gd name="connsiteX11" fmla="*/ 199441 w 480262"/>
                  <a:gd name="connsiteY11" fmla="*/ 326009 h 326009"/>
                  <a:gd name="connsiteX12" fmla="*/ 199917 w 480262"/>
                  <a:gd name="connsiteY12" fmla="*/ 326009 h 326009"/>
                  <a:gd name="connsiteX13" fmla="*/ 201203 w 480262"/>
                  <a:gd name="connsiteY13" fmla="*/ 325923 h 326009"/>
                  <a:gd name="connsiteX14" fmla="*/ 202261 w 480262"/>
                  <a:gd name="connsiteY14" fmla="*/ 325552 h 326009"/>
                  <a:gd name="connsiteX15" fmla="*/ 204166 w 480262"/>
                  <a:gd name="connsiteY15" fmla="*/ 324895 h 326009"/>
                  <a:gd name="connsiteX16" fmla="*/ 205575 w 480262"/>
                  <a:gd name="connsiteY16" fmla="*/ 323942 h 326009"/>
                  <a:gd name="connsiteX17" fmla="*/ 207957 w 480262"/>
                  <a:gd name="connsiteY17" fmla="*/ 321323 h 326009"/>
                  <a:gd name="connsiteX18" fmla="*/ 208776 w 480262"/>
                  <a:gd name="connsiteY18" fmla="*/ 319656 h 326009"/>
                  <a:gd name="connsiteX19" fmla="*/ 209195 w 480262"/>
                  <a:gd name="connsiteY19" fmla="*/ 317932 h 326009"/>
                  <a:gd name="connsiteX20" fmla="*/ 209452 w 480262"/>
                  <a:gd name="connsiteY20" fmla="*/ 316894 h 326009"/>
                  <a:gd name="connsiteX21" fmla="*/ 258239 w 480262"/>
                  <a:gd name="connsiteY21" fmla="*/ 226701 h 326009"/>
                  <a:gd name="connsiteX22" fmla="*/ 298616 w 480262"/>
                  <a:gd name="connsiteY22" fmla="*/ 228063 h 326009"/>
                  <a:gd name="connsiteX23" fmla="*/ 431013 w 480262"/>
                  <a:gd name="connsiteY23" fmla="*/ 184515 h 326009"/>
                  <a:gd name="connsiteX24" fmla="*/ 478638 w 480262"/>
                  <a:gd name="connsiteY24" fmla="*/ 1635 h 326009"/>
                  <a:gd name="connsiteX25" fmla="*/ 446891 w 480262"/>
                  <a:gd name="connsiteY25" fmla="*/ 6 h 326009"/>
                  <a:gd name="connsiteX26" fmla="*/ 297663 w 480262"/>
                  <a:gd name="connsiteY26" fmla="*/ 49260 h 326009"/>
                  <a:gd name="connsiteX27" fmla="*/ 247847 w 480262"/>
                  <a:gd name="connsiteY27" fmla="*/ 210699 h 326009"/>
                  <a:gd name="connsiteX28" fmla="*/ 196555 w 480262"/>
                  <a:gd name="connsiteY28" fmla="*/ 279194 h 326009"/>
                  <a:gd name="connsiteX29" fmla="*/ 186792 w 480262"/>
                  <a:gd name="connsiteY29" fmla="*/ 266544 h 326009"/>
                  <a:gd name="connsiteX30" fmla="*/ 183477 w 480262"/>
                  <a:gd name="connsiteY30" fmla="*/ 262525 h 326009"/>
                  <a:gd name="connsiteX31" fmla="*/ 150968 w 480262"/>
                  <a:gd name="connsiteY31" fmla="*/ 126413 h 326009"/>
                  <a:gd name="connsiteX32" fmla="*/ 35716 w 480262"/>
                  <a:gd name="connsiteY32" fmla="*/ 85036 h 326009"/>
                  <a:gd name="connsiteX33" fmla="*/ 1426 w 480262"/>
                  <a:gd name="connsiteY33" fmla="*/ 87360 h 326009"/>
                  <a:gd name="connsiteX34" fmla="*/ 40478 w 480262"/>
                  <a:gd name="connsiteY34" fmla="*/ 236903 h 326009"/>
                  <a:gd name="connsiteX35" fmla="*/ 154979 w 480262"/>
                  <a:gd name="connsiteY35" fmla="*/ 278060 h 326009"/>
                  <a:gd name="connsiteX36" fmla="*/ 311065 w 480262"/>
                  <a:gd name="connsiteY36" fmla="*/ 62795 h 326009"/>
                  <a:gd name="connsiteX37" fmla="*/ 446825 w 480262"/>
                  <a:gd name="connsiteY37" fmla="*/ 19123 h 326009"/>
                  <a:gd name="connsiteX38" fmla="*/ 460826 w 480262"/>
                  <a:gd name="connsiteY38" fmla="*/ 19437 h 326009"/>
                  <a:gd name="connsiteX39" fmla="*/ 417459 w 480262"/>
                  <a:gd name="connsiteY39" fmla="*/ 171123 h 326009"/>
                  <a:gd name="connsiteX40" fmla="*/ 298520 w 480262"/>
                  <a:gd name="connsiteY40" fmla="*/ 209080 h 326009"/>
                  <a:gd name="connsiteX41" fmla="*/ 281375 w 480262"/>
                  <a:gd name="connsiteY41" fmla="*/ 208756 h 326009"/>
                  <a:gd name="connsiteX42" fmla="*/ 367681 w 480262"/>
                  <a:gd name="connsiteY42" fmla="*/ 130318 h 326009"/>
                  <a:gd name="connsiteX43" fmla="*/ 371401 w 480262"/>
                  <a:gd name="connsiteY43" fmla="*/ 117369 h 326009"/>
                  <a:gd name="connsiteX44" fmla="*/ 358452 w 480262"/>
                  <a:gd name="connsiteY44" fmla="*/ 113649 h 326009"/>
                  <a:gd name="connsiteX45" fmla="*/ 267374 w 480262"/>
                  <a:gd name="connsiteY45" fmla="*/ 195821 h 326009"/>
                  <a:gd name="connsiteX46" fmla="*/ 311065 w 480262"/>
                  <a:gd name="connsiteY46" fmla="*/ 62786 h 326009"/>
                  <a:gd name="connsiteX47" fmla="*/ 19209 w 480262"/>
                  <a:gd name="connsiteY47" fmla="*/ 104705 h 326009"/>
                  <a:gd name="connsiteX48" fmla="*/ 35649 w 480262"/>
                  <a:gd name="connsiteY48" fmla="*/ 104153 h 326009"/>
                  <a:gd name="connsiteX49" fmla="*/ 136614 w 480262"/>
                  <a:gd name="connsiteY49" fmla="*/ 139043 h 326009"/>
                  <a:gd name="connsiteX50" fmla="*/ 165304 w 480262"/>
                  <a:gd name="connsiteY50" fmla="*/ 246466 h 326009"/>
                  <a:gd name="connsiteX51" fmla="*/ 92742 w 480262"/>
                  <a:gd name="connsiteY51" fmla="*/ 168761 h 326009"/>
                  <a:gd name="connsiteX52" fmla="*/ 79455 w 480262"/>
                  <a:gd name="connsiteY52" fmla="*/ 170980 h 326009"/>
                  <a:gd name="connsiteX53" fmla="*/ 81674 w 480262"/>
                  <a:gd name="connsiteY53" fmla="*/ 184268 h 326009"/>
                  <a:gd name="connsiteX54" fmla="*/ 150654 w 480262"/>
                  <a:gd name="connsiteY54" fmla="*/ 258982 h 326009"/>
                  <a:gd name="connsiteX55" fmla="*/ 53566 w 480262"/>
                  <a:gd name="connsiteY55" fmla="*/ 223158 h 326009"/>
                  <a:gd name="connsiteX56" fmla="*/ 19209 w 480262"/>
                  <a:gd name="connsiteY56" fmla="*/ 104696 h 32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80262" h="326009">
                    <a:moveTo>
                      <a:pt x="154979" y="278060"/>
                    </a:moveTo>
                    <a:cubicBezTo>
                      <a:pt x="160846" y="278060"/>
                      <a:pt x="166237" y="277965"/>
                      <a:pt x="171352" y="277898"/>
                    </a:cubicBezTo>
                    <a:lnTo>
                      <a:pt x="172133" y="278851"/>
                    </a:lnTo>
                    <a:cubicBezTo>
                      <a:pt x="182464" y="289390"/>
                      <a:pt x="188917" y="303120"/>
                      <a:pt x="190440" y="317799"/>
                    </a:cubicBezTo>
                    <a:cubicBezTo>
                      <a:pt x="190530" y="318156"/>
                      <a:pt x="190645" y="318505"/>
                      <a:pt x="190783" y="318846"/>
                    </a:cubicBezTo>
                    <a:cubicBezTo>
                      <a:pt x="190913" y="319366"/>
                      <a:pt x="191081" y="319876"/>
                      <a:pt x="191288" y="320370"/>
                    </a:cubicBezTo>
                    <a:cubicBezTo>
                      <a:pt x="191573" y="320974"/>
                      <a:pt x="191920" y="321546"/>
                      <a:pt x="192326" y="322075"/>
                    </a:cubicBezTo>
                    <a:cubicBezTo>
                      <a:pt x="192608" y="322481"/>
                      <a:pt x="192927" y="322861"/>
                      <a:pt x="193279" y="323209"/>
                    </a:cubicBezTo>
                    <a:cubicBezTo>
                      <a:pt x="193779" y="323688"/>
                      <a:pt x="194335" y="324104"/>
                      <a:pt x="194936" y="324447"/>
                    </a:cubicBezTo>
                    <a:cubicBezTo>
                      <a:pt x="195319" y="324721"/>
                      <a:pt x="195724" y="324963"/>
                      <a:pt x="196146" y="325171"/>
                    </a:cubicBezTo>
                    <a:cubicBezTo>
                      <a:pt x="196874" y="325457"/>
                      <a:pt x="197636" y="325652"/>
                      <a:pt x="198413" y="325752"/>
                    </a:cubicBezTo>
                    <a:cubicBezTo>
                      <a:pt x="198751" y="325856"/>
                      <a:pt x="199095" y="325941"/>
                      <a:pt x="199441" y="326009"/>
                    </a:cubicBezTo>
                    <a:lnTo>
                      <a:pt x="199917" y="326009"/>
                    </a:lnTo>
                    <a:cubicBezTo>
                      <a:pt x="200347" y="326009"/>
                      <a:pt x="200777" y="325980"/>
                      <a:pt x="201203" y="325923"/>
                    </a:cubicBezTo>
                    <a:cubicBezTo>
                      <a:pt x="201563" y="325821"/>
                      <a:pt x="201916" y="325697"/>
                      <a:pt x="202261" y="325552"/>
                    </a:cubicBezTo>
                    <a:cubicBezTo>
                      <a:pt x="202919" y="325406"/>
                      <a:pt x="203558" y="325185"/>
                      <a:pt x="204166" y="324895"/>
                    </a:cubicBezTo>
                    <a:cubicBezTo>
                      <a:pt x="204664" y="324620"/>
                      <a:pt x="205135" y="324302"/>
                      <a:pt x="205575" y="323942"/>
                    </a:cubicBezTo>
                    <a:cubicBezTo>
                      <a:pt x="206548" y="323251"/>
                      <a:pt x="207360" y="322357"/>
                      <a:pt x="207957" y="321323"/>
                    </a:cubicBezTo>
                    <a:cubicBezTo>
                      <a:pt x="208284" y="320796"/>
                      <a:pt x="208559" y="320237"/>
                      <a:pt x="208776" y="319656"/>
                    </a:cubicBezTo>
                    <a:cubicBezTo>
                      <a:pt x="208973" y="319097"/>
                      <a:pt x="209114" y="318520"/>
                      <a:pt x="209195" y="317932"/>
                    </a:cubicBezTo>
                    <a:cubicBezTo>
                      <a:pt x="209304" y="317592"/>
                      <a:pt x="209390" y="317245"/>
                      <a:pt x="209452" y="316894"/>
                    </a:cubicBezTo>
                    <a:cubicBezTo>
                      <a:pt x="210073" y="280683"/>
                      <a:pt x="228272" y="247038"/>
                      <a:pt x="258239" y="226701"/>
                    </a:cubicBezTo>
                    <a:cubicBezTo>
                      <a:pt x="269536" y="227244"/>
                      <a:pt x="283395" y="228063"/>
                      <a:pt x="298616" y="228063"/>
                    </a:cubicBezTo>
                    <a:cubicBezTo>
                      <a:pt x="341049" y="228063"/>
                      <a:pt x="393989" y="221634"/>
                      <a:pt x="431013" y="184515"/>
                    </a:cubicBezTo>
                    <a:cubicBezTo>
                      <a:pt x="493878" y="119745"/>
                      <a:pt x="478638" y="1635"/>
                      <a:pt x="478638" y="1635"/>
                    </a:cubicBezTo>
                    <a:cubicBezTo>
                      <a:pt x="468097" y="478"/>
                      <a:pt x="457496" y="-66"/>
                      <a:pt x="446891" y="6"/>
                    </a:cubicBezTo>
                    <a:cubicBezTo>
                      <a:pt x="407391" y="6"/>
                      <a:pt x="340002" y="6922"/>
                      <a:pt x="297663" y="49260"/>
                    </a:cubicBezTo>
                    <a:cubicBezTo>
                      <a:pt x="253848" y="94190"/>
                      <a:pt x="247971" y="167761"/>
                      <a:pt x="247847" y="210699"/>
                    </a:cubicBezTo>
                    <a:cubicBezTo>
                      <a:pt x="223751" y="227340"/>
                      <a:pt x="205742" y="251388"/>
                      <a:pt x="196555" y="279194"/>
                    </a:cubicBezTo>
                    <a:cubicBezTo>
                      <a:pt x="193546" y="274793"/>
                      <a:pt x="190287" y="270570"/>
                      <a:pt x="186792" y="266544"/>
                    </a:cubicBezTo>
                    <a:cubicBezTo>
                      <a:pt x="185697" y="265230"/>
                      <a:pt x="184582" y="263887"/>
                      <a:pt x="183477" y="262525"/>
                    </a:cubicBezTo>
                    <a:cubicBezTo>
                      <a:pt x="185820" y="227349"/>
                      <a:pt x="189335" y="170132"/>
                      <a:pt x="150968" y="126413"/>
                    </a:cubicBezTo>
                    <a:cubicBezTo>
                      <a:pt x="120393" y="91551"/>
                      <a:pt x="69501" y="85036"/>
                      <a:pt x="35716" y="85036"/>
                    </a:cubicBezTo>
                    <a:cubicBezTo>
                      <a:pt x="24244" y="84964"/>
                      <a:pt x="12783" y="85741"/>
                      <a:pt x="1426" y="87360"/>
                    </a:cubicBezTo>
                    <a:cubicBezTo>
                      <a:pt x="1426" y="87360"/>
                      <a:pt x="-11499" y="187516"/>
                      <a:pt x="40478" y="236903"/>
                    </a:cubicBezTo>
                    <a:cubicBezTo>
                      <a:pt x="79798" y="274384"/>
                      <a:pt x="122508" y="278060"/>
                      <a:pt x="154979" y="278060"/>
                    </a:cubicBezTo>
                    <a:close/>
                    <a:moveTo>
                      <a:pt x="311065" y="62795"/>
                    </a:moveTo>
                    <a:cubicBezTo>
                      <a:pt x="349060" y="24800"/>
                      <a:pt x="412430" y="19123"/>
                      <a:pt x="446825" y="19123"/>
                    </a:cubicBezTo>
                    <a:cubicBezTo>
                      <a:pt x="452063" y="19123"/>
                      <a:pt x="456788" y="19256"/>
                      <a:pt x="460826" y="19437"/>
                    </a:cubicBezTo>
                    <a:cubicBezTo>
                      <a:pt x="462303" y="51575"/>
                      <a:pt x="460550" y="126727"/>
                      <a:pt x="417459" y="171123"/>
                    </a:cubicBezTo>
                    <a:cubicBezTo>
                      <a:pt x="391608" y="197021"/>
                      <a:pt x="353813" y="209080"/>
                      <a:pt x="298520" y="209080"/>
                    </a:cubicBezTo>
                    <a:cubicBezTo>
                      <a:pt x="292548" y="209080"/>
                      <a:pt x="286833" y="208947"/>
                      <a:pt x="281375" y="208756"/>
                    </a:cubicBezTo>
                    <a:cubicBezTo>
                      <a:pt x="315303" y="169170"/>
                      <a:pt x="342992" y="143986"/>
                      <a:pt x="367681" y="130318"/>
                    </a:cubicBezTo>
                    <a:cubicBezTo>
                      <a:pt x="372284" y="127769"/>
                      <a:pt x="373950" y="121971"/>
                      <a:pt x="371401" y="117369"/>
                    </a:cubicBezTo>
                    <a:cubicBezTo>
                      <a:pt x="368852" y="112765"/>
                      <a:pt x="363055" y="111100"/>
                      <a:pt x="358452" y="113649"/>
                    </a:cubicBezTo>
                    <a:cubicBezTo>
                      <a:pt x="331877" y="128365"/>
                      <a:pt x="302654" y="154750"/>
                      <a:pt x="267374" y="195821"/>
                    </a:cubicBezTo>
                    <a:cubicBezTo>
                      <a:pt x="269669" y="135119"/>
                      <a:pt x="284252" y="90275"/>
                      <a:pt x="311065" y="62786"/>
                    </a:cubicBezTo>
                    <a:close/>
                    <a:moveTo>
                      <a:pt x="19209" y="104705"/>
                    </a:moveTo>
                    <a:cubicBezTo>
                      <a:pt x="23876" y="104381"/>
                      <a:pt x="29458" y="104153"/>
                      <a:pt x="35649" y="104153"/>
                    </a:cubicBezTo>
                    <a:cubicBezTo>
                      <a:pt x="61910" y="104153"/>
                      <a:pt x="109944" y="108677"/>
                      <a:pt x="136614" y="139043"/>
                    </a:cubicBezTo>
                    <a:cubicBezTo>
                      <a:pt x="165189" y="171637"/>
                      <a:pt x="166847" y="213766"/>
                      <a:pt x="165304" y="246466"/>
                    </a:cubicBezTo>
                    <a:cubicBezTo>
                      <a:pt x="146557" y="215971"/>
                      <a:pt x="121883" y="189548"/>
                      <a:pt x="92742" y="168761"/>
                    </a:cubicBezTo>
                    <a:cubicBezTo>
                      <a:pt x="88460" y="165704"/>
                      <a:pt x="82511" y="166698"/>
                      <a:pt x="79455" y="170980"/>
                    </a:cubicBezTo>
                    <a:cubicBezTo>
                      <a:pt x="76398" y="175263"/>
                      <a:pt x="77392" y="181211"/>
                      <a:pt x="81674" y="184268"/>
                    </a:cubicBezTo>
                    <a:cubicBezTo>
                      <a:pt x="109516" y="204215"/>
                      <a:pt x="132989" y="229639"/>
                      <a:pt x="150654" y="258982"/>
                    </a:cubicBezTo>
                    <a:cubicBezTo>
                      <a:pt x="118841" y="258582"/>
                      <a:pt x="85284" y="253267"/>
                      <a:pt x="53566" y="223158"/>
                    </a:cubicBezTo>
                    <a:cubicBezTo>
                      <a:pt x="20181" y="191449"/>
                      <a:pt x="18142" y="132261"/>
                      <a:pt x="19209" y="104696"/>
                    </a:cubicBezTo>
                    <a:close/>
                  </a:path>
                </a:pathLst>
              </a:custGeom>
              <a:solidFill>
                <a:srgbClr val="00D6F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Freeform 27">
                <a:extLst>
                  <a:ext uri="{FF2B5EF4-FFF2-40B4-BE49-F238E27FC236}">
                    <a16:creationId xmlns:a16="http://schemas.microsoft.com/office/drawing/2014/main" id="{96D8D932-F9F2-EF42-8CBF-ABD9B4F21B60}"/>
                  </a:ext>
                </a:extLst>
              </p:cNvPr>
              <p:cNvSpPr/>
              <p:nvPr/>
            </p:nvSpPr>
            <p:spPr>
              <a:xfrm>
                <a:off x="127321" y="416689"/>
                <a:ext cx="724573" cy="463012"/>
              </a:xfrm>
              <a:custGeom>
                <a:avLst/>
                <a:gdLst>
                  <a:gd name="connsiteX0" fmla="*/ 676948 w 724573"/>
                  <a:gd name="connsiteY0" fmla="*/ 10 h 372244"/>
                  <a:gd name="connsiteX1" fmla="*/ 652183 w 724573"/>
                  <a:gd name="connsiteY1" fmla="*/ 6982 h 372244"/>
                  <a:gd name="connsiteX2" fmla="*/ 489306 w 724573"/>
                  <a:gd name="connsiteY2" fmla="*/ 100327 h 372244"/>
                  <a:gd name="connsiteX3" fmla="*/ 485791 w 724573"/>
                  <a:gd name="connsiteY3" fmla="*/ 113367 h 372244"/>
                  <a:gd name="connsiteX4" fmla="*/ 498831 w 724573"/>
                  <a:gd name="connsiteY4" fmla="*/ 116882 h 372244"/>
                  <a:gd name="connsiteX5" fmla="*/ 662261 w 724573"/>
                  <a:gd name="connsiteY5" fmla="*/ 23175 h 372244"/>
                  <a:gd name="connsiteX6" fmla="*/ 676948 w 724573"/>
                  <a:gd name="connsiteY6" fmla="*/ 19060 h 372244"/>
                  <a:gd name="connsiteX7" fmla="*/ 705523 w 724573"/>
                  <a:gd name="connsiteY7" fmla="*/ 47635 h 372244"/>
                  <a:gd name="connsiteX8" fmla="*/ 695465 w 724573"/>
                  <a:gd name="connsiteY8" fmla="*/ 69942 h 372244"/>
                  <a:gd name="connsiteX9" fmla="*/ 434232 w 724573"/>
                  <a:gd name="connsiteY9" fmla="*/ 260928 h 372244"/>
                  <a:gd name="connsiteX10" fmla="*/ 416916 w 724573"/>
                  <a:gd name="connsiteY10" fmla="*/ 266805 h 372244"/>
                  <a:gd name="connsiteX11" fmla="*/ 238798 w 724573"/>
                  <a:gd name="connsiteY11" fmla="*/ 266805 h 372244"/>
                  <a:gd name="connsiteX12" fmla="*/ 3445 w 724573"/>
                  <a:gd name="connsiteY12" fmla="*/ 355388 h 372244"/>
                  <a:gd name="connsiteX13" fmla="*/ 2194 w 724573"/>
                  <a:gd name="connsiteY13" fmla="*/ 368800 h 372244"/>
                  <a:gd name="connsiteX14" fmla="*/ 15606 w 724573"/>
                  <a:gd name="connsiteY14" fmla="*/ 370051 h 372244"/>
                  <a:gd name="connsiteX15" fmla="*/ 16866 w 724573"/>
                  <a:gd name="connsiteY15" fmla="*/ 368789 h 372244"/>
                  <a:gd name="connsiteX16" fmla="*/ 238798 w 724573"/>
                  <a:gd name="connsiteY16" fmla="*/ 285855 h 372244"/>
                  <a:gd name="connsiteX17" fmla="*/ 416916 w 724573"/>
                  <a:gd name="connsiteY17" fmla="*/ 285855 h 372244"/>
                  <a:gd name="connsiteX18" fmla="*/ 445377 w 724573"/>
                  <a:gd name="connsiteY18" fmla="*/ 276330 h 372244"/>
                  <a:gd name="connsiteX19" fmla="*/ 707324 w 724573"/>
                  <a:gd name="connsiteY19" fmla="*/ 84878 h 372244"/>
                  <a:gd name="connsiteX20" fmla="*/ 708448 w 724573"/>
                  <a:gd name="connsiteY20" fmla="*/ 83925 h 372244"/>
                  <a:gd name="connsiteX21" fmla="*/ 724573 w 724573"/>
                  <a:gd name="connsiteY21" fmla="*/ 47644 h 372244"/>
                  <a:gd name="connsiteX22" fmla="*/ 676948 w 724573"/>
                  <a:gd name="connsiteY22" fmla="*/ 10 h 37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4573" h="372244">
                    <a:moveTo>
                      <a:pt x="676948" y="10"/>
                    </a:moveTo>
                    <a:cubicBezTo>
                      <a:pt x="668184" y="-175"/>
                      <a:pt x="659564" y="2253"/>
                      <a:pt x="652183" y="6982"/>
                    </a:cubicBezTo>
                    <a:lnTo>
                      <a:pt x="489306" y="100327"/>
                    </a:lnTo>
                    <a:cubicBezTo>
                      <a:pt x="484735" y="102957"/>
                      <a:pt x="483161" y="108796"/>
                      <a:pt x="485791" y="113367"/>
                    </a:cubicBezTo>
                    <a:cubicBezTo>
                      <a:pt x="488421" y="117938"/>
                      <a:pt x="494260" y="119511"/>
                      <a:pt x="498831" y="116882"/>
                    </a:cubicBezTo>
                    <a:lnTo>
                      <a:pt x="662261" y="23175"/>
                    </a:lnTo>
                    <a:cubicBezTo>
                      <a:pt x="666628" y="20349"/>
                      <a:pt x="671749" y="18915"/>
                      <a:pt x="676948" y="19060"/>
                    </a:cubicBezTo>
                    <a:cubicBezTo>
                      <a:pt x="692730" y="19060"/>
                      <a:pt x="705523" y="31853"/>
                      <a:pt x="705523" y="47635"/>
                    </a:cubicBezTo>
                    <a:cubicBezTo>
                      <a:pt x="705145" y="56083"/>
                      <a:pt x="701546" y="64065"/>
                      <a:pt x="695465" y="69942"/>
                    </a:cubicBezTo>
                    <a:lnTo>
                      <a:pt x="434232" y="260928"/>
                    </a:lnTo>
                    <a:cubicBezTo>
                      <a:pt x="429243" y="264699"/>
                      <a:pt x="423170" y="266760"/>
                      <a:pt x="416916" y="266805"/>
                    </a:cubicBezTo>
                    <a:lnTo>
                      <a:pt x="238798" y="266805"/>
                    </a:lnTo>
                    <a:cubicBezTo>
                      <a:pt x="141377" y="266805"/>
                      <a:pt x="62186" y="296590"/>
                      <a:pt x="3445" y="355388"/>
                    </a:cubicBezTo>
                    <a:cubicBezTo>
                      <a:pt x="-604" y="358745"/>
                      <a:pt x="-1165" y="364751"/>
                      <a:pt x="2194" y="368800"/>
                    </a:cubicBezTo>
                    <a:cubicBezTo>
                      <a:pt x="5551" y="372849"/>
                      <a:pt x="11556" y="373410"/>
                      <a:pt x="15606" y="370051"/>
                    </a:cubicBezTo>
                    <a:cubicBezTo>
                      <a:pt x="16064" y="369671"/>
                      <a:pt x="16486" y="369248"/>
                      <a:pt x="16866" y="368789"/>
                    </a:cubicBezTo>
                    <a:cubicBezTo>
                      <a:pt x="71930" y="313744"/>
                      <a:pt x="146587" y="285855"/>
                      <a:pt x="238798" y="285855"/>
                    </a:cubicBezTo>
                    <a:lnTo>
                      <a:pt x="416916" y="285855"/>
                    </a:lnTo>
                    <a:cubicBezTo>
                      <a:pt x="427175" y="285795"/>
                      <a:pt x="437147" y="282458"/>
                      <a:pt x="445377" y="276330"/>
                    </a:cubicBezTo>
                    <a:lnTo>
                      <a:pt x="707324" y="84878"/>
                    </a:lnTo>
                    <a:lnTo>
                      <a:pt x="708448" y="83925"/>
                    </a:lnTo>
                    <a:cubicBezTo>
                      <a:pt x="718438" y="74460"/>
                      <a:pt x="724242" y="61402"/>
                      <a:pt x="724573" y="47644"/>
                    </a:cubicBezTo>
                    <a:cubicBezTo>
                      <a:pt x="724547" y="21352"/>
                      <a:pt x="703241" y="41"/>
                      <a:pt x="676948" y="10"/>
                    </a:cubicBezTo>
                    <a:close/>
                  </a:path>
                </a:pathLst>
              </a:custGeom>
              <a:solidFill>
                <a:srgbClr val="00D6F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2" name="Group 11">
              <a:extLst>
                <a:ext uri="{FF2B5EF4-FFF2-40B4-BE49-F238E27FC236}">
                  <a16:creationId xmlns:a16="http://schemas.microsoft.com/office/drawing/2014/main" id="{EA732D9A-C2D0-9542-B638-7A35BF3D6AE6}"/>
                </a:ext>
              </a:extLst>
            </p:cNvPr>
            <p:cNvGrpSpPr/>
            <p:nvPr/>
          </p:nvGrpSpPr>
          <p:grpSpPr>
            <a:xfrm>
              <a:off x="4930140" y="3391852"/>
              <a:ext cx="693419" cy="695960"/>
              <a:chOff x="0" y="0"/>
              <a:chExt cx="693471" cy="696299"/>
            </a:xfrm>
          </p:grpSpPr>
          <p:sp>
            <p:nvSpPr>
              <p:cNvPr id="21" name="Freeform 20">
                <a:extLst>
                  <a:ext uri="{FF2B5EF4-FFF2-40B4-BE49-F238E27FC236}">
                    <a16:creationId xmlns:a16="http://schemas.microsoft.com/office/drawing/2014/main" id="{580AB1A4-49FD-F94B-86DC-EA5BA9827F1A}"/>
                  </a:ext>
                </a:extLst>
              </p:cNvPr>
              <p:cNvSpPr/>
              <p:nvPr/>
            </p:nvSpPr>
            <p:spPr>
              <a:xfrm flipH="1">
                <a:off x="0" y="0"/>
                <a:ext cx="376415" cy="378027"/>
              </a:xfrm>
              <a:custGeom>
                <a:avLst/>
                <a:gdLst>
                  <a:gd name="connsiteX0" fmla="*/ 404206 w 404931"/>
                  <a:gd name="connsiteY0" fmla="*/ 91600 h 404927"/>
                  <a:gd name="connsiteX1" fmla="*/ 395405 w 404931"/>
                  <a:gd name="connsiteY1" fmla="*/ 85723 h 404927"/>
                  <a:gd name="connsiteX2" fmla="*/ 319205 w 404931"/>
                  <a:gd name="connsiteY2" fmla="*/ 85723 h 404927"/>
                  <a:gd name="connsiteX3" fmla="*/ 319205 w 404931"/>
                  <a:gd name="connsiteY3" fmla="*/ 9523 h 404927"/>
                  <a:gd name="connsiteX4" fmla="*/ 309678 w 404931"/>
                  <a:gd name="connsiteY4" fmla="*/ 0 h 404927"/>
                  <a:gd name="connsiteX5" fmla="*/ 302946 w 404931"/>
                  <a:gd name="connsiteY5" fmla="*/ 2789 h 404927"/>
                  <a:gd name="connsiteX6" fmla="*/ 217221 w 404931"/>
                  <a:gd name="connsiteY6" fmla="*/ 88514 h 404927"/>
                  <a:gd name="connsiteX7" fmla="*/ 214430 w 404931"/>
                  <a:gd name="connsiteY7" fmla="*/ 95248 h 404927"/>
                  <a:gd name="connsiteX8" fmla="*/ 214430 w 404931"/>
                  <a:gd name="connsiteY8" fmla="*/ 177030 h 404927"/>
                  <a:gd name="connsiteX9" fmla="*/ 2908 w 404931"/>
                  <a:gd name="connsiteY9" fmla="*/ 388551 h 404927"/>
                  <a:gd name="connsiteX10" fmla="*/ 2674 w 404931"/>
                  <a:gd name="connsiteY10" fmla="*/ 402020 h 404927"/>
                  <a:gd name="connsiteX11" fmla="*/ 16142 w 404931"/>
                  <a:gd name="connsiteY11" fmla="*/ 402254 h 404927"/>
                  <a:gd name="connsiteX12" fmla="*/ 16377 w 404931"/>
                  <a:gd name="connsiteY12" fmla="*/ 402020 h 404927"/>
                  <a:gd name="connsiteX13" fmla="*/ 227898 w 404931"/>
                  <a:gd name="connsiteY13" fmla="*/ 190498 h 404927"/>
                  <a:gd name="connsiteX14" fmla="*/ 309680 w 404931"/>
                  <a:gd name="connsiteY14" fmla="*/ 190498 h 404927"/>
                  <a:gd name="connsiteX15" fmla="*/ 316414 w 404931"/>
                  <a:gd name="connsiteY15" fmla="*/ 187707 h 404927"/>
                  <a:gd name="connsiteX16" fmla="*/ 402139 w 404931"/>
                  <a:gd name="connsiteY16" fmla="*/ 101982 h 404927"/>
                  <a:gd name="connsiteX17" fmla="*/ 404206 w 404931"/>
                  <a:gd name="connsiteY17" fmla="*/ 91600 h 404927"/>
                  <a:gd name="connsiteX18" fmla="*/ 233480 w 404931"/>
                  <a:gd name="connsiteY18" fmla="*/ 99191 h 404927"/>
                  <a:gd name="connsiteX19" fmla="*/ 299993 w 404931"/>
                  <a:gd name="connsiteY19" fmla="*/ 32678 h 404927"/>
                  <a:gd name="connsiteX20" fmla="*/ 300155 w 404931"/>
                  <a:gd name="connsiteY20" fmla="*/ 32745 h 404927"/>
                  <a:gd name="connsiteX21" fmla="*/ 300155 w 404931"/>
                  <a:gd name="connsiteY21" fmla="*/ 91305 h 404927"/>
                  <a:gd name="connsiteX22" fmla="*/ 233480 w 404931"/>
                  <a:gd name="connsiteY22" fmla="*/ 157980 h 404927"/>
                  <a:gd name="connsiteX23" fmla="*/ 305737 w 404931"/>
                  <a:gd name="connsiteY23" fmla="*/ 171448 h 404927"/>
                  <a:gd name="connsiteX24" fmla="*/ 246948 w 404931"/>
                  <a:gd name="connsiteY24" fmla="*/ 171448 h 404927"/>
                  <a:gd name="connsiteX25" fmla="*/ 313623 w 404931"/>
                  <a:gd name="connsiteY25" fmla="*/ 104773 h 404927"/>
                  <a:gd name="connsiteX26" fmla="*/ 372183 w 404931"/>
                  <a:gd name="connsiteY26" fmla="*/ 104773 h 404927"/>
                  <a:gd name="connsiteX27" fmla="*/ 372250 w 404931"/>
                  <a:gd name="connsiteY27" fmla="*/ 104935 h 40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4931" h="404927">
                    <a:moveTo>
                      <a:pt x="404206" y="91600"/>
                    </a:moveTo>
                    <a:cubicBezTo>
                      <a:pt x="402731" y="88041"/>
                      <a:pt x="399257" y="85722"/>
                      <a:pt x="395405" y="85723"/>
                    </a:cubicBezTo>
                    <a:lnTo>
                      <a:pt x="319205" y="85723"/>
                    </a:lnTo>
                    <a:lnTo>
                      <a:pt x="319205" y="9523"/>
                    </a:lnTo>
                    <a:cubicBezTo>
                      <a:pt x="319204" y="4262"/>
                      <a:pt x="314939" y="-1"/>
                      <a:pt x="309678" y="0"/>
                    </a:cubicBezTo>
                    <a:cubicBezTo>
                      <a:pt x="307153" y="1"/>
                      <a:pt x="304732" y="1004"/>
                      <a:pt x="302946" y="2789"/>
                    </a:cubicBezTo>
                    <a:lnTo>
                      <a:pt x="217221" y="88514"/>
                    </a:lnTo>
                    <a:cubicBezTo>
                      <a:pt x="215435" y="90300"/>
                      <a:pt x="214431" y="92722"/>
                      <a:pt x="214430" y="95248"/>
                    </a:cubicBezTo>
                    <a:lnTo>
                      <a:pt x="214430" y="177030"/>
                    </a:lnTo>
                    <a:lnTo>
                      <a:pt x="2908" y="388551"/>
                    </a:lnTo>
                    <a:cubicBezTo>
                      <a:pt x="-876" y="392206"/>
                      <a:pt x="-981" y="398235"/>
                      <a:pt x="2674" y="402020"/>
                    </a:cubicBezTo>
                    <a:cubicBezTo>
                      <a:pt x="6329" y="405804"/>
                      <a:pt x="12359" y="405909"/>
                      <a:pt x="16142" y="402254"/>
                    </a:cubicBezTo>
                    <a:cubicBezTo>
                      <a:pt x="16222" y="402177"/>
                      <a:pt x="16300" y="402099"/>
                      <a:pt x="16377" y="402020"/>
                    </a:cubicBezTo>
                    <a:lnTo>
                      <a:pt x="227898" y="190498"/>
                    </a:lnTo>
                    <a:lnTo>
                      <a:pt x="309680" y="190498"/>
                    </a:lnTo>
                    <a:cubicBezTo>
                      <a:pt x="312206" y="190497"/>
                      <a:pt x="314628" y="189494"/>
                      <a:pt x="316414" y="187707"/>
                    </a:cubicBezTo>
                    <a:lnTo>
                      <a:pt x="402139" y="101982"/>
                    </a:lnTo>
                    <a:cubicBezTo>
                      <a:pt x="404865" y="99258"/>
                      <a:pt x="405680" y="95160"/>
                      <a:pt x="404206" y="91600"/>
                    </a:cubicBezTo>
                    <a:close/>
                    <a:moveTo>
                      <a:pt x="233480" y="99191"/>
                    </a:moveTo>
                    <a:lnTo>
                      <a:pt x="299993" y="32678"/>
                    </a:lnTo>
                    <a:cubicBezTo>
                      <a:pt x="300079" y="32593"/>
                      <a:pt x="300155" y="32621"/>
                      <a:pt x="300155" y="32745"/>
                    </a:cubicBezTo>
                    <a:lnTo>
                      <a:pt x="300155" y="91305"/>
                    </a:lnTo>
                    <a:lnTo>
                      <a:pt x="233480" y="157980"/>
                    </a:lnTo>
                    <a:close/>
                    <a:moveTo>
                      <a:pt x="305737" y="171448"/>
                    </a:moveTo>
                    <a:lnTo>
                      <a:pt x="246948" y="171448"/>
                    </a:lnTo>
                    <a:lnTo>
                      <a:pt x="313623" y="104773"/>
                    </a:lnTo>
                    <a:lnTo>
                      <a:pt x="372183" y="104773"/>
                    </a:lnTo>
                    <a:cubicBezTo>
                      <a:pt x="372307" y="104773"/>
                      <a:pt x="372335" y="104849"/>
                      <a:pt x="372250" y="104935"/>
                    </a:cubicBezTo>
                    <a:close/>
                  </a:path>
                </a:pathLst>
              </a:custGeom>
              <a:solidFill>
                <a:srgbClr val="00D6F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22" name="Group 21">
                <a:extLst>
                  <a:ext uri="{FF2B5EF4-FFF2-40B4-BE49-F238E27FC236}">
                    <a16:creationId xmlns:a16="http://schemas.microsoft.com/office/drawing/2014/main" id="{431AF2A1-0572-534C-BA90-BDF444AA0E21}"/>
                  </a:ext>
                </a:extLst>
              </p:cNvPr>
              <p:cNvGrpSpPr/>
              <p:nvPr/>
            </p:nvGrpSpPr>
            <p:grpSpPr>
              <a:xfrm>
                <a:off x="46299" y="46298"/>
                <a:ext cx="647172" cy="650001"/>
                <a:chOff x="0" y="0"/>
                <a:chExt cx="647172" cy="650001"/>
              </a:xfrm>
            </p:grpSpPr>
            <p:sp>
              <p:nvSpPr>
                <p:cNvPr id="23" name="Freeform 22">
                  <a:extLst>
                    <a:ext uri="{FF2B5EF4-FFF2-40B4-BE49-F238E27FC236}">
                      <a16:creationId xmlns:a16="http://schemas.microsoft.com/office/drawing/2014/main" id="{DFDF965F-9223-F249-93F6-3EAB4B3CD1C6}"/>
                    </a:ext>
                  </a:extLst>
                </p:cNvPr>
                <p:cNvSpPr/>
                <p:nvPr/>
              </p:nvSpPr>
              <p:spPr>
                <a:xfrm flipH="1">
                  <a:off x="0" y="0"/>
                  <a:ext cx="647172" cy="650001"/>
                </a:xfrm>
                <a:custGeom>
                  <a:avLst/>
                  <a:gdLst>
                    <a:gd name="connsiteX0" fmla="*/ 625714 w 696199"/>
                    <a:gd name="connsiteY0" fmla="*/ 171506 h 696254"/>
                    <a:gd name="connsiteX1" fmla="*/ 524749 w 696199"/>
                    <a:gd name="connsiteY1" fmla="*/ 625824 h 696254"/>
                    <a:gd name="connsiteX2" fmla="*/ 70431 w 696199"/>
                    <a:gd name="connsiteY2" fmla="*/ 524859 h 696254"/>
                    <a:gd name="connsiteX3" fmla="*/ 171396 w 696199"/>
                    <a:gd name="connsiteY3" fmla="*/ 70541 h 696254"/>
                    <a:gd name="connsiteX4" fmla="*/ 524749 w 696199"/>
                    <a:gd name="connsiteY4" fmla="*/ 70541 h 696254"/>
                    <a:gd name="connsiteX5" fmla="*/ 524749 w 696199"/>
                    <a:gd name="connsiteY5" fmla="*/ 48195 h 696254"/>
                    <a:gd name="connsiteX6" fmla="*/ 48196 w 696199"/>
                    <a:gd name="connsiteY6" fmla="*/ 171506 h 696254"/>
                    <a:gd name="connsiteX7" fmla="*/ 171506 w 696199"/>
                    <a:gd name="connsiteY7" fmla="*/ 648059 h 696254"/>
                    <a:gd name="connsiteX8" fmla="*/ 648059 w 696199"/>
                    <a:gd name="connsiteY8" fmla="*/ 524748 h 696254"/>
                    <a:gd name="connsiteX9" fmla="*/ 648059 w 696199"/>
                    <a:gd name="connsiteY9" fmla="*/ 171506 h 69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199" h="696254">
                      <a:moveTo>
                        <a:pt x="625714" y="171506"/>
                      </a:moveTo>
                      <a:cubicBezTo>
                        <a:pt x="723290" y="324843"/>
                        <a:pt x="678086" y="528249"/>
                        <a:pt x="524749" y="625824"/>
                      </a:cubicBezTo>
                      <a:cubicBezTo>
                        <a:pt x="371411" y="723400"/>
                        <a:pt x="168006" y="678196"/>
                        <a:pt x="70431" y="524859"/>
                      </a:cubicBezTo>
                      <a:cubicBezTo>
                        <a:pt x="-27145" y="371522"/>
                        <a:pt x="18059" y="168117"/>
                        <a:pt x="171396" y="70541"/>
                      </a:cubicBezTo>
                      <a:cubicBezTo>
                        <a:pt x="279192" y="1945"/>
                        <a:pt x="416951" y="1945"/>
                        <a:pt x="524749" y="70541"/>
                      </a:cubicBezTo>
                      <a:lnTo>
                        <a:pt x="524749" y="48195"/>
                      </a:lnTo>
                      <a:cubicBezTo>
                        <a:pt x="359101" y="-49350"/>
                        <a:pt x="145740" y="5859"/>
                        <a:pt x="48196" y="171506"/>
                      </a:cubicBezTo>
                      <a:cubicBezTo>
                        <a:pt x="-49350" y="337153"/>
                        <a:pt x="5858" y="550514"/>
                        <a:pt x="171506" y="648059"/>
                      </a:cubicBezTo>
                      <a:cubicBezTo>
                        <a:pt x="337154" y="745604"/>
                        <a:pt x="550514" y="690397"/>
                        <a:pt x="648059" y="524748"/>
                      </a:cubicBezTo>
                      <a:cubicBezTo>
                        <a:pt x="712246" y="415748"/>
                        <a:pt x="712246" y="280506"/>
                        <a:pt x="648059" y="171506"/>
                      </a:cubicBezTo>
                      <a:close/>
                    </a:path>
                  </a:pathLst>
                </a:custGeom>
                <a:solidFill>
                  <a:srgbClr val="A2EDF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Freeform 23">
                  <a:extLst>
                    <a:ext uri="{FF2B5EF4-FFF2-40B4-BE49-F238E27FC236}">
                      <a16:creationId xmlns:a16="http://schemas.microsoft.com/office/drawing/2014/main" id="{E81F5FA1-D369-D34F-A082-6856FFC8EB0A}"/>
                    </a:ext>
                  </a:extLst>
                </p:cNvPr>
                <p:cNvSpPr/>
                <p:nvPr/>
              </p:nvSpPr>
              <p:spPr>
                <a:xfrm flipH="1">
                  <a:off x="115747" y="115747"/>
                  <a:ext cx="416821" cy="418627"/>
                </a:xfrm>
                <a:custGeom>
                  <a:avLst/>
                  <a:gdLst>
                    <a:gd name="connsiteX0" fmla="*/ 353481 w 448398"/>
                    <a:gd name="connsiteY0" fmla="*/ 41043 h 448416"/>
                    <a:gd name="connsiteX1" fmla="*/ 41043 w 448398"/>
                    <a:gd name="connsiteY1" fmla="*/ 94935 h 448416"/>
                    <a:gd name="connsiteX2" fmla="*/ 94936 w 448398"/>
                    <a:gd name="connsiteY2" fmla="*/ 407373 h 448416"/>
                    <a:gd name="connsiteX3" fmla="*/ 407374 w 448398"/>
                    <a:gd name="connsiteY3" fmla="*/ 353481 h 448416"/>
                    <a:gd name="connsiteX4" fmla="*/ 407374 w 448398"/>
                    <a:gd name="connsiteY4" fmla="*/ 94935 h 448416"/>
                    <a:gd name="connsiteX5" fmla="*/ 393696 w 448398"/>
                    <a:gd name="connsiteY5" fmla="*/ 108604 h 448416"/>
                    <a:gd name="connsiteX6" fmla="*/ 339813 w 448398"/>
                    <a:gd name="connsiteY6" fmla="*/ 393599 h 448416"/>
                    <a:gd name="connsiteX7" fmla="*/ 54817 w 448398"/>
                    <a:gd name="connsiteY7" fmla="*/ 339716 h 448416"/>
                    <a:gd name="connsiteX8" fmla="*/ 108700 w 448398"/>
                    <a:gd name="connsiteY8" fmla="*/ 54721 h 448416"/>
                    <a:gd name="connsiteX9" fmla="*/ 339813 w 448398"/>
                    <a:gd name="connsiteY9" fmla="*/ 54721 h 44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398" h="448416">
                      <a:moveTo>
                        <a:pt x="353481" y="41043"/>
                      </a:moveTo>
                      <a:cubicBezTo>
                        <a:pt x="252322" y="-30353"/>
                        <a:pt x="112438" y="-6224"/>
                        <a:pt x="41043" y="94935"/>
                      </a:cubicBezTo>
                      <a:cubicBezTo>
                        <a:pt x="-30352" y="196095"/>
                        <a:pt x="-6225" y="335979"/>
                        <a:pt x="94936" y="407373"/>
                      </a:cubicBezTo>
                      <a:cubicBezTo>
                        <a:pt x="196095" y="478769"/>
                        <a:pt x="335978" y="454641"/>
                        <a:pt x="407374" y="353481"/>
                      </a:cubicBezTo>
                      <a:cubicBezTo>
                        <a:pt x="462073" y="275979"/>
                        <a:pt x="462073" y="172438"/>
                        <a:pt x="407374" y="94935"/>
                      </a:cubicBezTo>
                      <a:lnTo>
                        <a:pt x="393696" y="108604"/>
                      </a:lnTo>
                      <a:cubicBezTo>
                        <a:pt x="457516" y="202182"/>
                        <a:pt x="433391" y="329779"/>
                        <a:pt x="339813" y="393599"/>
                      </a:cubicBezTo>
                      <a:cubicBezTo>
                        <a:pt x="246235" y="457419"/>
                        <a:pt x="118638" y="433295"/>
                        <a:pt x="54817" y="339716"/>
                      </a:cubicBezTo>
                      <a:cubicBezTo>
                        <a:pt x="-9002" y="246137"/>
                        <a:pt x="15122" y="118541"/>
                        <a:pt x="108700" y="54721"/>
                      </a:cubicBezTo>
                      <a:cubicBezTo>
                        <a:pt x="178404" y="7183"/>
                        <a:pt x="270109" y="7183"/>
                        <a:pt x="339813" y="54721"/>
                      </a:cubicBezTo>
                      <a:close/>
                    </a:path>
                  </a:pathLst>
                </a:custGeom>
                <a:solidFill>
                  <a:srgbClr val="00D6F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Freeform 24">
                  <a:extLst>
                    <a:ext uri="{FF2B5EF4-FFF2-40B4-BE49-F238E27FC236}">
                      <a16:creationId xmlns:a16="http://schemas.microsoft.com/office/drawing/2014/main" id="{437FB084-36E5-834D-B05D-3CAF209D206B}"/>
                    </a:ext>
                  </a:extLst>
                </p:cNvPr>
                <p:cNvSpPr/>
                <p:nvPr/>
              </p:nvSpPr>
              <p:spPr>
                <a:xfrm flipH="1">
                  <a:off x="231493" y="231494"/>
                  <a:ext cx="186140" cy="186963"/>
                </a:xfrm>
                <a:custGeom>
                  <a:avLst/>
                  <a:gdLst>
                    <a:gd name="connsiteX0" fmla="*/ 100228 w 200241"/>
                    <a:gd name="connsiteY0" fmla="*/ 19077 h 200267"/>
                    <a:gd name="connsiteX1" fmla="*/ 123783 w 200241"/>
                    <a:gd name="connsiteY1" fmla="*/ 22592 h 200267"/>
                    <a:gd name="connsiteX2" fmla="*/ 138652 w 200241"/>
                    <a:gd name="connsiteY2" fmla="*/ 7733 h 200267"/>
                    <a:gd name="connsiteX3" fmla="*/ 7733 w 200241"/>
                    <a:gd name="connsiteY3" fmla="*/ 61616 h 200267"/>
                    <a:gd name="connsiteX4" fmla="*/ 61616 w 200241"/>
                    <a:gd name="connsiteY4" fmla="*/ 192535 h 200267"/>
                    <a:gd name="connsiteX5" fmla="*/ 192535 w 200241"/>
                    <a:gd name="connsiteY5" fmla="*/ 138652 h 200267"/>
                    <a:gd name="connsiteX6" fmla="*/ 192535 w 200241"/>
                    <a:gd name="connsiteY6" fmla="*/ 61616 h 200267"/>
                    <a:gd name="connsiteX7" fmla="*/ 177676 w 200241"/>
                    <a:gd name="connsiteY7" fmla="*/ 76485 h 200267"/>
                    <a:gd name="connsiteX8" fmla="*/ 123771 w 200241"/>
                    <a:gd name="connsiteY8" fmla="*/ 177500 h 200267"/>
                    <a:gd name="connsiteX9" fmla="*/ 22755 w 200241"/>
                    <a:gd name="connsiteY9" fmla="*/ 123595 h 200267"/>
                    <a:gd name="connsiteX10" fmla="*/ 76660 w 200241"/>
                    <a:gd name="connsiteY10" fmla="*/ 22580 h 200267"/>
                    <a:gd name="connsiteX11" fmla="*/ 100228 w 200241"/>
                    <a:gd name="connsiteY11" fmla="*/ 19077 h 20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241" h="200267">
                      <a:moveTo>
                        <a:pt x="100228" y="19077"/>
                      </a:moveTo>
                      <a:cubicBezTo>
                        <a:pt x="108210" y="19080"/>
                        <a:pt x="116148" y="20264"/>
                        <a:pt x="123783" y="22592"/>
                      </a:cubicBezTo>
                      <a:lnTo>
                        <a:pt x="138652" y="7733"/>
                      </a:lnTo>
                      <a:cubicBezTo>
                        <a:pt x="87620" y="-13540"/>
                        <a:pt x="29006" y="10584"/>
                        <a:pt x="7733" y="61616"/>
                      </a:cubicBezTo>
                      <a:cubicBezTo>
                        <a:pt x="-13540" y="112648"/>
                        <a:pt x="10584" y="171262"/>
                        <a:pt x="61616" y="192535"/>
                      </a:cubicBezTo>
                      <a:cubicBezTo>
                        <a:pt x="112648" y="213807"/>
                        <a:pt x="171262" y="189683"/>
                        <a:pt x="192535" y="138652"/>
                      </a:cubicBezTo>
                      <a:cubicBezTo>
                        <a:pt x="202810" y="114002"/>
                        <a:pt x="202810" y="86267"/>
                        <a:pt x="192535" y="61616"/>
                      </a:cubicBezTo>
                      <a:lnTo>
                        <a:pt x="177676" y="76485"/>
                      </a:lnTo>
                      <a:cubicBezTo>
                        <a:pt x="190685" y="119264"/>
                        <a:pt x="166551" y="164491"/>
                        <a:pt x="123771" y="177500"/>
                      </a:cubicBezTo>
                      <a:cubicBezTo>
                        <a:pt x="80991" y="190509"/>
                        <a:pt x="35765" y="166375"/>
                        <a:pt x="22755" y="123595"/>
                      </a:cubicBezTo>
                      <a:cubicBezTo>
                        <a:pt x="9746" y="80816"/>
                        <a:pt x="33881" y="35589"/>
                        <a:pt x="76660" y="22580"/>
                      </a:cubicBezTo>
                      <a:cubicBezTo>
                        <a:pt x="84300" y="20257"/>
                        <a:pt x="92242" y="19076"/>
                        <a:pt x="100228" y="19077"/>
                      </a:cubicBezTo>
                      <a:close/>
                    </a:path>
                  </a:pathLst>
                </a:custGeom>
                <a:solidFill>
                  <a:srgbClr val="A2EDF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grpSp>
          <p:nvGrpSpPr>
            <p:cNvPr id="13" name="Graphic 22" descr="Graffiti Spray outline">
              <a:extLst>
                <a:ext uri="{FF2B5EF4-FFF2-40B4-BE49-F238E27FC236}">
                  <a16:creationId xmlns:a16="http://schemas.microsoft.com/office/drawing/2014/main" id="{B5A6862C-C6B6-7A4D-93C4-0DB917F859D1}"/>
                </a:ext>
              </a:extLst>
            </p:cNvPr>
            <p:cNvGrpSpPr/>
            <p:nvPr/>
          </p:nvGrpSpPr>
          <p:grpSpPr>
            <a:xfrm rot="16200000">
              <a:off x="5896608" y="2713674"/>
              <a:ext cx="303530" cy="372106"/>
              <a:chOff x="229595" y="0"/>
              <a:chExt cx="303804" cy="254146"/>
            </a:xfrm>
            <a:solidFill>
              <a:srgbClr val="A2EDF0"/>
            </a:solidFill>
          </p:grpSpPr>
          <p:sp>
            <p:nvSpPr>
              <p:cNvPr id="14" name="Freeform 13">
                <a:extLst>
                  <a:ext uri="{FF2B5EF4-FFF2-40B4-BE49-F238E27FC236}">
                    <a16:creationId xmlns:a16="http://schemas.microsoft.com/office/drawing/2014/main" id="{A718A1C9-7C48-0C43-BF80-DA1F2667C980}"/>
                  </a:ext>
                </a:extLst>
              </p:cNvPr>
              <p:cNvSpPr/>
              <p:nvPr/>
            </p:nvSpPr>
            <p:spPr>
              <a:xfrm>
                <a:off x="280536" y="121223"/>
                <a:ext cx="174850" cy="12483"/>
              </a:xfrm>
              <a:custGeom>
                <a:avLst/>
                <a:gdLst>
                  <a:gd name="connsiteX0" fmla="*/ 0 w 174850"/>
                  <a:gd name="connsiteY0" fmla="*/ 9525 h 19050"/>
                  <a:gd name="connsiteX1" fmla="*/ 9525 w 174850"/>
                  <a:gd name="connsiteY1" fmla="*/ 19050 h 19050"/>
                  <a:gd name="connsiteX2" fmla="*/ 165325 w 174850"/>
                  <a:gd name="connsiteY2" fmla="*/ 19050 h 19050"/>
                  <a:gd name="connsiteX3" fmla="*/ 174850 w 174850"/>
                  <a:gd name="connsiteY3" fmla="*/ 9525 h 19050"/>
                  <a:gd name="connsiteX4" fmla="*/ 165325 w 174850"/>
                  <a:gd name="connsiteY4" fmla="*/ 0 h 19050"/>
                  <a:gd name="connsiteX5" fmla="*/ 9525 w 174850"/>
                  <a:gd name="connsiteY5" fmla="*/ 0 h 19050"/>
                  <a:gd name="connsiteX6" fmla="*/ 0 w 174850"/>
                  <a:gd name="connsiteY6" fmla="*/ 9525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850" h="19050">
                    <a:moveTo>
                      <a:pt x="0" y="9525"/>
                    </a:moveTo>
                    <a:cubicBezTo>
                      <a:pt x="0" y="14786"/>
                      <a:pt x="4264" y="19050"/>
                      <a:pt x="9525" y="19050"/>
                    </a:cubicBezTo>
                    <a:lnTo>
                      <a:pt x="165325" y="19050"/>
                    </a:lnTo>
                    <a:cubicBezTo>
                      <a:pt x="170586" y="19050"/>
                      <a:pt x="174850" y="14786"/>
                      <a:pt x="174850" y="9525"/>
                    </a:cubicBezTo>
                    <a:cubicBezTo>
                      <a:pt x="174850" y="4264"/>
                      <a:pt x="170586" y="0"/>
                      <a:pt x="165325" y="0"/>
                    </a:cubicBezTo>
                    <a:lnTo>
                      <a:pt x="9525" y="0"/>
                    </a:lnTo>
                    <a:cubicBezTo>
                      <a:pt x="4264" y="0"/>
                      <a:pt x="0" y="4264"/>
                      <a:pt x="0" y="9525"/>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Freeform 14">
                <a:extLst>
                  <a:ext uri="{FF2B5EF4-FFF2-40B4-BE49-F238E27FC236}">
                    <a16:creationId xmlns:a16="http://schemas.microsoft.com/office/drawing/2014/main" id="{CC532B09-AD6F-964B-A3B6-3C68732E5CA0}"/>
                  </a:ext>
                </a:extLst>
              </p:cNvPr>
              <p:cNvSpPr/>
              <p:nvPr/>
            </p:nvSpPr>
            <p:spPr>
              <a:xfrm>
                <a:off x="505691" y="117010"/>
                <a:ext cx="27708" cy="19050"/>
              </a:xfrm>
              <a:custGeom>
                <a:avLst/>
                <a:gdLst>
                  <a:gd name="connsiteX0" fmla="*/ 0 w 27708"/>
                  <a:gd name="connsiteY0" fmla="*/ 9525 h 19050"/>
                  <a:gd name="connsiteX1" fmla="*/ 9525 w 27708"/>
                  <a:gd name="connsiteY1" fmla="*/ 19050 h 19050"/>
                  <a:gd name="connsiteX2" fmla="*/ 18183 w 27708"/>
                  <a:gd name="connsiteY2" fmla="*/ 19050 h 19050"/>
                  <a:gd name="connsiteX3" fmla="*/ 27708 w 27708"/>
                  <a:gd name="connsiteY3" fmla="*/ 9525 h 19050"/>
                  <a:gd name="connsiteX4" fmla="*/ 18183 w 27708"/>
                  <a:gd name="connsiteY4" fmla="*/ 0 h 19050"/>
                  <a:gd name="connsiteX5" fmla="*/ 9525 w 27708"/>
                  <a:gd name="connsiteY5" fmla="*/ 0 h 19050"/>
                  <a:gd name="connsiteX6" fmla="*/ 0 w 27708"/>
                  <a:gd name="connsiteY6" fmla="*/ 9525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08" h="19050">
                    <a:moveTo>
                      <a:pt x="0" y="9525"/>
                    </a:moveTo>
                    <a:cubicBezTo>
                      <a:pt x="0" y="14786"/>
                      <a:pt x="4264" y="19050"/>
                      <a:pt x="9525" y="19050"/>
                    </a:cubicBezTo>
                    <a:lnTo>
                      <a:pt x="18183" y="19050"/>
                    </a:lnTo>
                    <a:cubicBezTo>
                      <a:pt x="23444" y="19050"/>
                      <a:pt x="27708" y="14786"/>
                      <a:pt x="27708" y="9525"/>
                    </a:cubicBezTo>
                    <a:cubicBezTo>
                      <a:pt x="27708" y="4264"/>
                      <a:pt x="23444" y="0"/>
                      <a:pt x="18183" y="0"/>
                    </a:cubicBezTo>
                    <a:lnTo>
                      <a:pt x="9525" y="0"/>
                    </a:lnTo>
                    <a:cubicBezTo>
                      <a:pt x="4264" y="0"/>
                      <a:pt x="0" y="4264"/>
                      <a:pt x="0" y="9525"/>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Freeform 15">
                <a:extLst>
                  <a:ext uri="{FF2B5EF4-FFF2-40B4-BE49-F238E27FC236}">
                    <a16:creationId xmlns:a16="http://schemas.microsoft.com/office/drawing/2014/main" id="{51BF5F5B-26AA-FE40-B413-1DDFB99E1B49}"/>
                  </a:ext>
                </a:extLst>
              </p:cNvPr>
              <p:cNvSpPr/>
              <p:nvPr/>
            </p:nvSpPr>
            <p:spPr>
              <a:xfrm>
                <a:off x="231124" y="142966"/>
                <a:ext cx="161213" cy="82879"/>
              </a:xfrm>
              <a:custGeom>
                <a:avLst/>
                <a:gdLst>
                  <a:gd name="connsiteX0" fmla="*/ 5629 w 161213"/>
                  <a:gd name="connsiteY0" fmla="*/ 18221 h 82879"/>
                  <a:gd name="connsiteX1" fmla="*/ 147770 w 161213"/>
                  <a:gd name="connsiteY1" fmla="*/ 82038 h 82879"/>
                  <a:gd name="connsiteX2" fmla="*/ 160372 w 161213"/>
                  <a:gd name="connsiteY2" fmla="*/ 77257 h 82879"/>
                  <a:gd name="connsiteX3" fmla="*/ 155590 w 161213"/>
                  <a:gd name="connsiteY3" fmla="*/ 64655 h 82879"/>
                  <a:gd name="connsiteX4" fmla="*/ 13430 w 161213"/>
                  <a:gd name="connsiteY4" fmla="*/ 838 h 82879"/>
                  <a:gd name="connsiteX5" fmla="*/ 838 w 161213"/>
                  <a:gd name="connsiteY5" fmla="*/ 5629 h 82879"/>
                  <a:gd name="connsiteX6" fmla="*/ 5629 w 161213"/>
                  <a:gd name="connsiteY6" fmla="*/ 18221 h 82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213" h="82879">
                    <a:moveTo>
                      <a:pt x="5629" y="18221"/>
                    </a:moveTo>
                    <a:lnTo>
                      <a:pt x="147770" y="82038"/>
                    </a:lnTo>
                    <a:cubicBezTo>
                      <a:pt x="152571" y="84198"/>
                      <a:pt x="158213" y="82057"/>
                      <a:pt x="160372" y="77257"/>
                    </a:cubicBezTo>
                    <a:cubicBezTo>
                      <a:pt x="162531" y="72456"/>
                      <a:pt x="160391" y="66814"/>
                      <a:pt x="155590" y="64655"/>
                    </a:cubicBezTo>
                    <a:lnTo>
                      <a:pt x="13430" y="838"/>
                    </a:lnTo>
                    <a:cubicBezTo>
                      <a:pt x="8629" y="-1317"/>
                      <a:pt x="2992" y="828"/>
                      <a:pt x="838" y="5629"/>
                    </a:cubicBezTo>
                    <a:cubicBezTo>
                      <a:pt x="-1317" y="10429"/>
                      <a:pt x="828" y="16066"/>
                      <a:pt x="5629" y="18221"/>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reeform 16">
                <a:extLst>
                  <a:ext uri="{FF2B5EF4-FFF2-40B4-BE49-F238E27FC236}">
                    <a16:creationId xmlns:a16="http://schemas.microsoft.com/office/drawing/2014/main" id="{C76F2F38-C4A1-6345-A9C6-12ACD770765F}"/>
                  </a:ext>
                </a:extLst>
              </p:cNvPr>
              <p:cNvSpPr/>
              <p:nvPr/>
            </p:nvSpPr>
            <p:spPr>
              <a:xfrm>
                <a:off x="428605" y="231581"/>
                <a:ext cx="26822" cy="22565"/>
              </a:xfrm>
              <a:custGeom>
                <a:avLst/>
                <a:gdLst>
                  <a:gd name="connsiteX0" fmla="*/ 13468 w 26822"/>
                  <a:gd name="connsiteY0" fmla="*/ 21760 h 22565"/>
                  <a:gd name="connsiteX1" fmla="*/ 26018 w 26822"/>
                  <a:gd name="connsiteY1" fmla="*/ 16864 h 22565"/>
                  <a:gd name="connsiteX2" fmla="*/ 21260 w 26822"/>
                  <a:gd name="connsiteY2" fmla="*/ 4377 h 22565"/>
                  <a:gd name="connsiteX3" fmla="*/ 13354 w 26822"/>
                  <a:gd name="connsiteY3" fmla="*/ 805 h 22565"/>
                  <a:gd name="connsiteX4" fmla="*/ 805 w 26822"/>
                  <a:gd name="connsiteY4" fmla="*/ 5701 h 22565"/>
                  <a:gd name="connsiteX5" fmla="*/ 5563 w 26822"/>
                  <a:gd name="connsiteY5" fmla="*/ 18188 h 2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22" h="22565">
                    <a:moveTo>
                      <a:pt x="13468" y="21760"/>
                    </a:moveTo>
                    <a:cubicBezTo>
                      <a:pt x="18285" y="23874"/>
                      <a:pt x="23904" y="21682"/>
                      <a:pt x="26018" y="16864"/>
                    </a:cubicBezTo>
                    <a:cubicBezTo>
                      <a:pt x="28107" y="12101"/>
                      <a:pt x="25990" y="6542"/>
                      <a:pt x="21260" y="4377"/>
                    </a:cubicBezTo>
                    <a:lnTo>
                      <a:pt x="13354" y="805"/>
                    </a:lnTo>
                    <a:cubicBezTo>
                      <a:pt x="8537" y="-1309"/>
                      <a:pt x="2918" y="883"/>
                      <a:pt x="805" y="5701"/>
                    </a:cubicBezTo>
                    <a:cubicBezTo>
                      <a:pt x="-1285" y="10464"/>
                      <a:pt x="832" y="16023"/>
                      <a:pt x="5563" y="18188"/>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Freeform 17">
                <a:extLst>
                  <a:ext uri="{FF2B5EF4-FFF2-40B4-BE49-F238E27FC236}">
                    <a16:creationId xmlns:a16="http://schemas.microsoft.com/office/drawing/2014/main" id="{AB681D2F-E42E-1443-A685-522BD439F340}"/>
                  </a:ext>
                </a:extLst>
              </p:cNvPr>
              <p:cNvSpPr/>
              <p:nvPr/>
            </p:nvSpPr>
            <p:spPr>
              <a:xfrm>
                <a:off x="229595" y="53822"/>
                <a:ext cx="107288" cy="56433"/>
              </a:xfrm>
              <a:custGeom>
                <a:avLst/>
                <a:gdLst>
                  <a:gd name="connsiteX0" fmla="*/ 93778 w 107288"/>
                  <a:gd name="connsiteY0" fmla="*/ 875 h 56433"/>
                  <a:gd name="connsiteX1" fmla="*/ 6091 w 107288"/>
                  <a:gd name="connsiteY1" fmla="*/ 38023 h 56433"/>
                  <a:gd name="connsiteX2" fmla="*/ 644 w 107288"/>
                  <a:gd name="connsiteY2" fmla="*/ 50343 h 56433"/>
                  <a:gd name="connsiteX3" fmla="*/ 12964 w 107288"/>
                  <a:gd name="connsiteY3" fmla="*/ 55790 h 56433"/>
                  <a:gd name="connsiteX4" fmla="*/ 13511 w 107288"/>
                  <a:gd name="connsiteY4" fmla="*/ 55558 h 56433"/>
                  <a:gd name="connsiteX5" fmla="*/ 101198 w 107288"/>
                  <a:gd name="connsiteY5" fmla="*/ 18411 h 56433"/>
                  <a:gd name="connsiteX6" fmla="*/ 106644 w 107288"/>
                  <a:gd name="connsiteY6" fmla="*/ 6090 h 56433"/>
                  <a:gd name="connsiteX7" fmla="*/ 94325 w 107288"/>
                  <a:gd name="connsiteY7" fmla="*/ 644 h 56433"/>
                  <a:gd name="connsiteX8" fmla="*/ 93778 w 107288"/>
                  <a:gd name="connsiteY8" fmla="*/ 875 h 5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288" h="56433">
                    <a:moveTo>
                      <a:pt x="93778" y="875"/>
                    </a:moveTo>
                    <a:lnTo>
                      <a:pt x="6091" y="38023"/>
                    </a:lnTo>
                    <a:cubicBezTo>
                      <a:pt x="1184" y="39921"/>
                      <a:pt x="-1254" y="45437"/>
                      <a:pt x="644" y="50343"/>
                    </a:cubicBezTo>
                    <a:cubicBezTo>
                      <a:pt x="2543" y="55249"/>
                      <a:pt x="8059" y="57687"/>
                      <a:pt x="12964" y="55790"/>
                    </a:cubicBezTo>
                    <a:cubicBezTo>
                      <a:pt x="13149" y="55718"/>
                      <a:pt x="13331" y="55641"/>
                      <a:pt x="13511" y="55558"/>
                    </a:cubicBezTo>
                    <a:lnTo>
                      <a:pt x="101198" y="18411"/>
                    </a:lnTo>
                    <a:cubicBezTo>
                      <a:pt x="106104" y="16512"/>
                      <a:pt x="108543" y="10997"/>
                      <a:pt x="106644" y="6090"/>
                    </a:cubicBezTo>
                    <a:cubicBezTo>
                      <a:pt x="104746" y="1185"/>
                      <a:pt x="99230" y="-1254"/>
                      <a:pt x="94325" y="644"/>
                    </a:cubicBezTo>
                    <a:cubicBezTo>
                      <a:pt x="94140" y="715"/>
                      <a:pt x="93958" y="792"/>
                      <a:pt x="93778" y="875"/>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Freeform 18">
                <a:extLst>
                  <a:ext uri="{FF2B5EF4-FFF2-40B4-BE49-F238E27FC236}">
                    <a16:creationId xmlns:a16="http://schemas.microsoft.com/office/drawing/2014/main" id="{3459E0FD-0482-AC44-AED0-4797D67841F3}"/>
                  </a:ext>
                </a:extLst>
              </p:cNvPr>
              <p:cNvSpPr/>
              <p:nvPr/>
            </p:nvSpPr>
            <p:spPr>
              <a:xfrm>
                <a:off x="373360" y="26838"/>
                <a:ext cx="27322" cy="22554"/>
              </a:xfrm>
              <a:custGeom>
                <a:avLst/>
                <a:gdLst>
                  <a:gd name="connsiteX0" fmla="*/ 9545 w 27322"/>
                  <a:gd name="connsiteY0" fmla="*/ 22554 h 22554"/>
                  <a:gd name="connsiteX1" fmla="*/ 13260 w 27322"/>
                  <a:gd name="connsiteY1" fmla="*/ 21792 h 22554"/>
                  <a:gd name="connsiteX2" fmla="*/ 21232 w 27322"/>
                  <a:gd name="connsiteY2" fmla="*/ 18411 h 22554"/>
                  <a:gd name="connsiteX3" fmla="*/ 26678 w 27322"/>
                  <a:gd name="connsiteY3" fmla="*/ 6090 h 22554"/>
                  <a:gd name="connsiteX4" fmla="*/ 14358 w 27322"/>
                  <a:gd name="connsiteY4" fmla="*/ 644 h 22554"/>
                  <a:gd name="connsiteX5" fmla="*/ 13812 w 27322"/>
                  <a:gd name="connsiteY5" fmla="*/ 875 h 22554"/>
                  <a:gd name="connsiteX6" fmla="*/ 5840 w 27322"/>
                  <a:gd name="connsiteY6" fmla="*/ 4247 h 22554"/>
                  <a:gd name="connsiteX7" fmla="*/ 746 w 27322"/>
                  <a:gd name="connsiteY7" fmla="*/ 16717 h 22554"/>
                  <a:gd name="connsiteX8" fmla="*/ 9545 w 27322"/>
                  <a:gd name="connsiteY8" fmla="*/ 22554 h 2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22" h="22554">
                    <a:moveTo>
                      <a:pt x="9545" y="22554"/>
                    </a:moveTo>
                    <a:cubicBezTo>
                      <a:pt x="10822" y="22553"/>
                      <a:pt x="12085" y="22294"/>
                      <a:pt x="13260" y="21792"/>
                    </a:cubicBezTo>
                    <a:lnTo>
                      <a:pt x="21232" y="18411"/>
                    </a:lnTo>
                    <a:cubicBezTo>
                      <a:pt x="26138" y="16513"/>
                      <a:pt x="28577" y="10997"/>
                      <a:pt x="26678" y="6090"/>
                    </a:cubicBezTo>
                    <a:cubicBezTo>
                      <a:pt x="24780" y="1185"/>
                      <a:pt x="19264" y="-1254"/>
                      <a:pt x="14358" y="644"/>
                    </a:cubicBezTo>
                    <a:cubicBezTo>
                      <a:pt x="14174" y="716"/>
                      <a:pt x="13992" y="793"/>
                      <a:pt x="13812" y="875"/>
                    </a:cubicBezTo>
                    <a:lnTo>
                      <a:pt x="5840" y="4247"/>
                    </a:lnTo>
                    <a:cubicBezTo>
                      <a:pt x="990" y="6284"/>
                      <a:pt x="-1292" y="11867"/>
                      <a:pt x="746" y="16717"/>
                    </a:cubicBezTo>
                    <a:cubicBezTo>
                      <a:pt x="2233" y="20260"/>
                      <a:pt x="5703" y="22561"/>
                      <a:pt x="9545" y="22554"/>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Freeform 19">
                <a:extLst>
                  <a:ext uri="{FF2B5EF4-FFF2-40B4-BE49-F238E27FC236}">
                    <a16:creationId xmlns:a16="http://schemas.microsoft.com/office/drawing/2014/main" id="{DDF96FBA-8129-8C40-86E8-DF4441366135}"/>
                  </a:ext>
                </a:extLst>
              </p:cNvPr>
              <p:cNvSpPr/>
              <p:nvPr/>
            </p:nvSpPr>
            <p:spPr>
              <a:xfrm>
                <a:off x="437133" y="0"/>
                <a:ext cx="26965" cy="22398"/>
              </a:xfrm>
              <a:custGeom>
                <a:avLst/>
                <a:gdLst>
                  <a:gd name="connsiteX0" fmla="*/ 9532 w 26965"/>
                  <a:gd name="connsiteY0" fmla="*/ 22398 h 22398"/>
                  <a:gd name="connsiteX1" fmla="*/ 13237 w 26965"/>
                  <a:gd name="connsiteY1" fmla="*/ 21646 h 22398"/>
                  <a:gd name="connsiteX2" fmla="*/ 21209 w 26965"/>
                  <a:gd name="connsiteY2" fmla="*/ 18274 h 22398"/>
                  <a:gd name="connsiteX3" fmla="*/ 26184 w 26965"/>
                  <a:gd name="connsiteY3" fmla="*/ 5756 h 22398"/>
                  <a:gd name="connsiteX4" fmla="*/ 13789 w 26965"/>
                  <a:gd name="connsiteY4" fmla="*/ 729 h 22398"/>
                  <a:gd name="connsiteX5" fmla="*/ 5817 w 26965"/>
                  <a:gd name="connsiteY5" fmla="*/ 4101 h 22398"/>
                  <a:gd name="connsiteX6" fmla="*/ 755 w 26965"/>
                  <a:gd name="connsiteY6" fmla="*/ 16584 h 22398"/>
                  <a:gd name="connsiteX7" fmla="*/ 9532 w 26965"/>
                  <a:gd name="connsiteY7" fmla="*/ 22398 h 2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65" h="22398">
                    <a:moveTo>
                      <a:pt x="9532" y="22398"/>
                    </a:moveTo>
                    <a:cubicBezTo>
                      <a:pt x="10804" y="22398"/>
                      <a:pt x="12064" y="22142"/>
                      <a:pt x="13237" y="21646"/>
                    </a:cubicBezTo>
                    <a:lnTo>
                      <a:pt x="21209" y="18274"/>
                    </a:lnTo>
                    <a:cubicBezTo>
                      <a:pt x="26040" y="16191"/>
                      <a:pt x="28267" y="10587"/>
                      <a:pt x="26184" y="5756"/>
                    </a:cubicBezTo>
                    <a:cubicBezTo>
                      <a:pt x="24122" y="973"/>
                      <a:pt x="18600" y="-1266"/>
                      <a:pt x="13789" y="729"/>
                    </a:cubicBezTo>
                    <a:lnTo>
                      <a:pt x="5817" y="4101"/>
                    </a:lnTo>
                    <a:cubicBezTo>
                      <a:pt x="971" y="6150"/>
                      <a:pt x="-1295" y="11739"/>
                      <a:pt x="755" y="16584"/>
                    </a:cubicBezTo>
                    <a:cubicBezTo>
                      <a:pt x="2246" y="20110"/>
                      <a:pt x="5703" y="22400"/>
                      <a:pt x="9532" y="22398"/>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Tree>
    <p:extLst>
      <p:ext uri="{BB962C8B-B14F-4D97-AF65-F5344CB8AC3E}">
        <p14:creationId xmlns:p14="http://schemas.microsoft.com/office/powerpoint/2010/main" val="3652727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BC7F2">
            <a:alpha val="24000"/>
          </a:srgbClr>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WHAT DO WE DO?</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4778872" cy="707886"/>
          </a:xfrm>
          <a:prstGeom prst="rect">
            <a:avLst/>
          </a:prstGeom>
          <a:noFill/>
        </p:spPr>
        <p:txBody>
          <a:bodyPr wrap="none" rtlCol="0">
            <a:spAutoFit/>
          </a:bodyPr>
          <a:lstStyle/>
          <a:p>
            <a:r>
              <a:rPr lang="en-US" sz="4000" dirty="0">
                <a:solidFill>
                  <a:schemeClr val="tx1">
                    <a:lumMod val="65000"/>
                    <a:lumOff val="35000"/>
                  </a:schemeClr>
                </a:solidFill>
                <a:latin typeface="Century Gothic" panose="020B0502020202020204" pitchFamily="34" charset="0"/>
              </a:rPr>
              <a:t>WHAT DO WE DO?</a:t>
            </a:r>
          </a:p>
        </p:txBody>
      </p:sp>
      <p:sp>
        <p:nvSpPr>
          <p:cNvPr id="40" name="TextBox 39">
            <a:extLst>
              <a:ext uri="{FF2B5EF4-FFF2-40B4-BE49-F238E27FC236}">
                <a16:creationId xmlns:a16="http://schemas.microsoft.com/office/drawing/2014/main" id="{1232DF5D-E47D-EB43-96E7-B6A4F3E4110D}"/>
              </a:ext>
            </a:extLst>
          </p:cNvPr>
          <p:cNvSpPr txBox="1"/>
          <p:nvPr/>
        </p:nvSpPr>
        <p:spPr>
          <a:xfrm>
            <a:off x="808892" y="1043354"/>
            <a:ext cx="8654032" cy="1477328"/>
          </a:xfrm>
          <a:prstGeom prst="rect">
            <a:avLst/>
          </a:prstGeom>
          <a:noFill/>
        </p:spPr>
        <p:txBody>
          <a:bodyPr wrap="square" rtlCol="0">
            <a:spAutoFit/>
          </a:bodyPr>
          <a:lstStyle/>
          <a:p>
            <a:r>
              <a:rPr lang="en-US" dirty="0">
                <a:latin typeface="Century Gothic" panose="020B0502020202020204" pitchFamily="34" charset="0"/>
              </a:rPr>
              <a:t>Describe the major activities and services that your company performs and/or provides. Include a small subsection for each activity/service. In addition, include the following: a broad introduction to the industry in which your company operates; a description of how you have succeeded in doing what you do; and the challenges you’ve faced. </a:t>
            </a:r>
          </a:p>
        </p:txBody>
      </p:sp>
      <p:grpSp>
        <p:nvGrpSpPr>
          <p:cNvPr id="15" name="Group 14">
            <a:extLst>
              <a:ext uri="{FF2B5EF4-FFF2-40B4-BE49-F238E27FC236}">
                <a16:creationId xmlns:a16="http://schemas.microsoft.com/office/drawing/2014/main" id="{9A320D37-749F-3441-A43D-5AE0A63BB327}"/>
              </a:ext>
            </a:extLst>
          </p:cNvPr>
          <p:cNvGrpSpPr/>
          <p:nvPr/>
        </p:nvGrpSpPr>
        <p:grpSpPr>
          <a:xfrm>
            <a:off x="7611791" y="3859078"/>
            <a:ext cx="4182186" cy="2329067"/>
            <a:chOff x="0" y="0"/>
            <a:chExt cx="2673302" cy="1488809"/>
          </a:xfrm>
        </p:grpSpPr>
        <p:sp>
          <p:nvSpPr>
            <p:cNvPr id="16" name="Freeform 15">
              <a:extLst>
                <a:ext uri="{FF2B5EF4-FFF2-40B4-BE49-F238E27FC236}">
                  <a16:creationId xmlns:a16="http://schemas.microsoft.com/office/drawing/2014/main" id="{4C49742E-0932-8642-A97F-903F8E463698}"/>
                </a:ext>
              </a:extLst>
            </p:cNvPr>
            <p:cNvSpPr/>
            <p:nvPr/>
          </p:nvSpPr>
          <p:spPr>
            <a:xfrm>
              <a:off x="300942" y="0"/>
              <a:ext cx="2372360" cy="1287145"/>
            </a:xfrm>
            <a:custGeom>
              <a:avLst/>
              <a:gdLst>
                <a:gd name="connsiteX0" fmla="*/ 619125 w 666750"/>
                <a:gd name="connsiteY0" fmla="*/ 0 h 457200"/>
                <a:gd name="connsiteX1" fmla="*/ 47625 w 666750"/>
                <a:gd name="connsiteY1" fmla="*/ 0 h 457200"/>
                <a:gd name="connsiteX2" fmla="*/ 0 w 666750"/>
                <a:gd name="connsiteY2" fmla="*/ 47625 h 457200"/>
                <a:gd name="connsiteX3" fmla="*/ 0 w 666750"/>
                <a:gd name="connsiteY3" fmla="*/ 183956 h 457200"/>
                <a:gd name="connsiteX4" fmla="*/ 19050 w 666750"/>
                <a:gd name="connsiteY4" fmla="*/ 181213 h 457200"/>
                <a:gd name="connsiteX5" fmla="*/ 19050 w 666750"/>
                <a:gd name="connsiteY5" fmla="*/ 47625 h 457200"/>
                <a:gd name="connsiteX6" fmla="*/ 47625 w 666750"/>
                <a:gd name="connsiteY6" fmla="*/ 19050 h 457200"/>
                <a:gd name="connsiteX7" fmla="*/ 619125 w 666750"/>
                <a:gd name="connsiteY7" fmla="*/ 19050 h 457200"/>
                <a:gd name="connsiteX8" fmla="*/ 647700 w 666750"/>
                <a:gd name="connsiteY8" fmla="*/ 47625 h 457200"/>
                <a:gd name="connsiteX9" fmla="*/ 647700 w 666750"/>
                <a:gd name="connsiteY9" fmla="*/ 409575 h 457200"/>
                <a:gd name="connsiteX10" fmla="*/ 619125 w 666750"/>
                <a:gd name="connsiteY10" fmla="*/ 438150 h 457200"/>
                <a:gd name="connsiteX11" fmla="*/ 250860 w 666750"/>
                <a:gd name="connsiteY11" fmla="*/ 438150 h 457200"/>
                <a:gd name="connsiteX12" fmla="*/ 233086 w 666750"/>
                <a:gd name="connsiteY12" fmla="*/ 457200 h 457200"/>
                <a:gd name="connsiteX13" fmla="*/ 619125 w 666750"/>
                <a:gd name="connsiteY13" fmla="*/ 457200 h 457200"/>
                <a:gd name="connsiteX14" fmla="*/ 666750 w 666750"/>
                <a:gd name="connsiteY14" fmla="*/ 409575 h 457200"/>
                <a:gd name="connsiteX15" fmla="*/ 666750 w 666750"/>
                <a:gd name="connsiteY15" fmla="*/ 47625 h 457200"/>
                <a:gd name="connsiteX16" fmla="*/ 619125 w 666750"/>
                <a:gd name="connsiteY16" fmla="*/ 0 h 457200"/>
                <a:gd name="connsiteX0" fmla="*/ 619125 w 666750"/>
                <a:gd name="connsiteY0" fmla="*/ 0 h 457200"/>
                <a:gd name="connsiteX1" fmla="*/ 47625 w 666750"/>
                <a:gd name="connsiteY1" fmla="*/ 0 h 457200"/>
                <a:gd name="connsiteX2" fmla="*/ 0 w 666750"/>
                <a:gd name="connsiteY2" fmla="*/ 47625 h 457200"/>
                <a:gd name="connsiteX3" fmla="*/ 0 w 666750"/>
                <a:gd name="connsiteY3" fmla="*/ 183956 h 457200"/>
                <a:gd name="connsiteX4" fmla="*/ 19050 w 666750"/>
                <a:gd name="connsiteY4" fmla="*/ 181213 h 457200"/>
                <a:gd name="connsiteX5" fmla="*/ 19050 w 666750"/>
                <a:gd name="connsiteY5" fmla="*/ 47625 h 457200"/>
                <a:gd name="connsiteX6" fmla="*/ 47625 w 666750"/>
                <a:gd name="connsiteY6" fmla="*/ 19050 h 457200"/>
                <a:gd name="connsiteX7" fmla="*/ 619125 w 666750"/>
                <a:gd name="connsiteY7" fmla="*/ 19050 h 457200"/>
                <a:gd name="connsiteX8" fmla="*/ 647700 w 666750"/>
                <a:gd name="connsiteY8" fmla="*/ 47625 h 457200"/>
                <a:gd name="connsiteX9" fmla="*/ 647700 w 666750"/>
                <a:gd name="connsiteY9" fmla="*/ 409575 h 457200"/>
                <a:gd name="connsiteX10" fmla="*/ 619125 w 666750"/>
                <a:gd name="connsiteY10" fmla="*/ 438150 h 457200"/>
                <a:gd name="connsiteX11" fmla="*/ 250860 w 666750"/>
                <a:gd name="connsiteY11" fmla="*/ 438150 h 457200"/>
                <a:gd name="connsiteX12" fmla="*/ 164772 w 666750"/>
                <a:gd name="connsiteY12" fmla="*/ 457200 h 457200"/>
                <a:gd name="connsiteX13" fmla="*/ 619125 w 666750"/>
                <a:gd name="connsiteY13" fmla="*/ 457200 h 457200"/>
                <a:gd name="connsiteX14" fmla="*/ 666750 w 666750"/>
                <a:gd name="connsiteY14" fmla="*/ 409575 h 457200"/>
                <a:gd name="connsiteX15" fmla="*/ 666750 w 666750"/>
                <a:gd name="connsiteY15" fmla="*/ 47625 h 457200"/>
                <a:gd name="connsiteX16" fmla="*/ 619125 w 666750"/>
                <a:gd name="connsiteY16" fmla="*/ 0 h 457200"/>
                <a:gd name="connsiteX0" fmla="*/ 619125 w 666750"/>
                <a:gd name="connsiteY0" fmla="*/ 0 h 457200"/>
                <a:gd name="connsiteX1" fmla="*/ 47625 w 666750"/>
                <a:gd name="connsiteY1" fmla="*/ 0 h 457200"/>
                <a:gd name="connsiteX2" fmla="*/ 0 w 666750"/>
                <a:gd name="connsiteY2" fmla="*/ 47625 h 457200"/>
                <a:gd name="connsiteX3" fmla="*/ 0 w 666750"/>
                <a:gd name="connsiteY3" fmla="*/ 183956 h 457200"/>
                <a:gd name="connsiteX4" fmla="*/ 19050 w 666750"/>
                <a:gd name="connsiteY4" fmla="*/ 181213 h 457200"/>
                <a:gd name="connsiteX5" fmla="*/ 19050 w 666750"/>
                <a:gd name="connsiteY5" fmla="*/ 47625 h 457200"/>
                <a:gd name="connsiteX6" fmla="*/ 47625 w 666750"/>
                <a:gd name="connsiteY6" fmla="*/ 19050 h 457200"/>
                <a:gd name="connsiteX7" fmla="*/ 619125 w 666750"/>
                <a:gd name="connsiteY7" fmla="*/ 19050 h 457200"/>
                <a:gd name="connsiteX8" fmla="*/ 647700 w 666750"/>
                <a:gd name="connsiteY8" fmla="*/ 47625 h 457200"/>
                <a:gd name="connsiteX9" fmla="*/ 647700 w 666750"/>
                <a:gd name="connsiteY9" fmla="*/ 409575 h 457200"/>
                <a:gd name="connsiteX10" fmla="*/ 619125 w 666750"/>
                <a:gd name="connsiteY10" fmla="*/ 438150 h 457200"/>
                <a:gd name="connsiteX11" fmla="*/ 202064 w 666750"/>
                <a:gd name="connsiteY11" fmla="*/ 434039 h 457200"/>
                <a:gd name="connsiteX12" fmla="*/ 164772 w 666750"/>
                <a:gd name="connsiteY12" fmla="*/ 457200 h 457200"/>
                <a:gd name="connsiteX13" fmla="*/ 619125 w 666750"/>
                <a:gd name="connsiteY13" fmla="*/ 457200 h 457200"/>
                <a:gd name="connsiteX14" fmla="*/ 666750 w 666750"/>
                <a:gd name="connsiteY14" fmla="*/ 409575 h 457200"/>
                <a:gd name="connsiteX15" fmla="*/ 666750 w 666750"/>
                <a:gd name="connsiteY15" fmla="*/ 47625 h 457200"/>
                <a:gd name="connsiteX16" fmla="*/ 619125 w 666750"/>
                <a:gd name="connsiteY16" fmla="*/ 0 h 457200"/>
                <a:gd name="connsiteX0" fmla="*/ 619125 w 666750"/>
                <a:gd name="connsiteY0" fmla="*/ 0 h 457200"/>
                <a:gd name="connsiteX1" fmla="*/ 47625 w 666750"/>
                <a:gd name="connsiteY1" fmla="*/ 0 h 457200"/>
                <a:gd name="connsiteX2" fmla="*/ 0 w 666750"/>
                <a:gd name="connsiteY2" fmla="*/ 47625 h 457200"/>
                <a:gd name="connsiteX3" fmla="*/ 0 w 666750"/>
                <a:gd name="connsiteY3" fmla="*/ 183956 h 457200"/>
                <a:gd name="connsiteX4" fmla="*/ 19050 w 666750"/>
                <a:gd name="connsiteY4" fmla="*/ 181213 h 457200"/>
                <a:gd name="connsiteX5" fmla="*/ 19050 w 666750"/>
                <a:gd name="connsiteY5" fmla="*/ 47625 h 457200"/>
                <a:gd name="connsiteX6" fmla="*/ 47625 w 666750"/>
                <a:gd name="connsiteY6" fmla="*/ 19050 h 457200"/>
                <a:gd name="connsiteX7" fmla="*/ 619125 w 666750"/>
                <a:gd name="connsiteY7" fmla="*/ 19050 h 457200"/>
                <a:gd name="connsiteX8" fmla="*/ 647700 w 666750"/>
                <a:gd name="connsiteY8" fmla="*/ 47625 h 457200"/>
                <a:gd name="connsiteX9" fmla="*/ 647700 w 666750"/>
                <a:gd name="connsiteY9" fmla="*/ 409575 h 457200"/>
                <a:gd name="connsiteX10" fmla="*/ 619125 w 666750"/>
                <a:gd name="connsiteY10" fmla="*/ 438150 h 457200"/>
                <a:gd name="connsiteX11" fmla="*/ 184548 w 666750"/>
                <a:gd name="connsiteY11" fmla="*/ 434039 h 457200"/>
                <a:gd name="connsiteX12" fmla="*/ 164772 w 666750"/>
                <a:gd name="connsiteY12" fmla="*/ 457200 h 457200"/>
                <a:gd name="connsiteX13" fmla="*/ 619125 w 666750"/>
                <a:gd name="connsiteY13" fmla="*/ 457200 h 457200"/>
                <a:gd name="connsiteX14" fmla="*/ 666750 w 666750"/>
                <a:gd name="connsiteY14" fmla="*/ 409575 h 457200"/>
                <a:gd name="connsiteX15" fmla="*/ 666750 w 666750"/>
                <a:gd name="connsiteY15" fmla="*/ 47625 h 457200"/>
                <a:gd name="connsiteX16" fmla="*/ 619125 w 666750"/>
                <a:gd name="connsiteY16" fmla="*/ 0 h 457200"/>
                <a:gd name="connsiteX0" fmla="*/ 619125 w 666750"/>
                <a:gd name="connsiteY0" fmla="*/ 0 h 457200"/>
                <a:gd name="connsiteX1" fmla="*/ 47625 w 666750"/>
                <a:gd name="connsiteY1" fmla="*/ 0 h 457200"/>
                <a:gd name="connsiteX2" fmla="*/ 0 w 666750"/>
                <a:gd name="connsiteY2" fmla="*/ 47625 h 457200"/>
                <a:gd name="connsiteX3" fmla="*/ 0 w 666750"/>
                <a:gd name="connsiteY3" fmla="*/ 183956 h 457200"/>
                <a:gd name="connsiteX4" fmla="*/ 22303 w 666750"/>
                <a:gd name="connsiteY4" fmla="*/ 238772 h 457200"/>
                <a:gd name="connsiteX5" fmla="*/ 19050 w 666750"/>
                <a:gd name="connsiteY5" fmla="*/ 47625 h 457200"/>
                <a:gd name="connsiteX6" fmla="*/ 47625 w 666750"/>
                <a:gd name="connsiteY6" fmla="*/ 19050 h 457200"/>
                <a:gd name="connsiteX7" fmla="*/ 619125 w 666750"/>
                <a:gd name="connsiteY7" fmla="*/ 19050 h 457200"/>
                <a:gd name="connsiteX8" fmla="*/ 647700 w 666750"/>
                <a:gd name="connsiteY8" fmla="*/ 47625 h 457200"/>
                <a:gd name="connsiteX9" fmla="*/ 647700 w 666750"/>
                <a:gd name="connsiteY9" fmla="*/ 409575 h 457200"/>
                <a:gd name="connsiteX10" fmla="*/ 619125 w 666750"/>
                <a:gd name="connsiteY10" fmla="*/ 438150 h 457200"/>
                <a:gd name="connsiteX11" fmla="*/ 184548 w 666750"/>
                <a:gd name="connsiteY11" fmla="*/ 434039 h 457200"/>
                <a:gd name="connsiteX12" fmla="*/ 164772 w 666750"/>
                <a:gd name="connsiteY12" fmla="*/ 457200 h 457200"/>
                <a:gd name="connsiteX13" fmla="*/ 619125 w 666750"/>
                <a:gd name="connsiteY13" fmla="*/ 457200 h 457200"/>
                <a:gd name="connsiteX14" fmla="*/ 666750 w 666750"/>
                <a:gd name="connsiteY14" fmla="*/ 409575 h 457200"/>
                <a:gd name="connsiteX15" fmla="*/ 666750 w 666750"/>
                <a:gd name="connsiteY15" fmla="*/ 47625 h 457200"/>
                <a:gd name="connsiteX16" fmla="*/ 619125 w 666750"/>
                <a:gd name="connsiteY16" fmla="*/ 0 h 457200"/>
                <a:gd name="connsiteX0" fmla="*/ 619125 w 666750"/>
                <a:gd name="connsiteY0" fmla="*/ 0 h 457200"/>
                <a:gd name="connsiteX1" fmla="*/ 47625 w 666750"/>
                <a:gd name="connsiteY1" fmla="*/ 0 h 457200"/>
                <a:gd name="connsiteX2" fmla="*/ 0 w 666750"/>
                <a:gd name="connsiteY2" fmla="*/ 47625 h 457200"/>
                <a:gd name="connsiteX3" fmla="*/ 0 w 666750"/>
                <a:gd name="connsiteY3" fmla="*/ 262072 h 457200"/>
                <a:gd name="connsiteX4" fmla="*/ 22303 w 666750"/>
                <a:gd name="connsiteY4" fmla="*/ 238772 h 457200"/>
                <a:gd name="connsiteX5" fmla="*/ 19050 w 666750"/>
                <a:gd name="connsiteY5" fmla="*/ 47625 h 457200"/>
                <a:gd name="connsiteX6" fmla="*/ 47625 w 666750"/>
                <a:gd name="connsiteY6" fmla="*/ 19050 h 457200"/>
                <a:gd name="connsiteX7" fmla="*/ 619125 w 666750"/>
                <a:gd name="connsiteY7" fmla="*/ 19050 h 457200"/>
                <a:gd name="connsiteX8" fmla="*/ 647700 w 666750"/>
                <a:gd name="connsiteY8" fmla="*/ 47625 h 457200"/>
                <a:gd name="connsiteX9" fmla="*/ 647700 w 666750"/>
                <a:gd name="connsiteY9" fmla="*/ 409575 h 457200"/>
                <a:gd name="connsiteX10" fmla="*/ 619125 w 666750"/>
                <a:gd name="connsiteY10" fmla="*/ 438150 h 457200"/>
                <a:gd name="connsiteX11" fmla="*/ 184548 w 666750"/>
                <a:gd name="connsiteY11" fmla="*/ 434039 h 457200"/>
                <a:gd name="connsiteX12" fmla="*/ 164772 w 666750"/>
                <a:gd name="connsiteY12" fmla="*/ 457200 h 457200"/>
                <a:gd name="connsiteX13" fmla="*/ 619125 w 666750"/>
                <a:gd name="connsiteY13" fmla="*/ 457200 h 457200"/>
                <a:gd name="connsiteX14" fmla="*/ 666750 w 666750"/>
                <a:gd name="connsiteY14" fmla="*/ 409575 h 457200"/>
                <a:gd name="connsiteX15" fmla="*/ 666750 w 666750"/>
                <a:gd name="connsiteY15" fmla="*/ 47625 h 457200"/>
                <a:gd name="connsiteX16" fmla="*/ 619125 w 666750"/>
                <a:gd name="connsiteY16" fmla="*/ 0 h 457200"/>
                <a:gd name="connsiteX0" fmla="*/ 619125 w 666750"/>
                <a:gd name="connsiteY0" fmla="*/ 0 h 457200"/>
                <a:gd name="connsiteX1" fmla="*/ 47625 w 666750"/>
                <a:gd name="connsiteY1" fmla="*/ 0 h 457200"/>
                <a:gd name="connsiteX2" fmla="*/ 0 w 666750"/>
                <a:gd name="connsiteY2" fmla="*/ 47625 h 457200"/>
                <a:gd name="connsiteX3" fmla="*/ 0 w 666750"/>
                <a:gd name="connsiteY3" fmla="*/ 262072 h 457200"/>
                <a:gd name="connsiteX4" fmla="*/ 15797 w 666750"/>
                <a:gd name="connsiteY4" fmla="*/ 261385 h 457200"/>
                <a:gd name="connsiteX5" fmla="*/ 19050 w 666750"/>
                <a:gd name="connsiteY5" fmla="*/ 47625 h 457200"/>
                <a:gd name="connsiteX6" fmla="*/ 47625 w 666750"/>
                <a:gd name="connsiteY6" fmla="*/ 19050 h 457200"/>
                <a:gd name="connsiteX7" fmla="*/ 619125 w 666750"/>
                <a:gd name="connsiteY7" fmla="*/ 19050 h 457200"/>
                <a:gd name="connsiteX8" fmla="*/ 647700 w 666750"/>
                <a:gd name="connsiteY8" fmla="*/ 47625 h 457200"/>
                <a:gd name="connsiteX9" fmla="*/ 647700 w 666750"/>
                <a:gd name="connsiteY9" fmla="*/ 409575 h 457200"/>
                <a:gd name="connsiteX10" fmla="*/ 619125 w 666750"/>
                <a:gd name="connsiteY10" fmla="*/ 438150 h 457200"/>
                <a:gd name="connsiteX11" fmla="*/ 184548 w 666750"/>
                <a:gd name="connsiteY11" fmla="*/ 434039 h 457200"/>
                <a:gd name="connsiteX12" fmla="*/ 164772 w 666750"/>
                <a:gd name="connsiteY12" fmla="*/ 457200 h 457200"/>
                <a:gd name="connsiteX13" fmla="*/ 619125 w 666750"/>
                <a:gd name="connsiteY13" fmla="*/ 457200 h 457200"/>
                <a:gd name="connsiteX14" fmla="*/ 666750 w 666750"/>
                <a:gd name="connsiteY14" fmla="*/ 409575 h 457200"/>
                <a:gd name="connsiteX15" fmla="*/ 666750 w 666750"/>
                <a:gd name="connsiteY15" fmla="*/ 47625 h 457200"/>
                <a:gd name="connsiteX16" fmla="*/ 619125 w 666750"/>
                <a:gd name="connsiteY16" fmla="*/ 0 h 457200"/>
                <a:gd name="connsiteX0" fmla="*/ 619125 w 666750"/>
                <a:gd name="connsiteY0" fmla="*/ 0 h 457200"/>
                <a:gd name="connsiteX1" fmla="*/ 47625 w 666750"/>
                <a:gd name="connsiteY1" fmla="*/ 0 h 457200"/>
                <a:gd name="connsiteX2" fmla="*/ 0 w 666750"/>
                <a:gd name="connsiteY2" fmla="*/ 47625 h 457200"/>
                <a:gd name="connsiteX3" fmla="*/ 0 w 666750"/>
                <a:gd name="connsiteY3" fmla="*/ 262072 h 457200"/>
                <a:gd name="connsiteX4" fmla="*/ 15797 w 666750"/>
                <a:gd name="connsiteY4" fmla="*/ 261385 h 457200"/>
                <a:gd name="connsiteX5" fmla="*/ 19050 w 666750"/>
                <a:gd name="connsiteY5" fmla="*/ 47625 h 457200"/>
                <a:gd name="connsiteX6" fmla="*/ 47625 w 666750"/>
                <a:gd name="connsiteY6" fmla="*/ 19050 h 457200"/>
                <a:gd name="connsiteX7" fmla="*/ 619125 w 666750"/>
                <a:gd name="connsiteY7" fmla="*/ 19050 h 457200"/>
                <a:gd name="connsiteX8" fmla="*/ 647700 w 666750"/>
                <a:gd name="connsiteY8" fmla="*/ 47625 h 457200"/>
                <a:gd name="connsiteX9" fmla="*/ 647700 w 666750"/>
                <a:gd name="connsiteY9" fmla="*/ 409575 h 457200"/>
                <a:gd name="connsiteX10" fmla="*/ 619125 w 666750"/>
                <a:gd name="connsiteY10" fmla="*/ 438150 h 457200"/>
                <a:gd name="connsiteX11" fmla="*/ 184548 w 666750"/>
                <a:gd name="connsiteY11" fmla="*/ 440206 h 457200"/>
                <a:gd name="connsiteX12" fmla="*/ 164772 w 666750"/>
                <a:gd name="connsiteY12" fmla="*/ 457200 h 457200"/>
                <a:gd name="connsiteX13" fmla="*/ 619125 w 666750"/>
                <a:gd name="connsiteY13" fmla="*/ 457200 h 457200"/>
                <a:gd name="connsiteX14" fmla="*/ 666750 w 666750"/>
                <a:gd name="connsiteY14" fmla="*/ 409575 h 457200"/>
                <a:gd name="connsiteX15" fmla="*/ 666750 w 666750"/>
                <a:gd name="connsiteY15" fmla="*/ 47625 h 457200"/>
                <a:gd name="connsiteX16" fmla="*/ 619125 w 666750"/>
                <a:gd name="connsiteY16" fmla="*/ 0 h 457200"/>
                <a:gd name="connsiteX0" fmla="*/ 619125 w 666750"/>
                <a:gd name="connsiteY0" fmla="*/ 0 h 457200"/>
                <a:gd name="connsiteX1" fmla="*/ 47625 w 666750"/>
                <a:gd name="connsiteY1" fmla="*/ 0 h 457200"/>
                <a:gd name="connsiteX2" fmla="*/ 0 w 666750"/>
                <a:gd name="connsiteY2" fmla="*/ 47625 h 457200"/>
                <a:gd name="connsiteX3" fmla="*/ 0 w 666750"/>
                <a:gd name="connsiteY3" fmla="*/ 262072 h 457200"/>
                <a:gd name="connsiteX4" fmla="*/ 15797 w 666750"/>
                <a:gd name="connsiteY4" fmla="*/ 261385 h 457200"/>
                <a:gd name="connsiteX5" fmla="*/ 19050 w 666750"/>
                <a:gd name="connsiteY5" fmla="*/ 47625 h 457200"/>
                <a:gd name="connsiteX6" fmla="*/ 47625 w 666750"/>
                <a:gd name="connsiteY6" fmla="*/ 19050 h 457200"/>
                <a:gd name="connsiteX7" fmla="*/ 619125 w 666750"/>
                <a:gd name="connsiteY7" fmla="*/ 19050 h 457200"/>
                <a:gd name="connsiteX8" fmla="*/ 647700 w 666750"/>
                <a:gd name="connsiteY8" fmla="*/ 47625 h 457200"/>
                <a:gd name="connsiteX9" fmla="*/ 647700 w 666750"/>
                <a:gd name="connsiteY9" fmla="*/ 409575 h 457200"/>
                <a:gd name="connsiteX10" fmla="*/ 617499 w 666750"/>
                <a:gd name="connsiteY10" fmla="*/ 444317 h 457200"/>
                <a:gd name="connsiteX11" fmla="*/ 184548 w 666750"/>
                <a:gd name="connsiteY11" fmla="*/ 440206 h 457200"/>
                <a:gd name="connsiteX12" fmla="*/ 164772 w 666750"/>
                <a:gd name="connsiteY12" fmla="*/ 457200 h 457200"/>
                <a:gd name="connsiteX13" fmla="*/ 619125 w 666750"/>
                <a:gd name="connsiteY13" fmla="*/ 457200 h 457200"/>
                <a:gd name="connsiteX14" fmla="*/ 666750 w 666750"/>
                <a:gd name="connsiteY14" fmla="*/ 409575 h 457200"/>
                <a:gd name="connsiteX15" fmla="*/ 666750 w 666750"/>
                <a:gd name="connsiteY15" fmla="*/ 47625 h 457200"/>
                <a:gd name="connsiteX16" fmla="*/ 619125 w 666750"/>
                <a:gd name="connsiteY16" fmla="*/ 0 h 457200"/>
                <a:gd name="connsiteX0" fmla="*/ 619125 w 666750"/>
                <a:gd name="connsiteY0" fmla="*/ 0 h 457200"/>
                <a:gd name="connsiteX1" fmla="*/ 47625 w 666750"/>
                <a:gd name="connsiteY1" fmla="*/ 0 h 457200"/>
                <a:gd name="connsiteX2" fmla="*/ 0 w 666750"/>
                <a:gd name="connsiteY2" fmla="*/ 47625 h 457200"/>
                <a:gd name="connsiteX3" fmla="*/ 0 w 666750"/>
                <a:gd name="connsiteY3" fmla="*/ 262072 h 457200"/>
                <a:gd name="connsiteX4" fmla="*/ 15797 w 666750"/>
                <a:gd name="connsiteY4" fmla="*/ 261385 h 457200"/>
                <a:gd name="connsiteX5" fmla="*/ 19050 w 666750"/>
                <a:gd name="connsiteY5" fmla="*/ 47625 h 457200"/>
                <a:gd name="connsiteX6" fmla="*/ 47625 w 666750"/>
                <a:gd name="connsiteY6" fmla="*/ 19050 h 457200"/>
                <a:gd name="connsiteX7" fmla="*/ 619125 w 666750"/>
                <a:gd name="connsiteY7" fmla="*/ 19050 h 457200"/>
                <a:gd name="connsiteX8" fmla="*/ 647700 w 666750"/>
                <a:gd name="connsiteY8" fmla="*/ 47625 h 457200"/>
                <a:gd name="connsiteX9" fmla="*/ 654206 w 666750"/>
                <a:gd name="connsiteY9" fmla="*/ 407519 h 457200"/>
                <a:gd name="connsiteX10" fmla="*/ 617499 w 666750"/>
                <a:gd name="connsiteY10" fmla="*/ 444317 h 457200"/>
                <a:gd name="connsiteX11" fmla="*/ 184548 w 666750"/>
                <a:gd name="connsiteY11" fmla="*/ 440206 h 457200"/>
                <a:gd name="connsiteX12" fmla="*/ 164772 w 666750"/>
                <a:gd name="connsiteY12" fmla="*/ 457200 h 457200"/>
                <a:gd name="connsiteX13" fmla="*/ 619125 w 666750"/>
                <a:gd name="connsiteY13" fmla="*/ 457200 h 457200"/>
                <a:gd name="connsiteX14" fmla="*/ 666750 w 666750"/>
                <a:gd name="connsiteY14" fmla="*/ 409575 h 457200"/>
                <a:gd name="connsiteX15" fmla="*/ 666750 w 666750"/>
                <a:gd name="connsiteY15" fmla="*/ 47625 h 457200"/>
                <a:gd name="connsiteX16" fmla="*/ 619125 w 666750"/>
                <a:gd name="connsiteY16" fmla="*/ 0 h 457200"/>
                <a:gd name="connsiteX0" fmla="*/ 619125 w 666750"/>
                <a:gd name="connsiteY0" fmla="*/ 0 h 457200"/>
                <a:gd name="connsiteX1" fmla="*/ 47625 w 666750"/>
                <a:gd name="connsiteY1" fmla="*/ 0 h 457200"/>
                <a:gd name="connsiteX2" fmla="*/ 0 w 666750"/>
                <a:gd name="connsiteY2" fmla="*/ 47625 h 457200"/>
                <a:gd name="connsiteX3" fmla="*/ 0 w 666750"/>
                <a:gd name="connsiteY3" fmla="*/ 262072 h 457200"/>
                <a:gd name="connsiteX4" fmla="*/ 15797 w 666750"/>
                <a:gd name="connsiteY4" fmla="*/ 261385 h 457200"/>
                <a:gd name="connsiteX5" fmla="*/ 19050 w 666750"/>
                <a:gd name="connsiteY5" fmla="*/ 47625 h 457200"/>
                <a:gd name="connsiteX6" fmla="*/ 47625 w 666750"/>
                <a:gd name="connsiteY6" fmla="*/ 19050 h 457200"/>
                <a:gd name="connsiteX7" fmla="*/ 619125 w 666750"/>
                <a:gd name="connsiteY7" fmla="*/ 19050 h 457200"/>
                <a:gd name="connsiteX8" fmla="*/ 652579 w 666750"/>
                <a:gd name="connsiteY8" fmla="*/ 45570 h 457200"/>
                <a:gd name="connsiteX9" fmla="*/ 654206 w 666750"/>
                <a:gd name="connsiteY9" fmla="*/ 407519 h 457200"/>
                <a:gd name="connsiteX10" fmla="*/ 617499 w 666750"/>
                <a:gd name="connsiteY10" fmla="*/ 444317 h 457200"/>
                <a:gd name="connsiteX11" fmla="*/ 184548 w 666750"/>
                <a:gd name="connsiteY11" fmla="*/ 440206 h 457200"/>
                <a:gd name="connsiteX12" fmla="*/ 164772 w 666750"/>
                <a:gd name="connsiteY12" fmla="*/ 457200 h 457200"/>
                <a:gd name="connsiteX13" fmla="*/ 619125 w 666750"/>
                <a:gd name="connsiteY13" fmla="*/ 457200 h 457200"/>
                <a:gd name="connsiteX14" fmla="*/ 666750 w 666750"/>
                <a:gd name="connsiteY14" fmla="*/ 409575 h 457200"/>
                <a:gd name="connsiteX15" fmla="*/ 666750 w 666750"/>
                <a:gd name="connsiteY15" fmla="*/ 47625 h 457200"/>
                <a:gd name="connsiteX16" fmla="*/ 619125 w 666750"/>
                <a:gd name="connsiteY16" fmla="*/ 0 h 457200"/>
                <a:gd name="connsiteX0" fmla="*/ 619125 w 666750"/>
                <a:gd name="connsiteY0" fmla="*/ 0 h 457200"/>
                <a:gd name="connsiteX1" fmla="*/ 47625 w 666750"/>
                <a:gd name="connsiteY1" fmla="*/ 0 h 457200"/>
                <a:gd name="connsiteX2" fmla="*/ 0 w 666750"/>
                <a:gd name="connsiteY2" fmla="*/ 47625 h 457200"/>
                <a:gd name="connsiteX3" fmla="*/ 0 w 666750"/>
                <a:gd name="connsiteY3" fmla="*/ 262072 h 457200"/>
                <a:gd name="connsiteX4" fmla="*/ 15797 w 666750"/>
                <a:gd name="connsiteY4" fmla="*/ 261385 h 457200"/>
                <a:gd name="connsiteX5" fmla="*/ 19050 w 666750"/>
                <a:gd name="connsiteY5" fmla="*/ 47625 h 457200"/>
                <a:gd name="connsiteX6" fmla="*/ 47625 w 666750"/>
                <a:gd name="connsiteY6" fmla="*/ 19050 h 457200"/>
                <a:gd name="connsiteX7" fmla="*/ 619125 w 666750"/>
                <a:gd name="connsiteY7" fmla="*/ 19050 h 457200"/>
                <a:gd name="connsiteX8" fmla="*/ 654205 w 666750"/>
                <a:gd name="connsiteY8" fmla="*/ 47625 h 457200"/>
                <a:gd name="connsiteX9" fmla="*/ 654206 w 666750"/>
                <a:gd name="connsiteY9" fmla="*/ 407519 h 457200"/>
                <a:gd name="connsiteX10" fmla="*/ 617499 w 666750"/>
                <a:gd name="connsiteY10" fmla="*/ 444317 h 457200"/>
                <a:gd name="connsiteX11" fmla="*/ 184548 w 666750"/>
                <a:gd name="connsiteY11" fmla="*/ 440206 h 457200"/>
                <a:gd name="connsiteX12" fmla="*/ 164772 w 666750"/>
                <a:gd name="connsiteY12" fmla="*/ 457200 h 457200"/>
                <a:gd name="connsiteX13" fmla="*/ 619125 w 666750"/>
                <a:gd name="connsiteY13" fmla="*/ 457200 h 457200"/>
                <a:gd name="connsiteX14" fmla="*/ 666750 w 666750"/>
                <a:gd name="connsiteY14" fmla="*/ 409575 h 457200"/>
                <a:gd name="connsiteX15" fmla="*/ 666750 w 666750"/>
                <a:gd name="connsiteY15" fmla="*/ 47625 h 457200"/>
                <a:gd name="connsiteX16" fmla="*/ 619125 w 666750"/>
                <a:gd name="connsiteY16" fmla="*/ 0 h 457200"/>
                <a:gd name="connsiteX0" fmla="*/ 619125 w 666750"/>
                <a:gd name="connsiteY0" fmla="*/ 0 h 457200"/>
                <a:gd name="connsiteX1" fmla="*/ 47625 w 666750"/>
                <a:gd name="connsiteY1" fmla="*/ 0 h 457200"/>
                <a:gd name="connsiteX2" fmla="*/ 0 w 666750"/>
                <a:gd name="connsiteY2" fmla="*/ 47625 h 457200"/>
                <a:gd name="connsiteX3" fmla="*/ 0 w 666750"/>
                <a:gd name="connsiteY3" fmla="*/ 262072 h 457200"/>
                <a:gd name="connsiteX4" fmla="*/ 15797 w 666750"/>
                <a:gd name="connsiteY4" fmla="*/ 261385 h 457200"/>
                <a:gd name="connsiteX5" fmla="*/ 19050 w 666750"/>
                <a:gd name="connsiteY5" fmla="*/ 47625 h 457200"/>
                <a:gd name="connsiteX6" fmla="*/ 47625 w 666750"/>
                <a:gd name="connsiteY6" fmla="*/ 19050 h 457200"/>
                <a:gd name="connsiteX7" fmla="*/ 619125 w 666750"/>
                <a:gd name="connsiteY7" fmla="*/ 12883 h 457200"/>
                <a:gd name="connsiteX8" fmla="*/ 654205 w 666750"/>
                <a:gd name="connsiteY8" fmla="*/ 47625 h 457200"/>
                <a:gd name="connsiteX9" fmla="*/ 654206 w 666750"/>
                <a:gd name="connsiteY9" fmla="*/ 407519 h 457200"/>
                <a:gd name="connsiteX10" fmla="*/ 617499 w 666750"/>
                <a:gd name="connsiteY10" fmla="*/ 444317 h 457200"/>
                <a:gd name="connsiteX11" fmla="*/ 184548 w 666750"/>
                <a:gd name="connsiteY11" fmla="*/ 440206 h 457200"/>
                <a:gd name="connsiteX12" fmla="*/ 164772 w 666750"/>
                <a:gd name="connsiteY12" fmla="*/ 457200 h 457200"/>
                <a:gd name="connsiteX13" fmla="*/ 619125 w 666750"/>
                <a:gd name="connsiteY13" fmla="*/ 457200 h 457200"/>
                <a:gd name="connsiteX14" fmla="*/ 666750 w 666750"/>
                <a:gd name="connsiteY14" fmla="*/ 409575 h 457200"/>
                <a:gd name="connsiteX15" fmla="*/ 666750 w 666750"/>
                <a:gd name="connsiteY15" fmla="*/ 47625 h 457200"/>
                <a:gd name="connsiteX16" fmla="*/ 619125 w 666750"/>
                <a:gd name="connsiteY16" fmla="*/ 0 h 457200"/>
                <a:gd name="connsiteX0" fmla="*/ 619125 w 666750"/>
                <a:gd name="connsiteY0" fmla="*/ 0 h 457200"/>
                <a:gd name="connsiteX1" fmla="*/ 47625 w 666750"/>
                <a:gd name="connsiteY1" fmla="*/ 0 h 457200"/>
                <a:gd name="connsiteX2" fmla="*/ 0 w 666750"/>
                <a:gd name="connsiteY2" fmla="*/ 47625 h 457200"/>
                <a:gd name="connsiteX3" fmla="*/ 0 w 666750"/>
                <a:gd name="connsiteY3" fmla="*/ 262072 h 457200"/>
                <a:gd name="connsiteX4" fmla="*/ 15797 w 666750"/>
                <a:gd name="connsiteY4" fmla="*/ 261385 h 457200"/>
                <a:gd name="connsiteX5" fmla="*/ 19050 w 666750"/>
                <a:gd name="connsiteY5" fmla="*/ 47625 h 457200"/>
                <a:gd name="connsiteX6" fmla="*/ 45998 w 666750"/>
                <a:gd name="connsiteY6" fmla="*/ 12883 h 457200"/>
                <a:gd name="connsiteX7" fmla="*/ 619125 w 666750"/>
                <a:gd name="connsiteY7" fmla="*/ 12883 h 457200"/>
                <a:gd name="connsiteX8" fmla="*/ 654205 w 666750"/>
                <a:gd name="connsiteY8" fmla="*/ 47625 h 457200"/>
                <a:gd name="connsiteX9" fmla="*/ 654206 w 666750"/>
                <a:gd name="connsiteY9" fmla="*/ 407519 h 457200"/>
                <a:gd name="connsiteX10" fmla="*/ 617499 w 666750"/>
                <a:gd name="connsiteY10" fmla="*/ 444317 h 457200"/>
                <a:gd name="connsiteX11" fmla="*/ 184548 w 666750"/>
                <a:gd name="connsiteY11" fmla="*/ 440206 h 457200"/>
                <a:gd name="connsiteX12" fmla="*/ 164772 w 666750"/>
                <a:gd name="connsiteY12" fmla="*/ 457200 h 457200"/>
                <a:gd name="connsiteX13" fmla="*/ 619125 w 666750"/>
                <a:gd name="connsiteY13" fmla="*/ 457200 h 457200"/>
                <a:gd name="connsiteX14" fmla="*/ 666750 w 666750"/>
                <a:gd name="connsiteY14" fmla="*/ 409575 h 457200"/>
                <a:gd name="connsiteX15" fmla="*/ 666750 w 666750"/>
                <a:gd name="connsiteY15" fmla="*/ 47625 h 457200"/>
                <a:gd name="connsiteX16" fmla="*/ 619125 w 666750"/>
                <a:gd name="connsiteY16" fmla="*/ 0 h 457200"/>
                <a:gd name="connsiteX0" fmla="*/ 619125 w 666750"/>
                <a:gd name="connsiteY0" fmla="*/ 0 h 457200"/>
                <a:gd name="connsiteX1" fmla="*/ 47625 w 666750"/>
                <a:gd name="connsiteY1" fmla="*/ 0 h 457200"/>
                <a:gd name="connsiteX2" fmla="*/ 0 w 666750"/>
                <a:gd name="connsiteY2" fmla="*/ 47625 h 457200"/>
                <a:gd name="connsiteX3" fmla="*/ 0 w 666750"/>
                <a:gd name="connsiteY3" fmla="*/ 262072 h 457200"/>
                <a:gd name="connsiteX4" fmla="*/ 15797 w 666750"/>
                <a:gd name="connsiteY4" fmla="*/ 261385 h 457200"/>
                <a:gd name="connsiteX5" fmla="*/ 9291 w 666750"/>
                <a:gd name="connsiteY5" fmla="*/ 49681 h 457200"/>
                <a:gd name="connsiteX6" fmla="*/ 45998 w 666750"/>
                <a:gd name="connsiteY6" fmla="*/ 12883 h 457200"/>
                <a:gd name="connsiteX7" fmla="*/ 619125 w 666750"/>
                <a:gd name="connsiteY7" fmla="*/ 12883 h 457200"/>
                <a:gd name="connsiteX8" fmla="*/ 654205 w 666750"/>
                <a:gd name="connsiteY8" fmla="*/ 47625 h 457200"/>
                <a:gd name="connsiteX9" fmla="*/ 654206 w 666750"/>
                <a:gd name="connsiteY9" fmla="*/ 407519 h 457200"/>
                <a:gd name="connsiteX10" fmla="*/ 617499 w 666750"/>
                <a:gd name="connsiteY10" fmla="*/ 444317 h 457200"/>
                <a:gd name="connsiteX11" fmla="*/ 184548 w 666750"/>
                <a:gd name="connsiteY11" fmla="*/ 440206 h 457200"/>
                <a:gd name="connsiteX12" fmla="*/ 164772 w 666750"/>
                <a:gd name="connsiteY12" fmla="*/ 457200 h 457200"/>
                <a:gd name="connsiteX13" fmla="*/ 619125 w 666750"/>
                <a:gd name="connsiteY13" fmla="*/ 457200 h 457200"/>
                <a:gd name="connsiteX14" fmla="*/ 666750 w 666750"/>
                <a:gd name="connsiteY14" fmla="*/ 409575 h 457200"/>
                <a:gd name="connsiteX15" fmla="*/ 666750 w 666750"/>
                <a:gd name="connsiteY15" fmla="*/ 47625 h 457200"/>
                <a:gd name="connsiteX16" fmla="*/ 619125 w 666750"/>
                <a:gd name="connsiteY16" fmla="*/ 0 h 457200"/>
                <a:gd name="connsiteX0" fmla="*/ 619125 w 666750"/>
                <a:gd name="connsiteY0" fmla="*/ 0 h 457200"/>
                <a:gd name="connsiteX1" fmla="*/ 47625 w 666750"/>
                <a:gd name="connsiteY1" fmla="*/ 0 h 457200"/>
                <a:gd name="connsiteX2" fmla="*/ 0 w 666750"/>
                <a:gd name="connsiteY2" fmla="*/ 47625 h 457200"/>
                <a:gd name="connsiteX3" fmla="*/ 0 w 666750"/>
                <a:gd name="connsiteY3" fmla="*/ 262072 h 457200"/>
                <a:gd name="connsiteX4" fmla="*/ 9291 w 666750"/>
                <a:gd name="connsiteY4" fmla="*/ 271510 h 457200"/>
                <a:gd name="connsiteX5" fmla="*/ 9291 w 666750"/>
                <a:gd name="connsiteY5" fmla="*/ 49681 h 457200"/>
                <a:gd name="connsiteX6" fmla="*/ 45998 w 666750"/>
                <a:gd name="connsiteY6" fmla="*/ 12883 h 457200"/>
                <a:gd name="connsiteX7" fmla="*/ 619125 w 666750"/>
                <a:gd name="connsiteY7" fmla="*/ 12883 h 457200"/>
                <a:gd name="connsiteX8" fmla="*/ 654205 w 666750"/>
                <a:gd name="connsiteY8" fmla="*/ 47625 h 457200"/>
                <a:gd name="connsiteX9" fmla="*/ 654206 w 666750"/>
                <a:gd name="connsiteY9" fmla="*/ 407519 h 457200"/>
                <a:gd name="connsiteX10" fmla="*/ 617499 w 666750"/>
                <a:gd name="connsiteY10" fmla="*/ 444317 h 457200"/>
                <a:gd name="connsiteX11" fmla="*/ 184548 w 666750"/>
                <a:gd name="connsiteY11" fmla="*/ 440206 h 457200"/>
                <a:gd name="connsiteX12" fmla="*/ 164772 w 666750"/>
                <a:gd name="connsiteY12" fmla="*/ 457200 h 457200"/>
                <a:gd name="connsiteX13" fmla="*/ 619125 w 666750"/>
                <a:gd name="connsiteY13" fmla="*/ 457200 h 457200"/>
                <a:gd name="connsiteX14" fmla="*/ 666750 w 666750"/>
                <a:gd name="connsiteY14" fmla="*/ 409575 h 457200"/>
                <a:gd name="connsiteX15" fmla="*/ 666750 w 666750"/>
                <a:gd name="connsiteY15" fmla="*/ 47625 h 457200"/>
                <a:gd name="connsiteX16" fmla="*/ 619125 w 666750"/>
                <a:gd name="connsiteY16" fmla="*/ 0 h 457200"/>
                <a:gd name="connsiteX0" fmla="*/ 619125 w 666750"/>
                <a:gd name="connsiteY0" fmla="*/ 0 h 457200"/>
                <a:gd name="connsiteX1" fmla="*/ 47625 w 666750"/>
                <a:gd name="connsiteY1" fmla="*/ 0 h 457200"/>
                <a:gd name="connsiteX2" fmla="*/ 0 w 666750"/>
                <a:gd name="connsiteY2" fmla="*/ 47625 h 457200"/>
                <a:gd name="connsiteX3" fmla="*/ 0 w 666750"/>
                <a:gd name="connsiteY3" fmla="*/ 262072 h 457200"/>
                <a:gd name="connsiteX4" fmla="*/ 9291 w 666750"/>
                <a:gd name="connsiteY4" fmla="*/ 271510 h 457200"/>
                <a:gd name="connsiteX5" fmla="*/ 9291 w 666750"/>
                <a:gd name="connsiteY5" fmla="*/ 49681 h 457200"/>
                <a:gd name="connsiteX6" fmla="*/ 45998 w 666750"/>
                <a:gd name="connsiteY6" fmla="*/ 12883 h 457200"/>
                <a:gd name="connsiteX7" fmla="*/ 619125 w 666750"/>
                <a:gd name="connsiteY7" fmla="*/ 12883 h 457200"/>
                <a:gd name="connsiteX8" fmla="*/ 654205 w 666750"/>
                <a:gd name="connsiteY8" fmla="*/ 47625 h 457200"/>
                <a:gd name="connsiteX9" fmla="*/ 654206 w 666750"/>
                <a:gd name="connsiteY9" fmla="*/ 407519 h 457200"/>
                <a:gd name="connsiteX10" fmla="*/ 617499 w 666750"/>
                <a:gd name="connsiteY10" fmla="*/ 444317 h 457200"/>
                <a:gd name="connsiteX11" fmla="*/ 184548 w 666750"/>
                <a:gd name="connsiteY11" fmla="*/ 440206 h 457200"/>
                <a:gd name="connsiteX12" fmla="*/ 164772 w 666750"/>
                <a:gd name="connsiteY12" fmla="*/ 457200 h 457200"/>
                <a:gd name="connsiteX13" fmla="*/ 619125 w 666750"/>
                <a:gd name="connsiteY13" fmla="*/ 457200 h 457200"/>
                <a:gd name="connsiteX14" fmla="*/ 666750 w 666750"/>
                <a:gd name="connsiteY14" fmla="*/ 409575 h 457200"/>
                <a:gd name="connsiteX15" fmla="*/ 666750 w 666750"/>
                <a:gd name="connsiteY15" fmla="*/ 47625 h 457200"/>
                <a:gd name="connsiteX16" fmla="*/ 619125 w 666750"/>
                <a:gd name="connsiteY16" fmla="*/ 0 h 457200"/>
                <a:gd name="connsiteX0" fmla="*/ 619125 w 666750"/>
                <a:gd name="connsiteY0" fmla="*/ 0 h 457200"/>
                <a:gd name="connsiteX1" fmla="*/ 47625 w 666750"/>
                <a:gd name="connsiteY1" fmla="*/ 0 h 457200"/>
                <a:gd name="connsiteX2" fmla="*/ 0 w 666750"/>
                <a:gd name="connsiteY2" fmla="*/ 47625 h 457200"/>
                <a:gd name="connsiteX3" fmla="*/ 0 w 666750"/>
                <a:gd name="connsiteY3" fmla="*/ 262072 h 457200"/>
                <a:gd name="connsiteX4" fmla="*/ 9291 w 666750"/>
                <a:gd name="connsiteY4" fmla="*/ 257120 h 457200"/>
                <a:gd name="connsiteX5" fmla="*/ 9291 w 666750"/>
                <a:gd name="connsiteY5" fmla="*/ 49681 h 457200"/>
                <a:gd name="connsiteX6" fmla="*/ 45998 w 666750"/>
                <a:gd name="connsiteY6" fmla="*/ 12883 h 457200"/>
                <a:gd name="connsiteX7" fmla="*/ 619125 w 666750"/>
                <a:gd name="connsiteY7" fmla="*/ 12883 h 457200"/>
                <a:gd name="connsiteX8" fmla="*/ 654205 w 666750"/>
                <a:gd name="connsiteY8" fmla="*/ 47625 h 457200"/>
                <a:gd name="connsiteX9" fmla="*/ 654206 w 666750"/>
                <a:gd name="connsiteY9" fmla="*/ 407519 h 457200"/>
                <a:gd name="connsiteX10" fmla="*/ 617499 w 666750"/>
                <a:gd name="connsiteY10" fmla="*/ 444317 h 457200"/>
                <a:gd name="connsiteX11" fmla="*/ 184548 w 666750"/>
                <a:gd name="connsiteY11" fmla="*/ 440206 h 457200"/>
                <a:gd name="connsiteX12" fmla="*/ 164772 w 666750"/>
                <a:gd name="connsiteY12" fmla="*/ 457200 h 457200"/>
                <a:gd name="connsiteX13" fmla="*/ 619125 w 666750"/>
                <a:gd name="connsiteY13" fmla="*/ 457200 h 457200"/>
                <a:gd name="connsiteX14" fmla="*/ 666750 w 666750"/>
                <a:gd name="connsiteY14" fmla="*/ 409575 h 457200"/>
                <a:gd name="connsiteX15" fmla="*/ 666750 w 666750"/>
                <a:gd name="connsiteY15" fmla="*/ 47625 h 457200"/>
                <a:gd name="connsiteX16" fmla="*/ 619125 w 666750"/>
                <a:gd name="connsiteY1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6750" h="457200">
                  <a:moveTo>
                    <a:pt x="619125" y="0"/>
                  </a:moveTo>
                  <a:lnTo>
                    <a:pt x="47625" y="0"/>
                  </a:lnTo>
                  <a:cubicBezTo>
                    <a:pt x="21335" y="31"/>
                    <a:pt x="31" y="21335"/>
                    <a:pt x="0" y="47625"/>
                  </a:cubicBezTo>
                  <a:lnTo>
                    <a:pt x="0" y="262072"/>
                  </a:lnTo>
                  <a:cubicBezTo>
                    <a:pt x="6247" y="260550"/>
                    <a:pt x="2867" y="257422"/>
                    <a:pt x="9291" y="257120"/>
                  </a:cubicBezTo>
                  <a:cubicBezTo>
                    <a:pt x="8207" y="193404"/>
                    <a:pt x="10375" y="113397"/>
                    <a:pt x="9291" y="49681"/>
                  </a:cubicBezTo>
                  <a:cubicBezTo>
                    <a:pt x="9291" y="33899"/>
                    <a:pt x="30216" y="12883"/>
                    <a:pt x="45998" y="12883"/>
                  </a:cubicBezTo>
                  <a:lnTo>
                    <a:pt x="619125" y="12883"/>
                  </a:lnTo>
                  <a:cubicBezTo>
                    <a:pt x="634907" y="12883"/>
                    <a:pt x="654205" y="31843"/>
                    <a:pt x="654205" y="47625"/>
                  </a:cubicBezTo>
                  <a:cubicBezTo>
                    <a:pt x="654747" y="168275"/>
                    <a:pt x="653664" y="286869"/>
                    <a:pt x="654206" y="407519"/>
                  </a:cubicBezTo>
                  <a:cubicBezTo>
                    <a:pt x="654206" y="423301"/>
                    <a:pt x="633281" y="444317"/>
                    <a:pt x="617499" y="444317"/>
                  </a:cubicBezTo>
                  <a:lnTo>
                    <a:pt x="184548" y="440206"/>
                  </a:lnTo>
                  <a:lnTo>
                    <a:pt x="164772" y="457200"/>
                  </a:lnTo>
                  <a:lnTo>
                    <a:pt x="619125" y="457200"/>
                  </a:lnTo>
                  <a:cubicBezTo>
                    <a:pt x="645415" y="457169"/>
                    <a:pt x="666719" y="435865"/>
                    <a:pt x="666750" y="409575"/>
                  </a:cubicBezTo>
                  <a:lnTo>
                    <a:pt x="666750" y="47625"/>
                  </a:lnTo>
                  <a:cubicBezTo>
                    <a:pt x="666719" y="21335"/>
                    <a:pt x="645415" y="31"/>
                    <a:pt x="619125" y="0"/>
                  </a:cubicBezTo>
                  <a:close/>
                </a:path>
              </a:pathLst>
            </a:custGeom>
            <a:solidFill>
              <a:srgbClr val="9BC7F2"/>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7" name="Group 16">
              <a:extLst>
                <a:ext uri="{FF2B5EF4-FFF2-40B4-BE49-F238E27FC236}">
                  <a16:creationId xmlns:a16="http://schemas.microsoft.com/office/drawing/2014/main" id="{CA24F91B-9592-4F45-B10C-739667041EEC}"/>
                </a:ext>
              </a:extLst>
            </p:cNvPr>
            <p:cNvGrpSpPr/>
            <p:nvPr/>
          </p:nvGrpSpPr>
          <p:grpSpPr>
            <a:xfrm>
              <a:off x="0" y="798653"/>
              <a:ext cx="958058" cy="690156"/>
              <a:chOff x="0" y="0"/>
              <a:chExt cx="958058" cy="690156"/>
            </a:xfrm>
          </p:grpSpPr>
          <p:sp>
            <p:nvSpPr>
              <p:cNvPr id="19" name="Freeform 18">
                <a:extLst>
                  <a:ext uri="{FF2B5EF4-FFF2-40B4-BE49-F238E27FC236}">
                    <a16:creationId xmlns:a16="http://schemas.microsoft.com/office/drawing/2014/main" id="{B1D13E49-239D-964A-8DCC-F2E09C5CE0DE}"/>
                  </a:ext>
                </a:extLst>
              </p:cNvPr>
              <p:cNvSpPr/>
              <p:nvPr/>
            </p:nvSpPr>
            <p:spPr>
              <a:xfrm>
                <a:off x="0" y="92598"/>
                <a:ext cx="958058" cy="597558"/>
              </a:xfrm>
              <a:custGeom>
                <a:avLst/>
                <a:gdLst>
                  <a:gd name="connsiteX0" fmla="*/ 502487 w 502516"/>
                  <a:gd name="connsiteY0" fmla="*/ 43932 h 313614"/>
                  <a:gd name="connsiteX1" fmla="*/ 455444 w 502516"/>
                  <a:gd name="connsiteY1" fmla="*/ 28 h 313614"/>
                  <a:gd name="connsiteX2" fmla="*/ 423734 w 502516"/>
                  <a:gd name="connsiteY2" fmla="*/ 14471 h 313614"/>
                  <a:gd name="connsiteX3" fmla="*/ 290184 w 502516"/>
                  <a:gd name="connsiteY3" fmla="*/ 158299 h 313614"/>
                  <a:gd name="connsiteX4" fmla="*/ 184180 w 502516"/>
                  <a:gd name="connsiteY4" fmla="*/ 132943 h 313614"/>
                  <a:gd name="connsiteX5" fmla="*/ 183428 w 502516"/>
                  <a:gd name="connsiteY5" fmla="*/ 132791 h 313614"/>
                  <a:gd name="connsiteX6" fmla="*/ 181304 w 502516"/>
                  <a:gd name="connsiteY6" fmla="*/ 132867 h 313614"/>
                  <a:gd name="connsiteX7" fmla="*/ 178665 w 502516"/>
                  <a:gd name="connsiteY7" fmla="*/ 132791 h 313614"/>
                  <a:gd name="connsiteX8" fmla="*/ 177713 w 502516"/>
                  <a:gd name="connsiteY8" fmla="*/ 132991 h 313614"/>
                  <a:gd name="connsiteX9" fmla="*/ 51307 w 502516"/>
                  <a:gd name="connsiteY9" fmla="*/ 170138 h 313614"/>
                  <a:gd name="connsiteX10" fmla="*/ 22732 w 502516"/>
                  <a:gd name="connsiteY10" fmla="*/ 209277 h 313614"/>
                  <a:gd name="connsiteX11" fmla="*/ 329 w 502516"/>
                  <a:gd name="connsiteY11" fmla="*/ 292258 h 313614"/>
                  <a:gd name="connsiteX12" fmla="*/ 7044 w 502516"/>
                  <a:gd name="connsiteY12" fmla="*/ 303927 h 313614"/>
                  <a:gd name="connsiteX13" fmla="*/ 9540 w 502516"/>
                  <a:gd name="connsiteY13" fmla="*/ 304260 h 313614"/>
                  <a:gd name="connsiteX14" fmla="*/ 18731 w 502516"/>
                  <a:gd name="connsiteY14" fmla="*/ 297211 h 313614"/>
                  <a:gd name="connsiteX15" fmla="*/ 41096 w 502516"/>
                  <a:gd name="connsiteY15" fmla="*/ 214268 h 313614"/>
                  <a:gd name="connsiteX16" fmla="*/ 61670 w 502516"/>
                  <a:gd name="connsiteY16" fmla="*/ 186150 h 313614"/>
                  <a:gd name="connsiteX17" fmla="*/ 181199 w 502516"/>
                  <a:gd name="connsiteY17" fmla="*/ 151965 h 313614"/>
                  <a:gd name="connsiteX18" fmla="*/ 287612 w 502516"/>
                  <a:gd name="connsiteY18" fmla="*/ 178530 h 313614"/>
                  <a:gd name="connsiteX19" fmla="*/ 299157 w 502516"/>
                  <a:gd name="connsiteY19" fmla="*/ 176625 h 313614"/>
                  <a:gd name="connsiteX20" fmla="*/ 437641 w 502516"/>
                  <a:gd name="connsiteY20" fmla="*/ 27444 h 313614"/>
                  <a:gd name="connsiteX21" fmla="*/ 475031 w 502516"/>
                  <a:gd name="connsiteY21" fmla="*/ 26163 h 313614"/>
                  <a:gd name="connsiteX22" fmla="*/ 476312 w 502516"/>
                  <a:gd name="connsiteY22" fmla="*/ 63554 h 313614"/>
                  <a:gd name="connsiteX23" fmla="*/ 257866 w 502516"/>
                  <a:gd name="connsiteY23" fmla="*/ 297592 h 313614"/>
                  <a:gd name="connsiteX24" fmla="*/ 258337 w 502516"/>
                  <a:gd name="connsiteY24" fmla="*/ 311056 h 313614"/>
                  <a:gd name="connsiteX25" fmla="*/ 271801 w 502516"/>
                  <a:gd name="connsiteY25" fmla="*/ 310585 h 313614"/>
                  <a:gd name="connsiteX26" fmla="*/ 490247 w 502516"/>
                  <a:gd name="connsiteY26" fmla="*/ 76546 h 313614"/>
                  <a:gd name="connsiteX27" fmla="*/ 502487 w 502516"/>
                  <a:gd name="connsiteY27" fmla="*/ 43932 h 31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516" h="313614">
                    <a:moveTo>
                      <a:pt x="502487" y="43932"/>
                    </a:moveTo>
                    <a:cubicBezTo>
                      <a:pt x="501620" y="18818"/>
                      <a:pt x="480558" y="-839"/>
                      <a:pt x="455444" y="28"/>
                    </a:cubicBezTo>
                    <a:cubicBezTo>
                      <a:pt x="443377" y="444"/>
                      <a:pt x="431969" y="5640"/>
                      <a:pt x="423734" y="14471"/>
                    </a:cubicBezTo>
                    <a:lnTo>
                      <a:pt x="290184" y="158299"/>
                    </a:lnTo>
                    <a:cubicBezTo>
                      <a:pt x="257173" y="142073"/>
                      <a:pt x="220960" y="133412"/>
                      <a:pt x="184180" y="132943"/>
                    </a:cubicBezTo>
                    <a:cubicBezTo>
                      <a:pt x="183923" y="132943"/>
                      <a:pt x="183695" y="132791"/>
                      <a:pt x="183428" y="132791"/>
                    </a:cubicBezTo>
                    <a:cubicBezTo>
                      <a:pt x="182714" y="132791"/>
                      <a:pt x="182018" y="132858"/>
                      <a:pt x="181304" y="132867"/>
                    </a:cubicBezTo>
                    <a:cubicBezTo>
                      <a:pt x="180418" y="132867"/>
                      <a:pt x="179551" y="132791"/>
                      <a:pt x="178665" y="132791"/>
                    </a:cubicBezTo>
                    <a:cubicBezTo>
                      <a:pt x="178344" y="132839"/>
                      <a:pt x="178026" y="132906"/>
                      <a:pt x="177713" y="132991"/>
                    </a:cubicBezTo>
                    <a:cubicBezTo>
                      <a:pt x="132959" y="133481"/>
                      <a:pt x="89210" y="146337"/>
                      <a:pt x="51307" y="170138"/>
                    </a:cubicBezTo>
                    <a:cubicBezTo>
                      <a:pt x="37286" y="179220"/>
                      <a:pt x="27111" y="193157"/>
                      <a:pt x="22732" y="209277"/>
                    </a:cubicBezTo>
                    <a:lnTo>
                      <a:pt x="329" y="292258"/>
                    </a:lnTo>
                    <a:cubicBezTo>
                      <a:pt x="-1036" y="297334"/>
                      <a:pt x="1970" y="302556"/>
                      <a:pt x="7044" y="303927"/>
                    </a:cubicBezTo>
                    <a:cubicBezTo>
                      <a:pt x="7857" y="304148"/>
                      <a:pt x="8697" y="304261"/>
                      <a:pt x="9540" y="304260"/>
                    </a:cubicBezTo>
                    <a:cubicBezTo>
                      <a:pt x="13844" y="304257"/>
                      <a:pt x="17612" y="301368"/>
                      <a:pt x="18731" y="297211"/>
                    </a:cubicBezTo>
                    <a:lnTo>
                      <a:pt x="41096" y="214268"/>
                    </a:lnTo>
                    <a:cubicBezTo>
                      <a:pt x="44254" y="202680"/>
                      <a:pt x="51581" y="192666"/>
                      <a:pt x="61670" y="186150"/>
                    </a:cubicBezTo>
                    <a:cubicBezTo>
                      <a:pt x="97495" y="163719"/>
                      <a:pt x="138931" y="151868"/>
                      <a:pt x="181199" y="151965"/>
                    </a:cubicBezTo>
                    <a:cubicBezTo>
                      <a:pt x="218308" y="151995"/>
                      <a:pt x="254844" y="161115"/>
                      <a:pt x="287612" y="178530"/>
                    </a:cubicBezTo>
                    <a:cubicBezTo>
                      <a:pt x="291443" y="180612"/>
                      <a:pt x="296198" y="179827"/>
                      <a:pt x="299157" y="176625"/>
                    </a:cubicBezTo>
                    <a:lnTo>
                      <a:pt x="437641" y="27444"/>
                    </a:lnTo>
                    <a:cubicBezTo>
                      <a:pt x="447612" y="16766"/>
                      <a:pt x="464353" y="16192"/>
                      <a:pt x="475031" y="26163"/>
                    </a:cubicBezTo>
                    <a:cubicBezTo>
                      <a:pt x="485710" y="36135"/>
                      <a:pt x="486284" y="52875"/>
                      <a:pt x="476312" y="63554"/>
                    </a:cubicBezTo>
                    <a:lnTo>
                      <a:pt x="257866" y="297592"/>
                    </a:lnTo>
                    <a:cubicBezTo>
                      <a:pt x="254278" y="301441"/>
                      <a:pt x="254489" y="307468"/>
                      <a:pt x="258337" y="311056"/>
                    </a:cubicBezTo>
                    <a:cubicBezTo>
                      <a:pt x="262185" y="314644"/>
                      <a:pt x="268213" y="314433"/>
                      <a:pt x="271801" y="310585"/>
                    </a:cubicBezTo>
                    <a:lnTo>
                      <a:pt x="490247" y="76546"/>
                    </a:lnTo>
                    <a:cubicBezTo>
                      <a:pt x="498519" y="67746"/>
                      <a:pt x="502927" y="56001"/>
                      <a:pt x="502487" y="43932"/>
                    </a:cubicBezTo>
                    <a:close/>
                  </a:path>
                </a:pathLst>
              </a:custGeom>
              <a:solidFill>
                <a:srgbClr val="2975D2"/>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Freeform 19">
                <a:extLst>
                  <a:ext uri="{FF2B5EF4-FFF2-40B4-BE49-F238E27FC236}">
                    <a16:creationId xmlns:a16="http://schemas.microsoft.com/office/drawing/2014/main" id="{9F50019C-4232-7F45-BC90-3CBADFC7BD7E}"/>
                  </a:ext>
                </a:extLst>
              </p:cNvPr>
              <p:cNvSpPr/>
              <p:nvPr/>
            </p:nvSpPr>
            <p:spPr>
              <a:xfrm>
                <a:off x="196769" y="0"/>
                <a:ext cx="308714" cy="308531"/>
              </a:xfrm>
              <a:custGeom>
                <a:avLst/>
                <a:gdLst>
                  <a:gd name="connsiteX0" fmla="*/ 80963 w 161925"/>
                  <a:gd name="connsiteY0" fmla="*/ 161925 h 161925"/>
                  <a:gd name="connsiteX1" fmla="*/ 161925 w 161925"/>
                  <a:gd name="connsiteY1" fmla="*/ 80963 h 161925"/>
                  <a:gd name="connsiteX2" fmla="*/ 80963 w 161925"/>
                  <a:gd name="connsiteY2" fmla="*/ 0 h 161925"/>
                  <a:gd name="connsiteX3" fmla="*/ 0 w 161925"/>
                  <a:gd name="connsiteY3" fmla="*/ 80963 h 161925"/>
                  <a:gd name="connsiteX4" fmla="*/ 80963 w 161925"/>
                  <a:gd name="connsiteY4" fmla="*/ 161925 h 161925"/>
                  <a:gd name="connsiteX5" fmla="*/ 80963 w 161925"/>
                  <a:gd name="connsiteY5" fmla="*/ 19050 h 161925"/>
                  <a:gd name="connsiteX6" fmla="*/ 142875 w 161925"/>
                  <a:gd name="connsiteY6" fmla="*/ 80963 h 161925"/>
                  <a:gd name="connsiteX7" fmla="*/ 80963 w 161925"/>
                  <a:gd name="connsiteY7" fmla="*/ 142875 h 161925"/>
                  <a:gd name="connsiteX8" fmla="*/ 19050 w 161925"/>
                  <a:gd name="connsiteY8" fmla="*/ 80963 h 161925"/>
                  <a:gd name="connsiteX9" fmla="*/ 80963 w 161925"/>
                  <a:gd name="connsiteY9" fmla="*/ 1905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161925">
                    <a:moveTo>
                      <a:pt x="80963" y="161925"/>
                    </a:moveTo>
                    <a:cubicBezTo>
                      <a:pt x="125677" y="161925"/>
                      <a:pt x="161925" y="125677"/>
                      <a:pt x="161925" y="80963"/>
                    </a:cubicBezTo>
                    <a:cubicBezTo>
                      <a:pt x="161925" y="36248"/>
                      <a:pt x="125677" y="0"/>
                      <a:pt x="80963" y="0"/>
                    </a:cubicBezTo>
                    <a:cubicBezTo>
                      <a:pt x="36248" y="0"/>
                      <a:pt x="0" y="36248"/>
                      <a:pt x="0" y="80963"/>
                    </a:cubicBezTo>
                    <a:cubicBezTo>
                      <a:pt x="52" y="125655"/>
                      <a:pt x="36270" y="161873"/>
                      <a:pt x="80963" y="161925"/>
                    </a:cubicBezTo>
                    <a:close/>
                    <a:moveTo>
                      <a:pt x="80963" y="19050"/>
                    </a:moveTo>
                    <a:cubicBezTo>
                      <a:pt x="115156" y="19050"/>
                      <a:pt x="142875" y="46769"/>
                      <a:pt x="142875" y="80963"/>
                    </a:cubicBezTo>
                    <a:cubicBezTo>
                      <a:pt x="142875" y="115156"/>
                      <a:pt x="115156" y="142875"/>
                      <a:pt x="80963" y="142875"/>
                    </a:cubicBezTo>
                    <a:cubicBezTo>
                      <a:pt x="46769" y="142875"/>
                      <a:pt x="19050" y="115156"/>
                      <a:pt x="19050" y="80963"/>
                    </a:cubicBezTo>
                    <a:cubicBezTo>
                      <a:pt x="19092" y="46787"/>
                      <a:pt x="46787" y="19092"/>
                      <a:pt x="80963" y="19050"/>
                    </a:cubicBezTo>
                    <a:close/>
                  </a:path>
                </a:pathLst>
              </a:custGeom>
              <a:solidFill>
                <a:srgbClr val="2975D2"/>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18" name="Picture 17" descr="Icon&#10;&#10;Description automatically generated">
              <a:extLst>
                <a:ext uri="{FF2B5EF4-FFF2-40B4-BE49-F238E27FC236}">
                  <a16:creationId xmlns:a16="http://schemas.microsoft.com/office/drawing/2014/main" id="{1CE706DA-4ED1-744A-ABC8-63DD5871FD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3848" y="138896"/>
              <a:ext cx="1019810" cy="1012190"/>
            </a:xfrm>
            <a:prstGeom prst="rect">
              <a:avLst/>
            </a:prstGeom>
            <a:noFill/>
            <a:ln>
              <a:noFill/>
            </a:ln>
          </p:spPr>
        </p:pic>
      </p:grpSp>
    </p:spTree>
    <p:extLst>
      <p:ext uri="{BB962C8B-B14F-4D97-AF65-F5344CB8AC3E}">
        <p14:creationId xmlns:p14="http://schemas.microsoft.com/office/powerpoint/2010/main" val="94274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9FB"/>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WHY DO WE DO WHAT WE DO?</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7948010" cy="707886"/>
          </a:xfrm>
          <a:prstGeom prst="rect">
            <a:avLst/>
          </a:prstGeom>
          <a:noFill/>
        </p:spPr>
        <p:txBody>
          <a:bodyPr wrap="none" rtlCol="0">
            <a:spAutoFit/>
          </a:bodyPr>
          <a:lstStyle/>
          <a:p>
            <a:r>
              <a:rPr lang="en-US" sz="4000" dirty="0">
                <a:solidFill>
                  <a:schemeClr val="tx1">
                    <a:lumMod val="65000"/>
                    <a:lumOff val="35000"/>
                  </a:schemeClr>
                </a:solidFill>
                <a:latin typeface="Century Gothic" panose="020B0502020202020204" pitchFamily="34" charset="0"/>
              </a:rPr>
              <a:t>WHY DO WE DO WHAT WE DO?</a:t>
            </a:r>
          </a:p>
        </p:txBody>
      </p:sp>
      <p:sp>
        <p:nvSpPr>
          <p:cNvPr id="39" name="TextBox 38">
            <a:extLst>
              <a:ext uri="{FF2B5EF4-FFF2-40B4-BE49-F238E27FC236}">
                <a16:creationId xmlns:a16="http://schemas.microsoft.com/office/drawing/2014/main" id="{44339DAF-A9E2-BE43-BB5C-7F84B37D04A5}"/>
              </a:ext>
            </a:extLst>
          </p:cNvPr>
          <p:cNvSpPr txBox="1"/>
          <p:nvPr/>
        </p:nvSpPr>
        <p:spPr>
          <a:xfrm>
            <a:off x="808892" y="1043354"/>
            <a:ext cx="8654032" cy="2585323"/>
          </a:xfrm>
          <a:prstGeom prst="rect">
            <a:avLst/>
          </a:prstGeom>
          <a:noFill/>
        </p:spPr>
        <p:txBody>
          <a:bodyPr wrap="square" rtlCol="0">
            <a:spAutoFit/>
          </a:bodyPr>
          <a:lstStyle/>
          <a:p>
            <a:r>
              <a:rPr lang="en-US" dirty="0">
                <a:latin typeface="Century Gothic" panose="020B0502020202020204" pitchFamily="34" charset="0"/>
              </a:rPr>
              <a:t>What drives you to do what you do as a company? </a:t>
            </a:r>
          </a:p>
          <a:p>
            <a:r>
              <a:rPr lang="en-US" dirty="0">
                <a:latin typeface="Century Gothic" panose="020B0502020202020204" pitchFamily="34" charset="0"/>
              </a:rPr>
              <a:t>(In other words, </a:t>
            </a:r>
            <a:r>
              <a:rPr lang="en-US" i="1" dirty="0">
                <a:latin typeface="Century Gothic" panose="020B0502020202020204" pitchFamily="34" charset="0"/>
              </a:rPr>
              <a:t>Why</a:t>
            </a:r>
            <a:r>
              <a:rPr lang="en-US" dirty="0">
                <a:latin typeface="Century Gothic" panose="020B0502020202020204" pitchFamily="34" charset="0"/>
              </a:rPr>
              <a:t> do you do it?) </a:t>
            </a:r>
          </a:p>
          <a:p>
            <a:endParaRPr lang="en-US" dirty="0">
              <a:latin typeface="Century Gothic" panose="020B0502020202020204" pitchFamily="34" charset="0"/>
            </a:endParaRPr>
          </a:p>
          <a:p>
            <a:r>
              <a:rPr lang="en-US" i="1" dirty="0">
                <a:latin typeface="Century Gothic" panose="020B0502020202020204" pitchFamily="34" charset="0"/>
              </a:rPr>
              <a:t>What</a:t>
            </a:r>
            <a:r>
              <a:rPr lang="en-US" dirty="0">
                <a:latin typeface="Century Gothic" panose="020B0502020202020204" pitchFamily="34" charset="0"/>
              </a:rPr>
              <a:t> you do and </a:t>
            </a:r>
            <a:r>
              <a:rPr lang="en-US" i="1" dirty="0">
                <a:latin typeface="Century Gothic" panose="020B0502020202020204" pitchFamily="34" charset="0"/>
              </a:rPr>
              <a:t>how</a:t>
            </a:r>
            <a:r>
              <a:rPr lang="en-US" dirty="0">
                <a:latin typeface="Century Gothic" panose="020B0502020202020204" pitchFamily="34" charset="0"/>
              </a:rPr>
              <a:t> you do it are relatively easy to describe — </a:t>
            </a:r>
          </a:p>
          <a:p>
            <a:r>
              <a:rPr lang="en-US" dirty="0">
                <a:latin typeface="Century Gothic" panose="020B0502020202020204" pitchFamily="34" charset="0"/>
              </a:rPr>
              <a:t>but customers relate to why you do what you do. </a:t>
            </a:r>
          </a:p>
          <a:p>
            <a:endParaRPr lang="en-US" dirty="0">
              <a:latin typeface="Century Gothic" panose="020B0502020202020204" pitchFamily="34" charset="0"/>
            </a:endParaRPr>
          </a:p>
          <a:p>
            <a:r>
              <a:rPr lang="en-US" dirty="0">
                <a:latin typeface="Century Gothic" panose="020B0502020202020204" pitchFamily="34" charset="0"/>
              </a:rPr>
              <a:t>What is your company’s primary belief, purpose, or cause? </a:t>
            </a:r>
          </a:p>
          <a:p>
            <a:r>
              <a:rPr lang="en-US" dirty="0">
                <a:latin typeface="Century Gothic" panose="020B0502020202020204" pitchFamily="34" charset="0"/>
              </a:rPr>
              <a:t>In other words, </a:t>
            </a:r>
            <a:r>
              <a:rPr lang="en-US" i="1" dirty="0">
                <a:latin typeface="Century Gothic" panose="020B0502020202020204" pitchFamily="34" charset="0"/>
              </a:rPr>
              <a:t>Why</a:t>
            </a:r>
            <a:r>
              <a:rPr lang="en-US" dirty="0">
                <a:latin typeface="Century Gothic" panose="020B0502020202020204" pitchFamily="34" charset="0"/>
              </a:rPr>
              <a:t> does your organization exist? </a:t>
            </a:r>
          </a:p>
          <a:p>
            <a:r>
              <a:rPr lang="en-US" dirty="0">
                <a:latin typeface="Century Gothic" panose="020B0502020202020204" pitchFamily="34" charset="0"/>
              </a:rPr>
              <a:t>(The answer to this question is the </a:t>
            </a:r>
            <a:r>
              <a:rPr lang="en-US" b="1" dirty="0">
                <a:latin typeface="Century Gothic" panose="020B0502020202020204" pitchFamily="34" charset="0"/>
              </a:rPr>
              <a:t>KEY</a:t>
            </a:r>
            <a:r>
              <a:rPr lang="en-US" dirty="0">
                <a:latin typeface="Century Gothic" panose="020B0502020202020204" pitchFamily="34" charset="0"/>
              </a:rPr>
              <a:t> to your brand story.) </a:t>
            </a:r>
          </a:p>
        </p:txBody>
      </p:sp>
      <p:grpSp>
        <p:nvGrpSpPr>
          <p:cNvPr id="10" name="Group 9">
            <a:extLst>
              <a:ext uri="{FF2B5EF4-FFF2-40B4-BE49-F238E27FC236}">
                <a16:creationId xmlns:a16="http://schemas.microsoft.com/office/drawing/2014/main" id="{3EC63081-9C55-A744-BF02-A2C92DDDE45E}"/>
              </a:ext>
            </a:extLst>
          </p:cNvPr>
          <p:cNvGrpSpPr/>
          <p:nvPr/>
        </p:nvGrpSpPr>
        <p:grpSpPr>
          <a:xfrm>
            <a:off x="8672134" y="3429000"/>
            <a:ext cx="3121843" cy="2755234"/>
            <a:chOff x="0" y="0"/>
            <a:chExt cx="1574084" cy="1388745"/>
          </a:xfrm>
        </p:grpSpPr>
        <p:grpSp>
          <p:nvGrpSpPr>
            <p:cNvPr id="11" name="Graphic 69" descr="Old Key outline">
              <a:extLst>
                <a:ext uri="{FF2B5EF4-FFF2-40B4-BE49-F238E27FC236}">
                  <a16:creationId xmlns:a16="http://schemas.microsoft.com/office/drawing/2014/main" id="{110B291A-793D-454A-8647-FE5E99692500}"/>
                </a:ext>
              </a:extLst>
            </p:cNvPr>
            <p:cNvGrpSpPr/>
            <p:nvPr/>
          </p:nvGrpSpPr>
          <p:grpSpPr>
            <a:xfrm>
              <a:off x="0" y="289367"/>
              <a:ext cx="929302" cy="925975"/>
              <a:chOff x="0" y="0"/>
              <a:chExt cx="799864" cy="796703"/>
            </a:xfrm>
            <a:solidFill>
              <a:schemeClr val="tx2">
                <a:lumMod val="60000"/>
                <a:lumOff val="40000"/>
              </a:schemeClr>
            </a:solidFill>
          </p:grpSpPr>
          <p:sp>
            <p:nvSpPr>
              <p:cNvPr id="13" name="Freeform 12">
                <a:extLst>
                  <a:ext uri="{FF2B5EF4-FFF2-40B4-BE49-F238E27FC236}">
                    <a16:creationId xmlns:a16="http://schemas.microsoft.com/office/drawing/2014/main" id="{E580F2F4-6709-2348-BAA4-933978FAEA5D}"/>
                  </a:ext>
                </a:extLst>
              </p:cNvPr>
              <p:cNvSpPr/>
              <p:nvPr/>
            </p:nvSpPr>
            <p:spPr>
              <a:xfrm>
                <a:off x="0" y="0"/>
                <a:ext cx="799864" cy="796703"/>
              </a:xfrm>
              <a:custGeom>
                <a:avLst/>
                <a:gdLst>
                  <a:gd name="connsiteX0" fmla="*/ 790650 w 799864"/>
                  <a:gd name="connsiteY0" fmla="*/ 227373 h 796703"/>
                  <a:gd name="connsiteX1" fmla="*/ 799794 w 799864"/>
                  <a:gd name="connsiteY1" fmla="*/ 201884 h 796703"/>
                  <a:gd name="connsiteX2" fmla="*/ 799794 w 799864"/>
                  <a:gd name="connsiteY2" fmla="*/ 201789 h 796703"/>
                  <a:gd name="connsiteX3" fmla="*/ 765628 w 799864"/>
                  <a:gd name="connsiteY3" fmla="*/ 172395 h 796703"/>
                  <a:gd name="connsiteX4" fmla="*/ 757199 w 799864"/>
                  <a:gd name="connsiteY4" fmla="*/ 172395 h 796703"/>
                  <a:gd name="connsiteX5" fmla="*/ 736244 w 799864"/>
                  <a:gd name="connsiteY5" fmla="*/ 62762 h 796703"/>
                  <a:gd name="connsiteX6" fmla="*/ 625249 w 799864"/>
                  <a:gd name="connsiteY6" fmla="*/ 42436 h 796703"/>
                  <a:gd name="connsiteX7" fmla="*/ 625249 w 799864"/>
                  <a:gd name="connsiteY7" fmla="*/ 33949 h 796703"/>
                  <a:gd name="connsiteX8" fmla="*/ 595483 w 799864"/>
                  <a:gd name="connsiteY8" fmla="*/ 87 h 796703"/>
                  <a:gd name="connsiteX9" fmla="*/ 569051 w 799864"/>
                  <a:gd name="connsiteY9" fmla="*/ 9346 h 796703"/>
                  <a:gd name="connsiteX10" fmla="*/ 558774 w 799864"/>
                  <a:gd name="connsiteY10" fmla="*/ 33006 h 796703"/>
                  <a:gd name="connsiteX11" fmla="*/ 558774 w 799864"/>
                  <a:gd name="connsiteY11" fmla="*/ 33796 h 796703"/>
                  <a:gd name="connsiteX12" fmla="*/ 427862 w 799864"/>
                  <a:gd name="connsiteY12" fmla="*/ 42159 h 796703"/>
                  <a:gd name="connsiteX13" fmla="*/ 419175 w 799864"/>
                  <a:gd name="connsiteY13" fmla="*/ 171461 h 796703"/>
                  <a:gd name="connsiteX14" fmla="*/ 385209 w 799864"/>
                  <a:gd name="connsiteY14" fmla="*/ 200989 h 796703"/>
                  <a:gd name="connsiteX15" fmla="*/ 394315 w 799864"/>
                  <a:gd name="connsiteY15" fmla="*/ 226944 h 796703"/>
                  <a:gd name="connsiteX16" fmla="*/ 418432 w 799864"/>
                  <a:gd name="connsiteY16" fmla="*/ 237374 h 796703"/>
                  <a:gd name="connsiteX17" fmla="*/ 427005 w 799864"/>
                  <a:gd name="connsiteY17" fmla="*/ 237374 h 796703"/>
                  <a:gd name="connsiteX18" fmla="*/ 418432 w 799864"/>
                  <a:gd name="connsiteY18" fmla="*/ 283980 h 796703"/>
                  <a:gd name="connsiteX19" fmla="*/ 409860 w 799864"/>
                  <a:gd name="connsiteY19" fmla="*/ 303497 h 796703"/>
                  <a:gd name="connsiteX20" fmla="*/ 8553 w 799864"/>
                  <a:gd name="connsiteY20" fmla="*/ 701661 h 796703"/>
                  <a:gd name="connsiteX21" fmla="*/ 7541 w 799864"/>
                  <a:gd name="connsiteY21" fmla="*/ 740469 h 796703"/>
                  <a:gd name="connsiteX22" fmla="*/ 8467 w 799864"/>
                  <a:gd name="connsiteY22" fmla="*/ 741399 h 796703"/>
                  <a:gd name="connsiteX23" fmla="*/ 48386 w 799864"/>
                  <a:gd name="connsiteY23" fmla="*/ 781747 h 796703"/>
                  <a:gd name="connsiteX24" fmla="*/ 87797 w 799864"/>
                  <a:gd name="connsiteY24" fmla="*/ 782275 h 796703"/>
                  <a:gd name="connsiteX25" fmla="*/ 88325 w 799864"/>
                  <a:gd name="connsiteY25" fmla="*/ 781747 h 796703"/>
                  <a:gd name="connsiteX26" fmla="*/ 108165 w 799864"/>
                  <a:gd name="connsiteY26" fmla="*/ 762087 h 796703"/>
                  <a:gd name="connsiteX27" fmla="*/ 134673 w 799864"/>
                  <a:gd name="connsiteY27" fmla="*/ 788262 h 796703"/>
                  <a:gd name="connsiteX28" fmla="*/ 174043 w 799864"/>
                  <a:gd name="connsiteY28" fmla="*/ 788831 h 796703"/>
                  <a:gd name="connsiteX29" fmla="*/ 174612 w 799864"/>
                  <a:gd name="connsiteY29" fmla="*/ 788262 h 796703"/>
                  <a:gd name="connsiteX30" fmla="*/ 201177 w 799864"/>
                  <a:gd name="connsiteY30" fmla="*/ 762040 h 796703"/>
                  <a:gd name="connsiteX31" fmla="*/ 202129 w 799864"/>
                  <a:gd name="connsiteY31" fmla="*/ 723216 h 796703"/>
                  <a:gd name="connsiteX32" fmla="*/ 201177 w 799864"/>
                  <a:gd name="connsiteY32" fmla="*/ 722263 h 796703"/>
                  <a:gd name="connsiteX33" fmla="*/ 174840 w 799864"/>
                  <a:gd name="connsiteY33" fmla="*/ 696251 h 796703"/>
                  <a:gd name="connsiteX34" fmla="*/ 194604 w 799864"/>
                  <a:gd name="connsiteY34" fmla="*/ 676696 h 796703"/>
                  <a:gd name="connsiteX35" fmla="*/ 241963 w 799864"/>
                  <a:gd name="connsiteY35" fmla="*/ 723464 h 796703"/>
                  <a:gd name="connsiteX36" fmla="*/ 281387 w 799864"/>
                  <a:gd name="connsiteY36" fmla="*/ 723987 h 796703"/>
                  <a:gd name="connsiteX37" fmla="*/ 281911 w 799864"/>
                  <a:gd name="connsiteY37" fmla="*/ 723464 h 796703"/>
                  <a:gd name="connsiteX38" fmla="*/ 321744 w 799864"/>
                  <a:gd name="connsiteY38" fmla="*/ 684135 h 796703"/>
                  <a:gd name="connsiteX39" fmla="*/ 322689 w 799864"/>
                  <a:gd name="connsiteY39" fmla="*/ 645298 h 796703"/>
                  <a:gd name="connsiteX40" fmla="*/ 321830 w 799864"/>
                  <a:gd name="connsiteY40" fmla="*/ 644435 h 796703"/>
                  <a:gd name="connsiteX41" fmla="*/ 275157 w 799864"/>
                  <a:gd name="connsiteY41" fmla="*/ 597162 h 796703"/>
                  <a:gd name="connsiteX42" fmla="*/ 490603 w 799864"/>
                  <a:gd name="connsiteY42" fmla="*/ 384431 h 796703"/>
                  <a:gd name="connsiteX43" fmla="*/ 512378 w 799864"/>
                  <a:gd name="connsiteY43" fmla="*/ 375944 h 796703"/>
                  <a:gd name="connsiteX44" fmla="*/ 518093 w 799864"/>
                  <a:gd name="connsiteY44" fmla="*/ 375944 h 796703"/>
                  <a:gd name="connsiteX45" fmla="*/ 558841 w 799864"/>
                  <a:gd name="connsiteY45" fmla="*/ 367505 h 796703"/>
                  <a:gd name="connsiteX46" fmla="*/ 558841 w 799864"/>
                  <a:gd name="connsiteY46" fmla="*/ 375782 h 796703"/>
                  <a:gd name="connsiteX47" fmla="*/ 588606 w 799864"/>
                  <a:gd name="connsiteY47" fmla="*/ 409643 h 796703"/>
                  <a:gd name="connsiteX48" fmla="*/ 615038 w 799864"/>
                  <a:gd name="connsiteY48" fmla="*/ 400385 h 796703"/>
                  <a:gd name="connsiteX49" fmla="*/ 625315 w 799864"/>
                  <a:gd name="connsiteY49" fmla="*/ 376725 h 796703"/>
                  <a:gd name="connsiteX50" fmla="*/ 625315 w 799864"/>
                  <a:gd name="connsiteY50" fmla="*/ 375934 h 796703"/>
                  <a:gd name="connsiteX51" fmla="*/ 756227 w 799864"/>
                  <a:gd name="connsiteY51" fmla="*/ 367571 h 796703"/>
                  <a:gd name="connsiteX52" fmla="*/ 764914 w 799864"/>
                  <a:gd name="connsiteY52" fmla="*/ 238270 h 796703"/>
                  <a:gd name="connsiteX53" fmla="*/ 765657 w 799864"/>
                  <a:gd name="connsiteY53" fmla="*/ 238270 h 796703"/>
                  <a:gd name="connsiteX54" fmla="*/ 790650 w 799864"/>
                  <a:gd name="connsiteY54" fmla="*/ 227373 h 796703"/>
                  <a:gd name="connsiteX55" fmla="*/ 736682 w 799864"/>
                  <a:gd name="connsiteY55" fmla="*/ 236698 h 796703"/>
                  <a:gd name="connsiteX56" fmla="*/ 742816 w 799864"/>
                  <a:gd name="connsiteY56" fmla="*/ 242080 h 796703"/>
                  <a:gd name="connsiteX57" fmla="*/ 744630 w 799864"/>
                  <a:gd name="connsiteY57" fmla="*/ 352212 h 796703"/>
                  <a:gd name="connsiteX58" fmla="*/ 742816 w 799864"/>
                  <a:gd name="connsiteY58" fmla="*/ 354027 h 796703"/>
                  <a:gd name="connsiteX59" fmla="*/ 629068 w 799864"/>
                  <a:gd name="connsiteY59" fmla="*/ 354027 h 796703"/>
                  <a:gd name="connsiteX60" fmla="*/ 623658 w 799864"/>
                  <a:gd name="connsiteY60" fmla="*/ 348017 h 796703"/>
                  <a:gd name="connsiteX61" fmla="*/ 610435 w 799864"/>
                  <a:gd name="connsiteY61" fmla="*/ 345447 h 796703"/>
                  <a:gd name="connsiteX62" fmla="*/ 606237 w 799864"/>
                  <a:gd name="connsiteY62" fmla="*/ 353341 h 796703"/>
                  <a:gd name="connsiteX63" fmla="*/ 606237 w 799864"/>
                  <a:gd name="connsiteY63" fmla="*/ 376763 h 796703"/>
                  <a:gd name="connsiteX64" fmla="*/ 601989 w 799864"/>
                  <a:gd name="connsiteY64" fmla="*/ 386517 h 796703"/>
                  <a:gd name="connsiteX65" fmla="*/ 589930 w 799864"/>
                  <a:gd name="connsiteY65" fmla="*/ 390679 h 796703"/>
                  <a:gd name="connsiteX66" fmla="*/ 577862 w 799864"/>
                  <a:gd name="connsiteY66" fmla="*/ 375820 h 796703"/>
                  <a:gd name="connsiteX67" fmla="*/ 577862 w 799864"/>
                  <a:gd name="connsiteY67" fmla="*/ 351436 h 796703"/>
                  <a:gd name="connsiteX68" fmla="*/ 568345 w 799864"/>
                  <a:gd name="connsiteY68" fmla="*/ 341903 h 796703"/>
                  <a:gd name="connsiteX69" fmla="*/ 562984 w 799864"/>
                  <a:gd name="connsiteY69" fmla="*/ 343549 h 796703"/>
                  <a:gd name="connsiteX70" fmla="*/ 518064 w 799864"/>
                  <a:gd name="connsiteY70" fmla="*/ 356884 h 796703"/>
                  <a:gd name="connsiteX71" fmla="*/ 512349 w 799864"/>
                  <a:gd name="connsiteY71" fmla="*/ 356884 h 796703"/>
                  <a:gd name="connsiteX72" fmla="*/ 477221 w 799864"/>
                  <a:gd name="connsiteY72" fmla="*/ 370877 h 796703"/>
                  <a:gd name="connsiteX73" fmla="*/ 255003 w 799864"/>
                  <a:gd name="connsiteY73" fmla="*/ 590304 h 796703"/>
                  <a:gd name="connsiteX74" fmla="*/ 254917 w 799864"/>
                  <a:gd name="connsiteY74" fmla="*/ 603772 h 796703"/>
                  <a:gd name="connsiteX75" fmla="*/ 308381 w 799864"/>
                  <a:gd name="connsiteY75" fmla="*/ 657903 h 796703"/>
                  <a:gd name="connsiteX76" fmla="*/ 309124 w 799864"/>
                  <a:gd name="connsiteY76" fmla="*/ 669828 h 796703"/>
                  <a:gd name="connsiteX77" fmla="*/ 308381 w 799864"/>
                  <a:gd name="connsiteY77" fmla="*/ 670571 h 796703"/>
                  <a:gd name="connsiteX78" fmla="*/ 268538 w 799864"/>
                  <a:gd name="connsiteY78" fmla="*/ 709910 h 796703"/>
                  <a:gd name="connsiteX79" fmla="*/ 255844 w 799864"/>
                  <a:gd name="connsiteY79" fmla="*/ 710379 h 796703"/>
                  <a:gd name="connsiteX80" fmla="*/ 255374 w 799864"/>
                  <a:gd name="connsiteY80" fmla="*/ 709910 h 796703"/>
                  <a:gd name="connsiteX81" fmla="*/ 201301 w 799864"/>
                  <a:gd name="connsiteY81" fmla="*/ 656522 h 796703"/>
                  <a:gd name="connsiteX82" fmla="*/ 187908 w 799864"/>
                  <a:gd name="connsiteY82" fmla="*/ 656522 h 796703"/>
                  <a:gd name="connsiteX83" fmla="*/ 154571 w 799864"/>
                  <a:gd name="connsiteY83" fmla="*/ 689488 h 796703"/>
                  <a:gd name="connsiteX84" fmla="*/ 154497 w 799864"/>
                  <a:gd name="connsiteY84" fmla="*/ 702958 h 796703"/>
                  <a:gd name="connsiteX85" fmla="*/ 154571 w 799864"/>
                  <a:gd name="connsiteY85" fmla="*/ 703032 h 796703"/>
                  <a:gd name="connsiteX86" fmla="*/ 187775 w 799864"/>
                  <a:gd name="connsiteY86" fmla="*/ 735808 h 796703"/>
                  <a:gd name="connsiteX87" fmla="*/ 188518 w 799864"/>
                  <a:gd name="connsiteY87" fmla="*/ 747733 h 796703"/>
                  <a:gd name="connsiteX88" fmla="*/ 187775 w 799864"/>
                  <a:gd name="connsiteY88" fmla="*/ 748476 h 796703"/>
                  <a:gd name="connsiteX89" fmla="*/ 161257 w 799864"/>
                  <a:gd name="connsiteY89" fmla="*/ 774737 h 796703"/>
                  <a:gd name="connsiteX90" fmla="*/ 148550 w 799864"/>
                  <a:gd name="connsiteY90" fmla="*/ 775202 h 796703"/>
                  <a:gd name="connsiteX91" fmla="*/ 148084 w 799864"/>
                  <a:gd name="connsiteY91" fmla="*/ 774737 h 796703"/>
                  <a:gd name="connsiteX92" fmla="*/ 114890 w 799864"/>
                  <a:gd name="connsiteY92" fmla="*/ 741961 h 796703"/>
                  <a:gd name="connsiteX93" fmla="*/ 101507 w 799864"/>
                  <a:gd name="connsiteY93" fmla="*/ 741961 h 796703"/>
                  <a:gd name="connsiteX94" fmla="*/ 74942 w 799864"/>
                  <a:gd name="connsiteY94" fmla="*/ 768183 h 796703"/>
                  <a:gd name="connsiteX95" fmla="*/ 62262 w 799864"/>
                  <a:gd name="connsiteY95" fmla="*/ 768672 h 796703"/>
                  <a:gd name="connsiteX96" fmla="*/ 61845 w 799864"/>
                  <a:gd name="connsiteY96" fmla="*/ 768260 h 796703"/>
                  <a:gd name="connsiteX97" fmla="*/ 21935 w 799864"/>
                  <a:gd name="connsiteY97" fmla="*/ 727912 h 796703"/>
                  <a:gd name="connsiteX98" fmla="*/ 21139 w 799864"/>
                  <a:gd name="connsiteY98" fmla="*/ 716030 h 796703"/>
                  <a:gd name="connsiteX99" fmla="*/ 21935 w 799864"/>
                  <a:gd name="connsiteY99" fmla="*/ 715234 h 796703"/>
                  <a:gd name="connsiteX100" fmla="*/ 422795 w 799864"/>
                  <a:gd name="connsiteY100" fmla="*/ 317432 h 796703"/>
                  <a:gd name="connsiteX101" fmla="*/ 437463 w 799864"/>
                  <a:gd name="connsiteY101" fmla="*/ 282589 h 796703"/>
                  <a:gd name="connsiteX102" fmla="*/ 451065 w 799864"/>
                  <a:gd name="connsiteY102" fmla="*/ 233145 h 796703"/>
                  <a:gd name="connsiteX103" fmla="*/ 448508 w 799864"/>
                  <a:gd name="connsiteY103" fmla="*/ 219920 h 796703"/>
                  <a:gd name="connsiteX104" fmla="*/ 443178 w 799864"/>
                  <a:gd name="connsiteY104" fmla="*/ 218286 h 796703"/>
                  <a:gd name="connsiteX105" fmla="*/ 418471 w 799864"/>
                  <a:gd name="connsiteY105" fmla="*/ 218286 h 796703"/>
                  <a:gd name="connsiteX106" fmla="*/ 408279 w 799864"/>
                  <a:gd name="connsiteY106" fmla="*/ 213905 h 796703"/>
                  <a:gd name="connsiteX107" fmla="*/ 404250 w 799864"/>
                  <a:gd name="connsiteY107" fmla="*/ 202332 h 796703"/>
                  <a:gd name="connsiteX108" fmla="*/ 419414 w 799864"/>
                  <a:gd name="connsiteY108" fmla="*/ 190511 h 796703"/>
                  <a:gd name="connsiteX109" fmla="*/ 442178 w 799864"/>
                  <a:gd name="connsiteY109" fmla="*/ 190511 h 796703"/>
                  <a:gd name="connsiteX110" fmla="*/ 451700 w 799864"/>
                  <a:gd name="connsiteY110" fmla="*/ 180983 h 796703"/>
                  <a:gd name="connsiteX111" fmla="*/ 447417 w 799864"/>
                  <a:gd name="connsiteY111" fmla="*/ 173033 h 796703"/>
                  <a:gd name="connsiteX112" fmla="*/ 441283 w 799864"/>
                  <a:gd name="connsiteY112" fmla="*/ 167651 h 796703"/>
                  <a:gd name="connsiteX113" fmla="*/ 439464 w 799864"/>
                  <a:gd name="connsiteY113" fmla="*/ 57533 h 796703"/>
                  <a:gd name="connsiteX114" fmla="*/ 441283 w 799864"/>
                  <a:gd name="connsiteY114" fmla="*/ 55713 h 796703"/>
                  <a:gd name="connsiteX115" fmla="*/ 555002 w 799864"/>
                  <a:gd name="connsiteY115" fmla="*/ 55713 h 796703"/>
                  <a:gd name="connsiteX116" fmla="*/ 560441 w 799864"/>
                  <a:gd name="connsiteY116" fmla="*/ 61752 h 796703"/>
                  <a:gd name="connsiteX117" fmla="*/ 573664 w 799864"/>
                  <a:gd name="connsiteY117" fmla="*/ 64322 h 796703"/>
                  <a:gd name="connsiteX118" fmla="*/ 577862 w 799864"/>
                  <a:gd name="connsiteY118" fmla="*/ 56428 h 796703"/>
                  <a:gd name="connsiteX119" fmla="*/ 577862 w 799864"/>
                  <a:gd name="connsiteY119" fmla="*/ 33006 h 796703"/>
                  <a:gd name="connsiteX120" fmla="*/ 582110 w 799864"/>
                  <a:gd name="connsiteY120" fmla="*/ 23214 h 796703"/>
                  <a:gd name="connsiteX121" fmla="*/ 594169 w 799864"/>
                  <a:gd name="connsiteY121" fmla="*/ 19052 h 796703"/>
                  <a:gd name="connsiteX122" fmla="*/ 606237 w 799864"/>
                  <a:gd name="connsiteY122" fmla="*/ 33911 h 796703"/>
                  <a:gd name="connsiteX123" fmla="*/ 606237 w 799864"/>
                  <a:gd name="connsiteY123" fmla="*/ 58257 h 796703"/>
                  <a:gd name="connsiteX124" fmla="*/ 615759 w 799864"/>
                  <a:gd name="connsiteY124" fmla="*/ 67784 h 796703"/>
                  <a:gd name="connsiteX125" fmla="*/ 620905 w 799864"/>
                  <a:gd name="connsiteY125" fmla="*/ 66277 h 796703"/>
                  <a:gd name="connsiteX126" fmla="*/ 722899 w 799864"/>
                  <a:gd name="connsiteY126" fmla="*/ 76278 h 796703"/>
                  <a:gd name="connsiteX127" fmla="*/ 733110 w 799864"/>
                  <a:gd name="connsiteY127" fmla="*/ 176567 h 796703"/>
                  <a:gd name="connsiteX128" fmla="*/ 735587 w 799864"/>
                  <a:gd name="connsiteY128" fmla="*/ 189807 h 796703"/>
                  <a:gd name="connsiteX129" fmla="*/ 740968 w 799864"/>
                  <a:gd name="connsiteY129" fmla="*/ 191473 h 796703"/>
                  <a:gd name="connsiteX130" fmla="*/ 765628 w 799864"/>
                  <a:gd name="connsiteY130" fmla="*/ 191473 h 796703"/>
                  <a:gd name="connsiteX131" fmla="*/ 780792 w 799864"/>
                  <a:gd name="connsiteY131" fmla="*/ 203237 h 796703"/>
                  <a:gd name="connsiteX132" fmla="*/ 776734 w 799864"/>
                  <a:gd name="connsiteY132" fmla="*/ 214381 h 796703"/>
                  <a:gd name="connsiteX133" fmla="*/ 765628 w 799864"/>
                  <a:gd name="connsiteY133" fmla="*/ 219239 h 796703"/>
                  <a:gd name="connsiteX134" fmla="*/ 741921 w 799864"/>
                  <a:gd name="connsiteY134" fmla="*/ 219239 h 796703"/>
                  <a:gd name="connsiteX135" fmla="*/ 732398 w 799864"/>
                  <a:gd name="connsiteY135" fmla="*/ 228766 h 796703"/>
                  <a:gd name="connsiteX136" fmla="*/ 736682 w 799864"/>
                  <a:gd name="connsiteY136" fmla="*/ 236717 h 796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799864" h="796703">
                    <a:moveTo>
                      <a:pt x="790650" y="227373"/>
                    </a:moveTo>
                    <a:cubicBezTo>
                      <a:pt x="797086" y="220503"/>
                      <a:pt x="800395" y="211279"/>
                      <a:pt x="799794" y="201884"/>
                    </a:cubicBezTo>
                    <a:lnTo>
                      <a:pt x="799794" y="201789"/>
                    </a:lnTo>
                    <a:cubicBezTo>
                      <a:pt x="797727" y="184627"/>
                      <a:pt x="782908" y="171877"/>
                      <a:pt x="765628" y="172395"/>
                    </a:cubicBezTo>
                    <a:lnTo>
                      <a:pt x="757199" y="172395"/>
                    </a:lnTo>
                    <a:cubicBezTo>
                      <a:pt x="773797" y="135060"/>
                      <a:pt x="765441" y="91343"/>
                      <a:pt x="736244" y="62762"/>
                    </a:cubicBezTo>
                    <a:cubicBezTo>
                      <a:pt x="706941" y="33816"/>
                      <a:pt x="662908" y="25752"/>
                      <a:pt x="625249" y="42436"/>
                    </a:cubicBezTo>
                    <a:lnTo>
                      <a:pt x="625249" y="33949"/>
                    </a:lnTo>
                    <a:cubicBezTo>
                      <a:pt x="625620" y="16647"/>
                      <a:pt x="612690" y="1938"/>
                      <a:pt x="595483" y="87"/>
                    </a:cubicBezTo>
                    <a:cubicBezTo>
                      <a:pt x="585773" y="-596"/>
                      <a:pt x="576212" y="2753"/>
                      <a:pt x="569051" y="9346"/>
                    </a:cubicBezTo>
                    <a:cubicBezTo>
                      <a:pt x="562469" y="15449"/>
                      <a:pt x="558741" y="24029"/>
                      <a:pt x="558774" y="33006"/>
                    </a:cubicBezTo>
                    <a:lnTo>
                      <a:pt x="558774" y="33796"/>
                    </a:lnTo>
                    <a:cubicBezTo>
                      <a:pt x="519201" y="3403"/>
                      <a:pt x="463246" y="6977"/>
                      <a:pt x="427862" y="42159"/>
                    </a:cubicBezTo>
                    <a:cubicBezTo>
                      <a:pt x="392284" y="76677"/>
                      <a:pt x="388534" y="132495"/>
                      <a:pt x="419175" y="171461"/>
                    </a:cubicBezTo>
                    <a:cubicBezTo>
                      <a:pt x="401924" y="171046"/>
                      <a:pt x="387198" y="183847"/>
                      <a:pt x="385209" y="200989"/>
                    </a:cubicBezTo>
                    <a:cubicBezTo>
                      <a:pt x="384538" y="210526"/>
                      <a:pt x="387832" y="219917"/>
                      <a:pt x="394315" y="226944"/>
                    </a:cubicBezTo>
                    <a:cubicBezTo>
                      <a:pt x="400541" y="233642"/>
                      <a:pt x="409288" y="237425"/>
                      <a:pt x="418432" y="237374"/>
                    </a:cubicBezTo>
                    <a:lnTo>
                      <a:pt x="427005" y="237374"/>
                    </a:lnTo>
                    <a:cubicBezTo>
                      <a:pt x="420533" y="252023"/>
                      <a:pt x="417596" y="267988"/>
                      <a:pt x="418432" y="283980"/>
                    </a:cubicBezTo>
                    <a:cubicBezTo>
                      <a:pt x="418809" y="291472"/>
                      <a:pt x="415632" y="298705"/>
                      <a:pt x="409860" y="303497"/>
                    </a:cubicBezTo>
                    <a:lnTo>
                      <a:pt x="8553" y="701661"/>
                    </a:lnTo>
                    <a:cubicBezTo>
                      <a:pt x="-2443" y="712098"/>
                      <a:pt x="-2896" y="729473"/>
                      <a:pt x="7541" y="740469"/>
                    </a:cubicBezTo>
                    <a:cubicBezTo>
                      <a:pt x="7842" y="740787"/>
                      <a:pt x="8151" y="741096"/>
                      <a:pt x="8467" y="741399"/>
                    </a:cubicBezTo>
                    <a:lnTo>
                      <a:pt x="48386" y="781747"/>
                    </a:lnTo>
                    <a:cubicBezTo>
                      <a:pt x="59124" y="792776"/>
                      <a:pt x="76769" y="793012"/>
                      <a:pt x="87797" y="782275"/>
                    </a:cubicBezTo>
                    <a:cubicBezTo>
                      <a:pt x="87975" y="782101"/>
                      <a:pt x="88151" y="781925"/>
                      <a:pt x="88325" y="781747"/>
                    </a:cubicBezTo>
                    <a:lnTo>
                      <a:pt x="108165" y="762087"/>
                    </a:lnTo>
                    <a:lnTo>
                      <a:pt x="134673" y="788262"/>
                    </a:lnTo>
                    <a:cubicBezTo>
                      <a:pt x="145388" y="799291"/>
                      <a:pt x="163015" y="799545"/>
                      <a:pt x="174043" y="788831"/>
                    </a:cubicBezTo>
                    <a:cubicBezTo>
                      <a:pt x="174235" y="788644"/>
                      <a:pt x="174425" y="788455"/>
                      <a:pt x="174612" y="788262"/>
                    </a:cubicBezTo>
                    <a:lnTo>
                      <a:pt x="201177" y="762040"/>
                    </a:lnTo>
                    <a:cubicBezTo>
                      <a:pt x="212161" y="751582"/>
                      <a:pt x="212588" y="734200"/>
                      <a:pt x="202129" y="723216"/>
                    </a:cubicBezTo>
                    <a:cubicBezTo>
                      <a:pt x="201820" y="722891"/>
                      <a:pt x="201502" y="722573"/>
                      <a:pt x="201177" y="722263"/>
                    </a:cubicBezTo>
                    <a:lnTo>
                      <a:pt x="174840" y="696251"/>
                    </a:lnTo>
                    <a:lnTo>
                      <a:pt x="194604" y="676696"/>
                    </a:lnTo>
                    <a:lnTo>
                      <a:pt x="241963" y="723464"/>
                    </a:lnTo>
                    <a:cubicBezTo>
                      <a:pt x="252705" y="734494"/>
                      <a:pt x="270356" y="734729"/>
                      <a:pt x="281387" y="723987"/>
                    </a:cubicBezTo>
                    <a:cubicBezTo>
                      <a:pt x="281564" y="723815"/>
                      <a:pt x="281738" y="723641"/>
                      <a:pt x="281911" y="723464"/>
                    </a:cubicBezTo>
                    <a:lnTo>
                      <a:pt x="321744" y="684135"/>
                    </a:lnTo>
                    <a:cubicBezTo>
                      <a:pt x="332729" y="673672"/>
                      <a:pt x="333153" y="656283"/>
                      <a:pt x="322689" y="645298"/>
                    </a:cubicBezTo>
                    <a:cubicBezTo>
                      <a:pt x="322409" y="645003"/>
                      <a:pt x="322122" y="644716"/>
                      <a:pt x="321830" y="644435"/>
                    </a:cubicBezTo>
                    <a:lnTo>
                      <a:pt x="275157" y="597162"/>
                    </a:lnTo>
                    <a:lnTo>
                      <a:pt x="490603" y="384431"/>
                    </a:lnTo>
                    <a:cubicBezTo>
                      <a:pt x="496480" y="378876"/>
                      <a:pt x="504292" y="375832"/>
                      <a:pt x="512378" y="375944"/>
                    </a:cubicBezTo>
                    <a:lnTo>
                      <a:pt x="518093" y="375944"/>
                    </a:lnTo>
                    <a:cubicBezTo>
                      <a:pt x="532111" y="375953"/>
                      <a:pt x="545980" y="373081"/>
                      <a:pt x="558841" y="367505"/>
                    </a:cubicBezTo>
                    <a:lnTo>
                      <a:pt x="558841" y="375782"/>
                    </a:lnTo>
                    <a:cubicBezTo>
                      <a:pt x="558469" y="393084"/>
                      <a:pt x="571399" y="407793"/>
                      <a:pt x="588606" y="409643"/>
                    </a:cubicBezTo>
                    <a:cubicBezTo>
                      <a:pt x="598316" y="410328"/>
                      <a:pt x="607878" y="406979"/>
                      <a:pt x="615038" y="400385"/>
                    </a:cubicBezTo>
                    <a:cubicBezTo>
                      <a:pt x="621622" y="394282"/>
                      <a:pt x="625349" y="385702"/>
                      <a:pt x="625315" y="376725"/>
                    </a:cubicBezTo>
                    <a:lnTo>
                      <a:pt x="625315" y="375934"/>
                    </a:lnTo>
                    <a:cubicBezTo>
                      <a:pt x="664888" y="406329"/>
                      <a:pt x="720844" y="402754"/>
                      <a:pt x="756227" y="367571"/>
                    </a:cubicBezTo>
                    <a:cubicBezTo>
                      <a:pt x="791805" y="333054"/>
                      <a:pt x="795555" y="277236"/>
                      <a:pt x="764914" y="238270"/>
                    </a:cubicBezTo>
                    <a:lnTo>
                      <a:pt x="765657" y="238270"/>
                    </a:lnTo>
                    <a:cubicBezTo>
                      <a:pt x="775133" y="238235"/>
                      <a:pt x="784176" y="234293"/>
                      <a:pt x="790650" y="227373"/>
                    </a:cubicBezTo>
                    <a:close/>
                    <a:moveTo>
                      <a:pt x="736682" y="236698"/>
                    </a:moveTo>
                    <a:cubicBezTo>
                      <a:pt x="738879" y="238311"/>
                      <a:pt x="740932" y="240111"/>
                      <a:pt x="742816" y="242080"/>
                    </a:cubicBezTo>
                    <a:cubicBezTo>
                      <a:pt x="773729" y="271991"/>
                      <a:pt x="774542" y="321299"/>
                      <a:pt x="744630" y="352212"/>
                    </a:cubicBezTo>
                    <a:cubicBezTo>
                      <a:pt x="744036" y="352827"/>
                      <a:pt x="743430" y="353432"/>
                      <a:pt x="742816" y="354027"/>
                    </a:cubicBezTo>
                    <a:cubicBezTo>
                      <a:pt x="711367" y="385344"/>
                      <a:pt x="660517" y="385344"/>
                      <a:pt x="629068" y="354027"/>
                    </a:cubicBezTo>
                    <a:cubicBezTo>
                      <a:pt x="627059" y="352218"/>
                      <a:pt x="625247" y="350204"/>
                      <a:pt x="623658" y="348017"/>
                    </a:cubicBezTo>
                    <a:cubicBezTo>
                      <a:pt x="620716" y="343656"/>
                      <a:pt x="614796" y="342505"/>
                      <a:pt x="610435" y="345447"/>
                    </a:cubicBezTo>
                    <a:cubicBezTo>
                      <a:pt x="607810" y="347217"/>
                      <a:pt x="606238" y="350176"/>
                      <a:pt x="606237" y="353341"/>
                    </a:cubicBezTo>
                    <a:lnTo>
                      <a:pt x="606237" y="376763"/>
                    </a:lnTo>
                    <a:cubicBezTo>
                      <a:pt x="606265" y="380469"/>
                      <a:pt x="604721" y="384013"/>
                      <a:pt x="601989" y="386517"/>
                    </a:cubicBezTo>
                    <a:cubicBezTo>
                      <a:pt x="598708" y="389496"/>
                      <a:pt x="594350" y="391000"/>
                      <a:pt x="589930" y="390679"/>
                    </a:cubicBezTo>
                    <a:cubicBezTo>
                      <a:pt x="582694" y="389551"/>
                      <a:pt x="577482" y="383134"/>
                      <a:pt x="577862" y="375820"/>
                    </a:cubicBezTo>
                    <a:lnTo>
                      <a:pt x="577862" y="351436"/>
                    </a:lnTo>
                    <a:cubicBezTo>
                      <a:pt x="577867" y="346175"/>
                      <a:pt x="573605" y="341907"/>
                      <a:pt x="568345" y="341903"/>
                    </a:cubicBezTo>
                    <a:cubicBezTo>
                      <a:pt x="566433" y="341902"/>
                      <a:pt x="564565" y="342475"/>
                      <a:pt x="562984" y="343549"/>
                    </a:cubicBezTo>
                    <a:cubicBezTo>
                      <a:pt x="549662" y="352346"/>
                      <a:pt x="534028" y="356987"/>
                      <a:pt x="518064" y="356884"/>
                    </a:cubicBezTo>
                    <a:lnTo>
                      <a:pt x="512349" y="356884"/>
                    </a:lnTo>
                    <a:cubicBezTo>
                      <a:pt x="499264" y="356792"/>
                      <a:pt x="486659" y="361813"/>
                      <a:pt x="477221" y="370877"/>
                    </a:cubicBezTo>
                    <a:lnTo>
                      <a:pt x="255003" y="590304"/>
                    </a:lnTo>
                    <a:cubicBezTo>
                      <a:pt x="251260" y="594000"/>
                      <a:pt x="251222" y="600029"/>
                      <a:pt x="254917" y="603772"/>
                    </a:cubicBezTo>
                    <a:lnTo>
                      <a:pt x="308381" y="657903"/>
                    </a:lnTo>
                    <a:cubicBezTo>
                      <a:pt x="311879" y="660991"/>
                      <a:pt x="312212" y="666330"/>
                      <a:pt x="309124" y="669828"/>
                    </a:cubicBezTo>
                    <a:cubicBezTo>
                      <a:pt x="308892" y="670091"/>
                      <a:pt x="308644" y="670339"/>
                      <a:pt x="308381" y="670571"/>
                    </a:cubicBezTo>
                    <a:lnTo>
                      <a:pt x="268538" y="709910"/>
                    </a:lnTo>
                    <a:cubicBezTo>
                      <a:pt x="265162" y="713544"/>
                      <a:pt x="259478" y="713755"/>
                      <a:pt x="255844" y="710379"/>
                    </a:cubicBezTo>
                    <a:cubicBezTo>
                      <a:pt x="255682" y="710229"/>
                      <a:pt x="255524" y="710071"/>
                      <a:pt x="255374" y="709910"/>
                    </a:cubicBezTo>
                    <a:lnTo>
                      <a:pt x="201301" y="656522"/>
                    </a:lnTo>
                    <a:cubicBezTo>
                      <a:pt x="197590" y="652854"/>
                      <a:pt x="191619" y="652854"/>
                      <a:pt x="187908" y="656522"/>
                    </a:cubicBezTo>
                    <a:lnTo>
                      <a:pt x="154571" y="689488"/>
                    </a:lnTo>
                    <a:cubicBezTo>
                      <a:pt x="150830" y="693187"/>
                      <a:pt x="150797" y="699218"/>
                      <a:pt x="154497" y="702958"/>
                    </a:cubicBezTo>
                    <a:cubicBezTo>
                      <a:pt x="154521" y="702983"/>
                      <a:pt x="154546" y="703008"/>
                      <a:pt x="154571" y="703032"/>
                    </a:cubicBezTo>
                    <a:lnTo>
                      <a:pt x="187775" y="735808"/>
                    </a:lnTo>
                    <a:cubicBezTo>
                      <a:pt x="191274" y="738896"/>
                      <a:pt x="191606" y="744235"/>
                      <a:pt x="188518" y="747733"/>
                    </a:cubicBezTo>
                    <a:cubicBezTo>
                      <a:pt x="188287" y="747996"/>
                      <a:pt x="188038" y="748244"/>
                      <a:pt x="187775" y="748476"/>
                    </a:cubicBezTo>
                    <a:lnTo>
                      <a:pt x="161257" y="774737"/>
                    </a:lnTo>
                    <a:cubicBezTo>
                      <a:pt x="157877" y="778374"/>
                      <a:pt x="152188" y="778583"/>
                      <a:pt x="148550" y="775202"/>
                    </a:cubicBezTo>
                    <a:cubicBezTo>
                      <a:pt x="148389" y="775053"/>
                      <a:pt x="148234" y="774898"/>
                      <a:pt x="148084" y="774737"/>
                    </a:cubicBezTo>
                    <a:lnTo>
                      <a:pt x="114890" y="741961"/>
                    </a:lnTo>
                    <a:cubicBezTo>
                      <a:pt x="111181" y="738300"/>
                      <a:pt x="105216" y="738300"/>
                      <a:pt x="101507" y="741961"/>
                    </a:cubicBezTo>
                    <a:lnTo>
                      <a:pt x="74942" y="768183"/>
                    </a:lnTo>
                    <a:cubicBezTo>
                      <a:pt x="71576" y="771820"/>
                      <a:pt x="65899" y="772038"/>
                      <a:pt x="62262" y="768672"/>
                    </a:cubicBezTo>
                    <a:cubicBezTo>
                      <a:pt x="62118" y="768539"/>
                      <a:pt x="61979" y="768402"/>
                      <a:pt x="61845" y="768260"/>
                    </a:cubicBezTo>
                    <a:lnTo>
                      <a:pt x="21935" y="727912"/>
                    </a:lnTo>
                    <a:cubicBezTo>
                      <a:pt x="18434" y="724850"/>
                      <a:pt x="18078" y="719532"/>
                      <a:pt x="21139" y="716030"/>
                    </a:cubicBezTo>
                    <a:cubicBezTo>
                      <a:pt x="21386" y="715747"/>
                      <a:pt x="21652" y="715482"/>
                      <a:pt x="21935" y="715234"/>
                    </a:cubicBezTo>
                    <a:lnTo>
                      <a:pt x="422795" y="317432"/>
                    </a:lnTo>
                    <a:cubicBezTo>
                      <a:pt x="432909" y="308783"/>
                      <a:pt x="438345" y="295867"/>
                      <a:pt x="437463" y="282589"/>
                    </a:cubicBezTo>
                    <a:cubicBezTo>
                      <a:pt x="436560" y="265074"/>
                      <a:pt x="441330" y="247734"/>
                      <a:pt x="451065" y="233145"/>
                    </a:cubicBezTo>
                    <a:cubicBezTo>
                      <a:pt x="454011" y="228786"/>
                      <a:pt x="452866" y="222866"/>
                      <a:pt x="448508" y="219920"/>
                    </a:cubicBezTo>
                    <a:cubicBezTo>
                      <a:pt x="446934" y="218856"/>
                      <a:pt x="445078" y="218287"/>
                      <a:pt x="443178" y="218286"/>
                    </a:cubicBezTo>
                    <a:lnTo>
                      <a:pt x="418471" y="218286"/>
                    </a:lnTo>
                    <a:cubicBezTo>
                      <a:pt x="414609" y="218319"/>
                      <a:pt x="410912" y="216729"/>
                      <a:pt x="408279" y="213905"/>
                    </a:cubicBezTo>
                    <a:cubicBezTo>
                      <a:pt x="405402" y="210765"/>
                      <a:pt x="403945" y="206579"/>
                      <a:pt x="404250" y="202332"/>
                    </a:cubicBezTo>
                    <a:cubicBezTo>
                      <a:pt x="405558" y="195105"/>
                      <a:pt x="412087" y="190016"/>
                      <a:pt x="419414" y="190511"/>
                    </a:cubicBezTo>
                    <a:lnTo>
                      <a:pt x="442178" y="190511"/>
                    </a:lnTo>
                    <a:cubicBezTo>
                      <a:pt x="447439" y="190510"/>
                      <a:pt x="451702" y="186244"/>
                      <a:pt x="451700" y="180983"/>
                    </a:cubicBezTo>
                    <a:cubicBezTo>
                      <a:pt x="451700" y="177782"/>
                      <a:pt x="450091" y="174795"/>
                      <a:pt x="447417" y="173033"/>
                    </a:cubicBezTo>
                    <a:cubicBezTo>
                      <a:pt x="445222" y="171419"/>
                      <a:pt x="443169" y="169618"/>
                      <a:pt x="441283" y="167651"/>
                    </a:cubicBezTo>
                    <a:cubicBezTo>
                      <a:pt x="410372" y="137745"/>
                      <a:pt x="409558" y="88443"/>
                      <a:pt x="439464" y="57533"/>
                    </a:cubicBezTo>
                    <a:cubicBezTo>
                      <a:pt x="440060" y="56916"/>
                      <a:pt x="440667" y="56310"/>
                      <a:pt x="441283" y="55713"/>
                    </a:cubicBezTo>
                    <a:cubicBezTo>
                      <a:pt x="472727" y="24410"/>
                      <a:pt x="523558" y="24410"/>
                      <a:pt x="555002" y="55713"/>
                    </a:cubicBezTo>
                    <a:cubicBezTo>
                      <a:pt x="557021" y="57530"/>
                      <a:pt x="558844" y="59554"/>
                      <a:pt x="560441" y="61752"/>
                    </a:cubicBezTo>
                    <a:cubicBezTo>
                      <a:pt x="563383" y="66113"/>
                      <a:pt x="569303" y="67263"/>
                      <a:pt x="573664" y="64322"/>
                    </a:cubicBezTo>
                    <a:cubicBezTo>
                      <a:pt x="576288" y="62551"/>
                      <a:pt x="577861" y="59593"/>
                      <a:pt x="577862" y="56428"/>
                    </a:cubicBezTo>
                    <a:lnTo>
                      <a:pt x="577862" y="33006"/>
                    </a:lnTo>
                    <a:cubicBezTo>
                      <a:pt x="577824" y="29287"/>
                      <a:pt x="579368" y="25727"/>
                      <a:pt x="582110" y="23214"/>
                    </a:cubicBezTo>
                    <a:cubicBezTo>
                      <a:pt x="585403" y="20256"/>
                      <a:pt x="589752" y="18755"/>
                      <a:pt x="594169" y="19052"/>
                    </a:cubicBezTo>
                    <a:cubicBezTo>
                      <a:pt x="601405" y="20179"/>
                      <a:pt x="606617" y="26597"/>
                      <a:pt x="606237" y="33911"/>
                    </a:cubicBezTo>
                    <a:lnTo>
                      <a:pt x="606237" y="58257"/>
                    </a:lnTo>
                    <a:cubicBezTo>
                      <a:pt x="606235" y="63517"/>
                      <a:pt x="610498" y="67783"/>
                      <a:pt x="615759" y="67784"/>
                    </a:cubicBezTo>
                    <a:cubicBezTo>
                      <a:pt x="617583" y="67785"/>
                      <a:pt x="619370" y="67262"/>
                      <a:pt x="620905" y="66277"/>
                    </a:cubicBezTo>
                    <a:cubicBezTo>
                      <a:pt x="653022" y="45198"/>
                      <a:pt x="695489" y="49362"/>
                      <a:pt x="722899" y="76278"/>
                    </a:cubicBezTo>
                    <a:cubicBezTo>
                      <a:pt x="750517" y="102640"/>
                      <a:pt x="754848" y="145179"/>
                      <a:pt x="733110" y="176567"/>
                    </a:cubicBezTo>
                    <a:cubicBezTo>
                      <a:pt x="730138" y="180907"/>
                      <a:pt x="731247" y="186836"/>
                      <a:pt x="735587" y="189807"/>
                    </a:cubicBezTo>
                    <a:cubicBezTo>
                      <a:pt x="737172" y="190892"/>
                      <a:pt x="739048" y="191473"/>
                      <a:pt x="740968" y="191473"/>
                    </a:cubicBezTo>
                    <a:lnTo>
                      <a:pt x="765628" y="191473"/>
                    </a:lnTo>
                    <a:cubicBezTo>
                      <a:pt x="772936" y="190978"/>
                      <a:pt x="779455" y="196036"/>
                      <a:pt x="780792" y="203237"/>
                    </a:cubicBezTo>
                    <a:cubicBezTo>
                      <a:pt x="781054" y="207355"/>
                      <a:pt x="779583" y="211396"/>
                      <a:pt x="776734" y="214381"/>
                    </a:cubicBezTo>
                    <a:cubicBezTo>
                      <a:pt x="773874" y="217481"/>
                      <a:pt x="769847" y="219243"/>
                      <a:pt x="765628" y="219239"/>
                    </a:cubicBezTo>
                    <a:lnTo>
                      <a:pt x="741921" y="219239"/>
                    </a:lnTo>
                    <a:cubicBezTo>
                      <a:pt x="736660" y="219240"/>
                      <a:pt x="732397" y="223506"/>
                      <a:pt x="732398" y="228766"/>
                    </a:cubicBezTo>
                    <a:cubicBezTo>
                      <a:pt x="732398" y="231968"/>
                      <a:pt x="734008" y="234955"/>
                      <a:pt x="736682" y="236717"/>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13">
                <a:extLst>
                  <a:ext uri="{FF2B5EF4-FFF2-40B4-BE49-F238E27FC236}">
                    <a16:creationId xmlns:a16="http://schemas.microsoft.com/office/drawing/2014/main" id="{4B35E31B-3B02-184C-AACB-1F691F5C2C0C}"/>
                  </a:ext>
                </a:extLst>
              </p:cNvPr>
              <p:cNvSpPr/>
              <p:nvPr/>
            </p:nvSpPr>
            <p:spPr>
              <a:xfrm>
                <a:off x="613802" y="80806"/>
                <a:ext cx="103718" cy="103171"/>
              </a:xfrm>
              <a:custGeom>
                <a:avLst/>
                <a:gdLst>
                  <a:gd name="connsiteX0" fmla="*/ 89276 w 103718"/>
                  <a:gd name="connsiteY0" fmla="*/ 88227 h 103171"/>
                  <a:gd name="connsiteX1" fmla="*/ 87571 w 103718"/>
                  <a:gd name="connsiteY1" fmla="*/ 14442 h 103171"/>
                  <a:gd name="connsiteX2" fmla="*/ 15191 w 103718"/>
                  <a:gd name="connsiteY2" fmla="*/ 14732 h 103171"/>
                  <a:gd name="connsiteX3" fmla="*/ 27 w 103718"/>
                  <a:gd name="connsiteY3" fmla="*/ 51479 h 103171"/>
                  <a:gd name="connsiteX4" fmla="*/ 15600 w 103718"/>
                  <a:gd name="connsiteY4" fmla="*/ 88627 h 103171"/>
                  <a:gd name="connsiteX5" fmla="*/ 89276 w 103718"/>
                  <a:gd name="connsiteY5" fmla="*/ 88246 h 103171"/>
                  <a:gd name="connsiteX6" fmla="*/ 19077 w 103718"/>
                  <a:gd name="connsiteY6" fmla="*/ 51479 h 103171"/>
                  <a:gd name="connsiteX7" fmla="*/ 28602 w 103718"/>
                  <a:gd name="connsiteY7" fmla="*/ 28296 h 103171"/>
                  <a:gd name="connsiteX8" fmla="*/ 28602 w 103718"/>
                  <a:gd name="connsiteY8" fmla="*/ 28296 h 103171"/>
                  <a:gd name="connsiteX9" fmla="*/ 75922 w 103718"/>
                  <a:gd name="connsiteY9" fmla="*/ 28296 h 103171"/>
                  <a:gd name="connsiteX10" fmla="*/ 77119 w 103718"/>
                  <a:gd name="connsiteY10" fmla="*/ 73500 h 103171"/>
                  <a:gd name="connsiteX11" fmla="*/ 76332 w 103718"/>
                  <a:gd name="connsiteY11" fmla="*/ 74301 h 103171"/>
                  <a:gd name="connsiteX12" fmla="*/ 28192 w 103718"/>
                  <a:gd name="connsiteY12" fmla="*/ 74301 h 103171"/>
                  <a:gd name="connsiteX13" fmla="*/ 19077 w 103718"/>
                  <a:gd name="connsiteY13" fmla="*/ 51479 h 10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718" h="103171">
                    <a:moveTo>
                      <a:pt x="89276" y="88227"/>
                    </a:moveTo>
                    <a:cubicBezTo>
                      <a:pt x="109181" y="67381"/>
                      <a:pt x="108417" y="34347"/>
                      <a:pt x="87571" y="14442"/>
                    </a:cubicBezTo>
                    <a:cubicBezTo>
                      <a:pt x="67286" y="-4926"/>
                      <a:pt x="35320" y="-4798"/>
                      <a:pt x="15191" y="14732"/>
                    </a:cubicBezTo>
                    <a:cubicBezTo>
                      <a:pt x="5323" y="24391"/>
                      <a:pt x="-157" y="37672"/>
                      <a:pt x="27" y="51479"/>
                    </a:cubicBezTo>
                    <a:cubicBezTo>
                      <a:pt x="-443" y="65539"/>
                      <a:pt x="5244" y="79105"/>
                      <a:pt x="15600" y="88627"/>
                    </a:cubicBezTo>
                    <a:cubicBezTo>
                      <a:pt x="36331" y="108167"/>
                      <a:pt x="68749" y="107999"/>
                      <a:pt x="89276" y="88246"/>
                    </a:cubicBezTo>
                    <a:close/>
                    <a:moveTo>
                      <a:pt x="19077" y="51479"/>
                    </a:moveTo>
                    <a:cubicBezTo>
                      <a:pt x="18845" y="42755"/>
                      <a:pt x="22303" y="34337"/>
                      <a:pt x="28602" y="28296"/>
                    </a:cubicBezTo>
                    <a:lnTo>
                      <a:pt x="28602" y="28296"/>
                    </a:lnTo>
                    <a:cubicBezTo>
                      <a:pt x="41869" y="15722"/>
                      <a:pt x="62655" y="15722"/>
                      <a:pt x="75922" y="28296"/>
                    </a:cubicBezTo>
                    <a:cubicBezTo>
                      <a:pt x="88735" y="40448"/>
                      <a:pt x="89271" y="60686"/>
                      <a:pt x="77119" y="73500"/>
                    </a:cubicBezTo>
                    <a:cubicBezTo>
                      <a:pt x="76861" y="73772"/>
                      <a:pt x="76598" y="74038"/>
                      <a:pt x="76332" y="74301"/>
                    </a:cubicBezTo>
                    <a:cubicBezTo>
                      <a:pt x="62951" y="87382"/>
                      <a:pt x="41573" y="87382"/>
                      <a:pt x="28192" y="74301"/>
                    </a:cubicBezTo>
                    <a:cubicBezTo>
                      <a:pt x="22066" y="68323"/>
                      <a:pt x="18754" y="60033"/>
                      <a:pt x="19077" y="51479"/>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Freeform 14">
                <a:extLst>
                  <a:ext uri="{FF2B5EF4-FFF2-40B4-BE49-F238E27FC236}">
                    <a16:creationId xmlns:a16="http://schemas.microsoft.com/office/drawing/2014/main" id="{70E384D2-90BF-414F-815D-9FBD38087138}"/>
                  </a:ext>
                </a:extLst>
              </p:cNvPr>
              <p:cNvSpPr/>
              <p:nvPr/>
            </p:nvSpPr>
            <p:spPr>
              <a:xfrm>
                <a:off x="445930" y="60924"/>
                <a:ext cx="104901" cy="103365"/>
              </a:xfrm>
              <a:custGeom>
                <a:avLst/>
                <a:gdLst>
                  <a:gd name="connsiteX0" fmla="*/ 89260 w 104901"/>
                  <a:gd name="connsiteY0" fmla="*/ 88439 h 103365"/>
                  <a:gd name="connsiteX1" fmla="*/ 90667 w 104901"/>
                  <a:gd name="connsiteY1" fmla="*/ 16360 h 103365"/>
                  <a:gd name="connsiteX2" fmla="*/ 88850 w 104901"/>
                  <a:gd name="connsiteY2" fmla="*/ 14564 h 103365"/>
                  <a:gd name="connsiteX3" fmla="*/ 52208 w 104901"/>
                  <a:gd name="connsiteY3" fmla="*/ 28 h 103365"/>
                  <a:gd name="connsiteX4" fmla="*/ 14784 w 104901"/>
                  <a:gd name="connsiteY4" fmla="*/ 15345 h 103365"/>
                  <a:gd name="connsiteX5" fmla="*/ 14784 w 104901"/>
                  <a:gd name="connsiteY5" fmla="*/ 88039 h 103365"/>
                  <a:gd name="connsiteX6" fmla="*/ 15584 w 104901"/>
                  <a:gd name="connsiteY6" fmla="*/ 88830 h 103365"/>
                  <a:gd name="connsiteX7" fmla="*/ 52208 w 104901"/>
                  <a:gd name="connsiteY7" fmla="*/ 103365 h 103365"/>
                  <a:gd name="connsiteX8" fmla="*/ 89260 w 104901"/>
                  <a:gd name="connsiteY8" fmla="*/ 88439 h 103365"/>
                  <a:gd name="connsiteX9" fmla="*/ 19051 w 104901"/>
                  <a:gd name="connsiteY9" fmla="*/ 51692 h 103365"/>
                  <a:gd name="connsiteX10" fmla="*/ 28948 w 104901"/>
                  <a:gd name="connsiteY10" fmla="*/ 28099 h 103365"/>
                  <a:gd name="connsiteX11" fmla="*/ 52217 w 104901"/>
                  <a:gd name="connsiteY11" fmla="*/ 19078 h 103365"/>
                  <a:gd name="connsiteX12" fmla="*/ 75887 w 104901"/>
                  <a:gd name="connsiteY12" fmla="*/ 28499 h 103365"/>
                  <a:gd name="connsiteX13" fmla="*/ 77097 w 104901"/>
                  <a:gd name="connsiteY13" fmla="*/ 73676 h 103365"/>
                  <a:gd name="connsiteX14" fmla="*/ 75887 w 104901"/>
                  <a:gd name="connsiteY14" fmla="*/ 74885 h 103365"/>
                  <a:gd name="connsiteX15" fmla="*/ 52217 w 104901"/>
                  <a:gd name="connsiteY15" fmla="*/ 84315 h 103365"/>
                  <a:gd name="connsiteX16" fmla="*/ 28576 w 104901"/>
                  <a:gd name="connsiteY16" fmla="*/ 74866 h 103365"/>
                  <a:gd name="connsiteX17" fmla="*/ 19051 w 104901"/>
                  <a:gd name="connsiteY17" fmla="*/ 51692 h 10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901" h="103365">
                    <a:moveTo>
                      <a:pt x="89260" y="88439"/>
                    </a:moveTo>
                    <a:cubicBezTo>
                      <a:pt x="109553" y="68924"/>
                      <a:pt x="110183" y="36652"/>
                      <a:pt x="90667" y="16360"/>
                    </a:cubicBezTo>
                    <a:cubicBezTo>
                      <a:pt x="90076" y="15746"/>
                      <a:pt x="89470" y="15147"/>
                      <a:pt x="88850" y="14564"/>
                    </a:cubicBezTo>
                    <a:cubicBezTo>
                      <a:pt x="78839" y="5378"/>
                      <a:pt x="65794" y="203"/>
                      <a:pt x="52208" y="28"/>
                    </a:cubicBezTo>
                    <a:cubicBezTo>
                      <a:pt x="38117" y="-450"/>
                      <a:pt x="24496" y="5125"/>
                      <a:pt x="14784" y="15345"/>
                    </a:cubicBezTo>
                    <a:cubicBezTo>
                      <a:pt x="-4928" y="35567"/>
                      <a:pt x="-4928" y="67817"/>
                      <a:pt x="14784" y="88039"/>
                    </a:cubicBezTo>
                    <a:cubicBezTo>
                      <a:pt x="15034" y="88319"/>
                      <a:pt x="15301" y="88583"/>
                      <a:pt x="15584" y="88830"/>
                    </a:cubicBezTo>
                    <a:cubicBezTo>
                      <a:pt x="25590" y="98012"/>
                      <a:pt x="38628" y="103186"/>
                      <a:pt x="52208" y="103365"/>
                    </a:cubicBezTo>
                    <a:cubicBezTo>
                      <a:pt x="66017" y="103335"/>
                      <a:pt x="79285" y="97990"/>
                      <a:pt x="89260" y="88439"/>
                    </a:cubicBezTo>
                    <a:close/>
                    <a:moveTo>
                      <a:pt x="19051" y="51692"/>
                    </a:moveTo>
                    <a:cubicBezTo>
                      <a:pt x="19325" y="42876"/>
                      <a:pt x="22850" y="34472"/>
                      <a:pt x="28948" y="28099"/>
                    </a:cubicBezTo>
                    <a:cubicBezTo>
                      <a:pt x="35102" y="21970"/>
                      <a:pt x="43541" y="18698"/>
                      <a:pt x="52217" y="19078"/>
                    </a:cubicBezTo>
                    <a:cubicBezTo>
                      <a:pt x="60979" y="19289"/>
                      <a:pt x="69377" y="22631"/>
                      <a:pt x="75887" y="28499"/>
                    </a:cubicBezTo>
                    <a:cubicBezTo>
                      <a:pt x="88696" y="40640"/>
                      <a:pt x="89238" y="60866"/>
                      <a:pt x="77097" y="73676"/>
                    </a:cubicBezTo>
                    <a:cubicBezTo>
                      <a:pt x="76704" y="74090"/>
                      <a:pt x="76301" y="74493"/>
                      <a:pt x="75887" y="74885"/>
                    </a:cubicBezTo>
                    <a:cubicBezTo>
                      <a:pt x="69472" y="80906"/>
                      <a:pt x="61015" y="84276"/>
                      <a:pt x="52217" y="84315"/>
                    </a:cubicBezTo>
                    <a:cubicBezTo>
                      <a:pt x="43461" y="84090"/>
                      <a:pt x="35075" y="80739"/>
                      <a:pt x="28576" y="74866"/>
                    </a:cubicBezTo>
                    <a:cubicBezTo>
                      <a:pt x="22690" y="68556"/>
                      <a:pt x="19304" y="60318"/>
                      <a:pt x="19051" y="51692"/>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Freeform 15">
                <a:extLst>
                  <a:ext uri="{FF2B5EF4-FFF2-40B4-BE49-F238E27FC236}">
                    <a16:creationId xmlns:a16="http://schemas.microsoft.com/office/drawing/2014/main" id="{01CC3DD1-692B-6B45-8302-FE1D86BDB5D5}"/>
                  </a:ext>
                </a:extLst>
              </p:cNvPr>
              <p:cNvSpPr/>
              <p:nvPr/>
            </p:nvSpPr>
            <p:spPr>
              <a:xfrm>
                <a:off x="465381" y="225944"/>
                <a:ext cx="104916" cy="103632"/>
              </a:xfrm>
              <a:custGeom>
                <a:avLst/>
                <a:gdLst>
                  <a:gd name="connsiteX0" fmla="*/ 15641 w 104916"/>
                  <a:gd name="connsiteY0" fmla="*/ 14764 h 103632"/>
                  <a:gd name="connsiteX1" fmla="*/ 14235 w 104916"/>
                  <a:gd name="connsiteY1" fmla="*/ 86844 h 103632"/>
                  <a:gd name="connsiteX2" fmla="*/ 15641 w 104916"/>
                  <a:gd name="connsiteY2" fmla="*/ 88249 h 103632"/>
                  <a:gd name="connsiteX3" fmla="*/ 89593 w 104916"/>
                  <a:gd name="connsiteY3" fmla="*/ 88383 h 103632"/>
                  <a:gd name="connsiteX4" fmla="*/ 89726 w 104916"/>
                  <a:gd name="connsiteY4" fmla="*/ 88249 h 103632"/>
                  <a:gd name="connsiteX5" fmla="*/ 104890 w 104916"/>
                  <a:gd name="connsiteY5" fmla="*/ 51512 h 103632"/>
                  <a:gd name="connsiteX6" fmla="*/ 89317 w 104916"/>
                  <a:gd name="connsiteY6" fmla="*/ 14364 h 103632"/>
                  <a:gd name="connsiteX7" fmla="*/ 15641 w 104916"/>
                  <a:gd name="connsiteY7" fmla="*/ 14764 h 103632"/>
                  <a:gd name="connsiteX8" fmla="*/ 76343 w 104916"/>
                  <a:gd name="connsiteY8" fmla="*/ 74695 h 103632"/>
                  <a:gd name="connsiteX9" fmla="*/ 29117 w 104916"/>
                  <a:gd name="connsiteY9" fmla="*/ 74789 h 103632"/>
                  <a:gd name="connsiteX10" fmla="*/ 29023 w 104916"/>
                  <a:gd name="connsiteY10" fmla="*/ 74695 h 103632"/>
                  <a:gd name="connsiteX11" fmla="*/ 27826 w 104916"/>
                  <a:gd name="connsiteY11" fmla="*/ 29491 h 103632"/>
                  <a:gd name="connsiteX12" fmla="*/ 28614 w 104916"/>
                  <a:gd name="connsiteY12" fmla="*/ 28690 h 103632"/>
                  <a:gd name="connsiteX13" fmla="*/ 76753 w 104916"/>
                  <a:gd name="connsiteY13" fmla="*/ 28690 h 103632"/>
                  <a:gd name="connsiteX14" fmla="*/ 85840 w 104916"/>
                  <a:gd name="connsiteY14" fmla="*/ 51550 h 103632"/>
                  <a:gd name="connsiteX15" fmla="*/ 76343 w 104916"/>
                  <a:gd name="connsiteY15" fmla="*/ 74695 h 10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916" h="103632">
                    <a:moveTo>
                      <a:pt x="15641" y="14764"/>
                    </a:moveTo>
                    <a:cubicBezTo>
                      <a:pt x="-4651" y="34280"/>
                      <a:pt x="-5281" y="66551"/>
                      <a:pt x="14235" y="86844"/>
                    </a:cubicBezTo>
                    <a:cubicBezTo>
                      <a:pt x="14695" y="87322"/>
                      <a:pt x="15163" y="87790"/>
                      <a:pt x="15641" y="88249"/>
                    </a:cubicBezTo>
                    <a:cubicBezTo>
                      <a:pt x="36025" y="108707"/>
                      <a:pt x="69135" y="108767"/>
                      <a:pt x="89593" y="88383"/>
                    </a:cubicBezTo>
                    <a:cubicBezTo>
                      <a:pt x="89638" y="88338"/>
                      <a:pt x="89681" y="88294"/>
                      <a:pt x="89726" y="88249"/>
                    </a:cubicBezTo>
                    <a:cubicBezTo>
                      <a:pt x="99524" y="78547"/>
                      <a:pt x="104992" y="65301"/>
                      <a:pt x="104890" y="51512"/>
                    </a:cubicBezTo>
                    <a:cubicBezTo>
                      <a:pt x="105359" y="37452"/>
                      <a:pt x="99672" y="23886"/>
                      <a:pt x="89317" y="14364"/>
                    </a:cubicBezTo>
                    <a:cubicBezTo>
                      <a:pt x="68491" y="-4941"/>
                      <a:pt x="36256" y="-4766"/>
                      <a:pt x="15641" y="14764"/>
                    </a:cubicBezTo>
                    <a:close/>
                    <a:moveTo>
                      <a:pt x="76343" y="74695"/>
                    </a:moveTo>
                    <a:cubicBezTo>
                      <a:pt x="63328" y="87763"/>
                      <a:pt x="42184" y="87805"/>
                      <a:pt x="29117" y="74789"/>
                    </a:cubicBezTo>
                    <a:cubicBezTo>
                      <a:pt x="29085" y="74757"/>
                      <a:pt x="29055" y="74727"/>
                      <a:pt x="29023" y="74695"/>
                    </a:cubicBezTo>
                    <a:cubicBezTo>
                      <a:pt x="16210" y="62543"/>
                      <a:pt x="15674" y="42305"/>
                      <a:pt x="27826" y="29491"/>
                    </a:cubicBezTo>
                    <a:cubicBezTo>
                      <a:pt x="28084" y="29219"/>
                      <a:pt x="28347" y="28953"/>
                      <a:pt x="28614" y="28690"/>
                    </a:cubicBezTo>
                    <a:cubicBezTo>
                      <a:pt x="41998" y="15619"/>
                      <a:pt x="63369" y="15619"/>
                      <a:pt x="76753" y="28690"/>
                    </a:cubicBezTo>
                    <a:cubicBezTo>
                      <a:pt x="82880" y="34681"/>
                      <a:pt x="86181" y="42988"/>
                      <a:pt x="85840" y="51550"/>
                    </a:cubicBezTo>
                    <a:cubicBezTo>
                      <a:pt x="85964" y="60237"/>
                      <a:pt x="82534" y="68598"/>
                      <a:pt x="76343" y="74695"/>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reeform 16">
                <a:extLst>
                  <a:ext uri="{FF2B5EF4-FFF2-40B4-BE49-F238E27FC236}">
                    <a16:creationId xmlns:a16="http://schemas.microsoft.com/office/drawing/2014/main" id="{E7506E77-AE7C-9B4F-A257-E5B5DF9A5EFD}"/>
                  </a:ext>
                </a:extLst>
              </p:cNvPr>
              <p:cNvSpPr/>
              <p:nvPr/>
            </p:nvSpPr>
            <p:spPr>
              <a:xfrm>
                <a:off x="633719" y="245980"/>
                <a:ext cx="104448" cy="103799"/>
              </a:xfrm>
              <a:custGeom>
                <a:avLst/>
                <a:gdLst>
                  <a:gd name="connsiteX0" fmla="*/ 14800 w 104448"/>
                  <a:gd name="connsiteY0" fmla="*/ 15731 h 103799"/>
                  <a:gd name="connsiteX1" fmla="*/ 27 w 104448"/>
                  <a:gd name="connsiteY1" fmla="*/ 52078 h 103799"/>
                  <a:gd name="connsiteX2" fmla="*/ 15600 w 104448"/>
                  <a:gd name="connsiteY2" fmla="*/ 89226 h 103799"/>
                  <a:gd name="connsiteX3" fmla="*/ 52233 w 104448"/>
                  <a:gd name="connsiteY3" fmla="*/ 103770 h 103799"/>
                  <a:gd name="connsiteX4" fmla="*/ 89667 w 104448"/>
                  <a:gd name="connsiteY4" fmla="*/ 88445 h 103799"/>
                  <a:gd name="connsiteX5" fmla="*/ 89286 w 104448"/>
                  <a:gd name="connsiteY5" fmla="*/ 15359 h 103799"/>
                  <a:gd name="connsiteX6" fmla="*/ 15198 w 104448"/>
                  <a:gd name="connsiteY6" fmla="*/ 15329 h 103799"/>
                  <a:gd name="connsiteX7" fmla="*/ 14800 w 104448"/>
                  <a:gd name="connsiteY7" fmla="*/ 15731 h 103799"/>
                  <a:gd name="connsiteX8" fmla="*/ 75474 w 104448"/>
                  <a:gd name="connsiteY8" fmla="*/ 75672 h 103799"/>
                  <a:gd name="connsiteX9" fmla="*/ 52195 w 104448"/>
                  <a:gd name="connsiteY9" fmla="*/ 84692 h 103799"/>
                  <a:gd name="connsiteX10" fmla="*/ 28126 w 104448"/>
                  <a:gd name="connsiteY10" fmla="*/ 74881 h 103799"/>
                  <a:gd name="connsiteX11" fmla="*/ 19039 w 104448"/>
                  <a:gd name="connsiteY11" fmla="*/ 52078 h 103799"/>
                  <a:gd name="connsiteX12" fmla="*/ 28564 w 104448"/>
                  <a:gd name="connsiteY12" fmla="*/ 28885 h 103799"/>
                  <a:gd name="connsiteX13" fmla="*/ 52376 w 104448"/>
                  <a:gd name="connsiteY13" fmla="*/ 18998 h 103799"/>
                  <a:gd name="connsiteX14" fmla="*/ 75503 w 104448"/>
                  <a:gd name="connsiteY14" fmla="*/ 28475 h 103799"/>
                  <a:gd name="connsiteX15" fmla="*/ 75877 w 104448"/>
                  <a:gd name="connsiteY15" fmla="*/ 75296 h 103799"/>
                  <a:gd name="connsiteX16" fmla="*/ 75503 w 104448"/>
                  <a:gd name="connsiteY16" fmla="*/ 75672 h 10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448" h="103799">
                    <a:moveTo>
                      <a:pt x="14800" y="15731"/>
                    </a:moveTo>
                    <a:cubicBezTo>
                      <a:pt x="5498" y="25569"/>
                      <a:pt x="226" y="38540"/>
                      <a:pt x="27" y="52078"/>
                    </a:cubicBezTo>
                    <a:cubicBezTo>
                      <a:pt x="-442" y="66138"/>
                      <a:pt x="5246" y="79704"/>
                      <a:pt x="15600" y="89226"/>
                    </a:cubicBezTo>
                    <a:cubicBezTo>
                      <a:pt x="25607" y="98413"/>
                      <a:pt x="38650" y="103591"/>
                      <a:pt x="52233" y="103770"/>
                    </a:cubicBezTo>
                    <a:cubicBezTo>
                      <a:pt x="66328" y="104251"/>
                      <a:pt x="79955" y="98673"/>
                      <a:pt x="89667" y="88445"/>
                    </a:cubicBezTo>
                    <a:cubicBezTo>
                      <a:pt x="109523" y="68068"/>
                      <a:pt x="109354" y="35528"/>
                      <a:pt x="89286" y="15359"/>
                    </a:cubicBezTo>
                    <a:cubicBezTo>
                      <a:pt x="68835" y="-5108"/>
                      <a:pt x="35666" y="-5121"/>
                      <a:pt x="15198" y="15329"/>
                    </a:cubicBezTo>
                    <a:cubicBezTo>
                      <a:pt x="15065" y="15462"/>
                      <a:pt x="14932" y="15596"/>
                      <a:pt x="14800" y="15731"/>
                    </a:cubicBezTo>
                    <a:close/>
                    <a:moveTo>
                      <a:pt x="75474" y="75672"/>
                    </a:moveTo>
                    <a:cubicBezTo>
                      <a:pt x="69319" y="81804"/>
                      <a:pt x="60875" y="85076"/>
                      <a:pt x="52195" y="84692"/>
                    </a:cubicBezTo>
                    <a:cubicBezTo>
                      <a:pt x="43248" y="84447"/>
                      <a:pt x="34694" y="80961"/>
                      <a:pt x="28126" y="74881"/>
                    </a:cubicBezTo>
                    <a:cubicBezTo>
                      <a:pt x="22011" y="68906"/>
                      <a:pt x="18709" y="60622"/>
                      <a:pt x="19039" y="52078"/>
                    </a:cubicBezTo>
                    <a:cubicBezTo>
                      <a:pt x="19280" y="43445"/>
                      <a:pt x="22668" y="35196"/>
                      <a:pt x="28564" y="28885"/>
                    </a:cubicBezTo>
                    <a:cubicBezTo>
                      <a:pt x="34885" y="22576"/>
                      <a:pt x="43445" y="19023"/>
                      <a:pt x="52376" y="18998"/>
                    </a:cubicBezTo>
                    <a:cubicBezTo>
                      <a:pt x="61034" y="18985"/>
                      <a:pt x="69345" y="22391"/>
                      <a:pt x="75503" y="28475"/>
                    </a:cubicBezTo>
                    <a:cubicBezTo>
                      <a:pt x="88536" y="41302"/>
                      <a:pt x="88704" y="62264"/>
                      <a:pt x="75877" y="75296"/>
                    </a:cubicBezTo>
                    <a:cubicBezTo>
                      <a:pt x="75753" y="75423"/>
                      <a:pt x="75629" y="75548"/>
                      <a:pt x="75503" y="75672"/>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2" name="Graphic 65" descr="Magnifying glass outline">
              <a:extLst>
                <a:ext uri="{FF2B5EF4-FFF2-40B4-BE49-F238E27FC236}">
                  <a16:creationId xmlns:a16="http://schemas.microsoft.com/office/drawing/2014/main" id="{ABBACF3F-15FE-5343-90C2-63552F65F425}"/>
                </a:ext>
              </a:extLst>
            </p:cNvPr>
            <p:cNvSpPr/>
            <p:nvPr/>
          </p:nvSpPr>
          <p:spPr>
            <a:xfrm>
              <a:off x="196769" y="0"/>
              <a:ext cx="1377315" cy="1388745"/>
            </a:xfrm>
            <a:custGeom>
              <a:avLst/>
              <a:gdLst>
                <a:gd name="connsiteX0" fmla="*/ 599112 w 749015"/>
                <a:gd name="connsiteY0" fmla="*/ 503761 h 748553"/>
                <a:gd name="connsiteX1" fmla="*/ 518149 w 749015"/>
                <a:gd name="connsiteY1" fmla="*/ 503761 h 748553"/>
                <a:gd name="connsiteX2" fmla="*/ 478144 w 749015"/>
                <a:gd name="connsiteY2" fmla="*/ 463756 h 748553"/>
                <a:gd name="connsiteX3" fmla="*/ 462904 w 749015"/>
                <a:gd name="connsiteY3" fmla="*/ 73231 h 748553"/>
                <a:gd name="connsiteX4" fmla="*/ 73332 w 749015"/>
                <a:gd name="connsiteY4" fmla="*/ 89424 h 748553"/>
                <a:gd name="connsiteX5" fmla="*/ 88572 w 749015"/>
                <a:gd name="connsiteY5" fmla="*/ 479949 h 748553"/>
                <a:gd name="connsiteX6" fmla="*/ 465762 w 749015"/>
                <a:gd name="connsiteY6" fmla="*/ 478044 h 748553"/>
                <a:gd name="connsiteX7" fmla="*/ 505767 w 749015"/>
                <a:gd name="connsiteY7" fmla="*/ 518049 h 748553"/>
                <a:gd name="connsiteX8" fmla="*/ 490527 w 749015"/>
                <a:gd name="connsiteY8" fmla="*/ 555196 h 748553"/>
                <a:gd name="connsiteX9" fmla="*/ 505767 w 749015"/>
                <a:gd name="connsiteY9" fmla="*/ 599011 h 748553"/>
                <a:gd name="connsiteX10" fmla="*/ 640069 w 749015"/>
                <a:gd name="connsiteY10" fmla="*/ 733314 h 748553"/>
                <a:gd name="connsiteX11" fmla="*/ 678169 w 749015"/>
                <a:gd name="connsiteY11" fmla="*/ 748554 h 748553"/>
                <a:gd name="connsiteX12" fmla="*/ 727699 w 749015"/>
                <a:gd name="connsiteY12" fmla="*/ 727599 h 748553"/>
                <a:gd name="connsiteX13" fmla="*/ 748654 w 749015"/>
                <a:gd name="connsiteY13" fmla="*/ 682831 h 748553"/>
                <a:gd name="connsiteX14" fmla="*/ 733414 w 749015"/>
                <a:gd name="connsiteY14" fmla="*/ 639016 h 748553"/>
                <a:gd name="connsiteX15" fmla="*/ 599112 w 749015"/>
                <a:gd name="connsiteY15" fmla="*/ 503761 h 748553"/>
                <a:gd name="connsiteX16" fmla="*/ 95239 w 749015"/>
                <a:gd name="connsiteY16" fmla="*/ 458041 h 748553"/>
                <a:gd name="connsiteX17" fmla="*/ 95239 w 749015"/>
                <a:gd name="connsiteY17" fmla="*/ 94186 h 748553"/>
                <a:gd name="connsiteX18" fmla="*/ 459094 w 749015"/>
                <a:gd name="connsiteY18" fmla="*/ 94186 h 748553"/>
                <a:gd name="connsiteX19" fmla="*/ 459094 w 749015"/>
                <a:gd name="connsiteY19" fmla="*/ 458041 h 748553"/>
                <a:gd name="connsiteX20" fmla="*/ 277167 w 749015"/>
                <a:gd name="connsiteY20" fmla="*/ 533289 h 748553"/>
                <a:gd name="connsiteX21" fmla="*/ 95239 w 749015"/>
                <a:gd name="connsiteY21" fmla="*/ 458041 h 748553"/>
                <a:gd name="connsiteX22" fmla="*/ 713412 w 749015"/>
                <a:gd name="connsiteY22" fmla="*/ 712359 h 748553"/>
                <a:gd name="connsiteX23" fmla="*/ 652452 w 749015"/>
                <a:gd name="connsiteY23" fmla="*/ 718074 h 748553"/>
                <a:gd name="connsiteX24" fmla="*/ 519102 w 749015"/>
                <a:gd name="connsiteY24" fmla="*/ 584724 h 748553"/>
                <a:gd name="connsiteX25" fmla="*/ 509577 w 749015"/>
                <a:gd name="connsiteY25" fmla="*/ 556149 h 748553"/>
                <a:gd name="connsiteX26" fmla="*/ 525769 w 749015"/>
                <a:gd name="connsiteY26" fmla="*/ 523764 h 748553"/>
                <a:gd name="connsiteX27" fmla="*/ 561964 w 749015"/>
                <a:gd name="connsiteY27" fmla="*/ 507571 h 748553"/>
                <a:gd name="connsiteX28" fmla="*/ 586729 w 749015"/>
                <a:gd name="connsiteY28" fmla="*/ 517096 h 748553"/>
                <a:gd name="connsiteX29" fmla="*/ 720079 w 749015"/>
                <a:gd name="connsiteY29" fmla="*/ 651399 h 748553"/>
                <a:gd name="connsiteX30" fmla="*/ 729604 w 749015"/>
                <a:gd name="connsiteY30" fmla="*/ 679974 h 748553"/>
                <a:gd name="connsiteX31" fmla="*/ 713412 w 749015"/>
                <a:gd name="connsiteY31" fmla="*/ 712359 h 748553"/>
                <a:gd name="connsiteX32" fmla="*/ 713412 w 749015"/>
                <a:gd name="connsiteY32" fmla="*/ 712359 h 748553"/>
                <a:gd name="connsiteX0" fmla="*/ 599112 w 749014"/>
                <a:gd name="connsiteY0" fmla="*/ 503761 h 748554"/>
                <a:gd name="connsiteX1" fmla="*/ 518149 w 749014"/>
                <a:gd name="connsiteY1" fmla="*/ 503761 h 748554"/>
                <a:gd name="connsiteX2" fmla="*/ 478144 w 749014"/>
                <a:gd name="connsiteY2" fmla="*/ 463756 h 748554"/>
                <a:gd name="connsiteX3" fmla="*/ 462904 w 749014"/>
                <a:gd name="connsiteY3" fmla="*/ 73231 h 748554"/>
                <a:gd name="connsiteX4" fmla="*/ 73332 w 749014"/>
                <a:gd name="connsiteY4" fmla="*/ 89424 h 748554"/>
                <a:gd name="connsiteX5" fmla="*/ 88572 w 749014"/>
                <a:gd name="connsiteY5" fmla="*/ 479949 h 748554"/>
                <a:gd name="connsiteX6" fmla="*/ 465762 w 749014"/>
                <a:gd name="connsiteY6" fmla="*/ 478044 h 748554"/>
                <a:gd name="connsiteX7" fmla="*/ 505767 w 749014"/>
                <a:gd name="connsiteY7" fmla="*/ 518049 h 748554"/>
                <a:gd name="connsiteX8" fmla="*/ 490527 w 749014"/>
                <a:gd name="connsiteY8" fmla="*/ 555196 h 748554"/>
                <a:gd name="connsiteX9" fmla="*/ 505767 w 749014"/>
                <a:gd name="connsiteY9" fmla="*/ 599011 h 748554"/>
                <a:gd name="connsiteX10" fmla="*/ 640069 w 749014"/>
                <a:gd name="connsiteY10" fmla="*/ 733314 h 748554"/>
                <a:gd name="connsiteX11" fmla="*/ 678169 w 749014"/>
                <a:gd name="connsiteY11" fmla="*/ 748554 h 748554"/>
                <a:gd name="connsiteX12" fmla="*/ 727699 w 749014"/>
                <a:gd name="connsiteY12" fmla="*/ 727599 h 748554"/>
                <a:gd name="connsiteX13" fmla="*/ 748654 w 749014"/>
                <a:gd name="connsiteY13" fmla="*/ 682831 h 748554"/>
                <a:gd name="connsiteX14" fmla="*/ 733414 w 749014"/>
                <a:gd name="connsiteY14" fmla="*/ 639016 h 748554"/>
                <a:gd name="connsiteX15" fmla="*/ 599112 w 749014"/>
                <a:gd name="connsiteY15" fmla="*/ 503761 h 748554"/>
                <a:gd name="connsiteX16" fmla="*/ 96966 w 749014"/>
                <a:gd name="connsiteY16" fmla="*/ 446062 h 748554"/>
                <a:gd name="connsiteX17" fmla="*/ 95239 w 749014"/>
                <a:gd name="connsiteY17" fmla="*/ 94186 h 748554"/>
                <a:gd name="connsiteX18" fmla="*/ 459094 w 749014"/>
                <a:gd name="connsiteY18" fmla="*/ 94186 h 748554"/>
                <a:gd name="connsiteX19" fmla="*/ 459094 w 749014"/>
                <a:gd name="connsiteY19" fmla="*/ 458041 h 748554"/>
                <a:gd name="connsiteX20" fmla="*/ 277167 w 749014"/>
                <a:gd name="connsiteY20" fmla="*/ 533289 h 748554"/>
                <a:gd name="connsiteX21" fmla="*/ 96966 w 749014"/>
                <a:gd name="connsiteY21" fmla="*/ 446062 h 748554"/>
                <a:gd name="connsiteX22" fmla="*/ 713412 w 749014"/>
                <a:gd name="connsiteY22" fmla="*/ 712359 h 748554"/>
                <a:gd name="connsiteX23" fmla="*/ 652452 w 749014"/>
                <a:gd name="connsiteY23" fmla="*/ 718074 h 748554"/>
                <a:gd name="connsiteX24" fmla="*/ 519102 w 749014"/>
                <a:gd name="connsiteY24" fmla="*/ 584724 h 748554"/>
                <a:gd name="connsiteX25" fmla="*/ 509577 w 749014"/>
                <a:gd name="connsiteY25" fmla="*/ 556149 h 748554"/>
                <a:gd name="connsiteX26" fmla="*/ 525769 w 749014"/>
                <a:gd name="connsiteY26" fmla="*/ 523764 h 748554"/>
                <a:gd name="connsiteX27" fmla="*/ 561964 w 749014"/>
                <a:gd name="connsiteY27" fmla="*/ 507571 h 748554"/>
                <a:gd name="connsiteX28" fmla="*/ 586729 w 749014"/>
                <a:gd name="connsiteY28" fmla="*/ 517096 h 748554"/>
                <a:gd name="connsiteX29" fmla="*/ 720079 w 749014"/>
                <a:gd name="connsiteY29" fmla="*/ 651399 h 748554"/>
                <a:gd name="connsiteX30" fmla="*/ 729604 w 749014"/>
                <a:gd name="connsiteY30" fmla="*/ 679974 h 748554"/>
                <a:gd name="connsiteX31" fmla="*/ 713412 w 749014"/>
                <a:gd name="connsiteY31" fmla="*/ 712359 h 748554"/>
                <a:gd name="connsiteX32" fmla="*/ 713412 w 749014"/>
                <a:gd name="connsiteY32" fmla="*/ 712359 h 748554"/>
                <a:gd name="connsiteX0" fmla="*/ 599112 w 749014"/>
                <a:gd name="connsiteY0" fmla="*/ 503761 h 748554"/>
                <a:gd name="connsiteX1" fmla="*/ 518149 w 749014"/>
                <a:gd name="connsiteY1" fmla="*/ 503761 h 748554"/>
                <a:gd name="connsiteX2" fmla="*/ 478144 w 749014"/>
                <a:gd name="connsiteY2" fmla="*/ 463756 h 748554"/>
                <a:gd name="connsiteX3" fmla="*/ 462904 w 749014"/>
                <a:gd name="connsiteY3" fmla="*/ 73231 h 748554"/>
                <a:gd name="connsiteX4" fmla="*/ 73332 w 749014"/>
                <a:gd name="connsiteY4" fmla="*/ 89424 h 748554"/>
                <a:gd name="connsiteX5" fmla="*/ 88572 w 749014"/>
                <a:gd name="connsiteY5" fmla="*/ 479949 h 748554"/>
                <a:gd name="connsiteX6" fmla="*/ 465762 w 749014"/>
                <a:gd name="connsiteY6" fmla="*/ 478044 h 748554"/>
                <a:gd name="connsiteX7" fmla="*/ 505767 w 749014"/>
                <a:gd name="connsiteY7" fmla="*/ 518049 h 748554"/>
                <a:gd name="connsiteX8" fmla="*/ 490527 w 749014"/>
                <a:gd name="connsiteY8" fmla="*/ 555196 h 748554"/>
                <a:gd name="connsiteX9" fmla="*/ 505767 w 749014"/>
                <a:gd name="connsiteY9" fmla="*/ 599011 h 748554"/>
                <a:gd name="connsiteX10" fmla="*/ 640069 w 749014"/>
                <a:gd name="connsiteY10" fmla="*/ 733314 h 748554"/>
                <a:gd name="connsiteX11" fmla="*/ 678169 w 749014"/>
                <a:gd name="connsiteY11" fmla="*/ 748554 h 748554"/>
                <a:gd name="connsiteX12" fmla="*/ 727699 w 749014"/>
                <a:gd name="connsiteY12" fmla="*/ 727599 h 748554"/>
                <a:gd name="connsiteX13" fmla="*/ 748654 w 749014"/>
                <a:gd name="connsiteY13" fmla="*/ 682831 h 748554"/>
                <a:gd name="connsiteX14" fmla="*/ 733414 w 749014"/>
                <a:gd name="connsiteY14" fmla="*/ 639016 h 748554"/>
                <a:gd name="connsiteX15" fmla="*/ 599112 w 749014"/>
                <a:gd name="connsiteY15" fmla="*/ 503761 h 748554"/>
                <a:gd name="connsiteX16" fmla="*/ 96966 w 749014"/>
                <a:gd name="connsiteY16" fmla="*/ 446062 h 748554"/>
                <a:gd name="connsiteX17" fmla="*/ 95239 w 749014"/>
                <a:gd name="connsiteY17" fmla="*/ 94186 h 748554"/>
                <a:gd name="connsiteX18" fmla="*/ 459094 w 749014"/>
                <a:gd name="connsiteY18" fmla="*/ 94186 h 748554"/>
                <a:gd name="connsiteX19" fmla="*/ 459094 w 749014"/>
                <a:gd name="connsiteY19" fmla="*/ 458041 h 748554"/>
                <a:gd name="connsiteX20" fmla="*/ 272800 w 749014"/>
                <a:gd name="connsiteY20" fmla="*/ 524732 h 748554"/>
                <a:gd name="connsiteX21" fmla="*/ 96966 w 749014"/>
                <a:gd name="connsiteY21" fmla="*/ 446062 h 748554"/>
                <a:gd name="connsiteX22" fmla="*/ 713412 w 749014"/>
                <a:gd name="connsiteY22" fmla="*/ 712359 h 748554"/>
                <a:gd name="connsiteX23" fmla="*/ 652452 w 749014"/>
                <a:gd name="connsiteY23" fmla="*/ 718074 h 748554"/>
                <a:gd name="connsiteX24" fmla="*/ 519102 w 749014"/>
                <a:gd name="connsiteY24" fmla="*/ 584724 h 748554"/>
                <a:gd name="connsiteX25" fmla="*/ 509577 w 749014"/>
                <a:gd name="connsiteY25" fmla="*/ 556149 h 748554"/>
                <a:gd name="connsiteX26" fmla="*/ 525769 w 749014"/>
                <a:gd name="connsiteY26" fmla="*/ 523764 h 748554"/>
                <a:gd name="connsiteX27" fmla="*/ 561964 w 749014"/>
                <a:gd name="connsiteY27" fmla="*/ 507571 h 748554"/>
                <a:gd name="connsiteX28" fmla="*/ 586729 w 749014"/>
                <a:gd name="connsiteY28" fmla="*/ 517096 h 748554"/>
                <a:gd name="connsiteX29" fmla="*/ 720079 w 749014"/>
                <a:gd name="connsiteY29" fmla="*/ 651399 h 748554"/>
                <a:gd name="connsiteX30" fmla="*/ 729604 w 749014"/>
                <a:gd name="connsiteY30" fmla="*/ 679974 h 748554"/>
                <a:gd name="connsiteX31" fmla="*/ 713412 w 749014"/>
                <a:gd name="connsiteY31" fmla="*/ 712359 h 748554"/>
                <a:gd name="connsiteX32" fmla="*/ 713412 w 749014"/>
                <a:gd name="connsiteY32" fmla="*/ 712359 h 748554"/>
                <a:gd name="connsiteX0" fmla="*/ 599112 w 749014"/>
                <a:gd name="connsiteY0" fmla="*/ 503761 h 748554"/>
                <a:gd name="connsiteX1" fmla="*/ 518149 w 749014"/>
                <a:gd name="connsiteY1" fmla="*/ 503761 h 748554"/>
                <a:gd name="connsiteX2" fmla="*/ 478144 w 749014"/>
                <a:gd name="connsiteY2" fmla="*/ 463756 h 748554"/>
                <a:gd name="connsiteX3" fmla="*/ 462904 w 749014"/>
                <a:gd name="connsiteY3" fmla="*/ 73231 h 748554"/>
                <a:gd name="connsiteX4" fmla="*/ 73332 w 749014"/>
                <a:gd name="connsiteY4" fmla="*/ 89424 h 748554"/>
                <a:gd name="connsiteX5" fmla="*/ 88572 w 749014"/>
                <a:gd name="connsiteY5" fmla="*/ 479949 h 748554"/>
                <a:gd name="connsiteX6" fmla="*/ 465762 w 749014"/>
                <a:gd name="connsiteY6" fmla="*/ 478044 h 748554"/>
                <a:gd name="connsiteX7" fmla="*/ 505767 w 749014"/>
                <a:gd name="connsiteY7" fmla="*/ 518049 h 748554"/>
                <a:gd name="connsiteX8" fmla="*/ 490527 w 749014"/>
                <a:gd name="connsiteY8" fmla="*/ 555196 h 748554"/>
                <a:gd name="connsiteX9" fmla="*/ 505767 w 749014"/>
                <a:gd name="connsiteY9" fmla="*/ 599011 h 748554"/>
                <a:gd name="connsiteX10" fmla="*/ 640069 w 749014"/>
                <a:gd name="connsiteY10" fmla="*/ 733314 h 748554"/>
                <a:gd name="connsiteX11" fmla="*/ 678169 w 749014"/>
                <a:gd name="connsiteY11" fmla="*/ 748554 h 748554"/>
                <a:gd name="connsiteX12" fmla="*/ 727699 w 749014"/>
                <a:gd name="connsiteY12" fmla="*/ 727599 h 748554"/>
                <a:gd name="connsiteX13" fmla="*/ 748654 w 749014"/>
                <a:gd name="connsiteY13" fmla="*/ 682831 h 748554"/>
                <a:gd name="connsiteX14" fmla="*/ 733414 w 749014"/>
                <a:gd name="connsiteY14" fmla="*/ 639016 h 748554"/>
                <a:gd name="connsiteX15" fmla="*/ 599112 w 749014"/>
                <a:gd name="connsiteY15" fmla="*/ 503761 h 748554"/>
                <a:gd name="connsiteX16" fmla="*/ 96966 w 749014"/>
                <a:gd name="connsiteY16" fmla="*/ 446062 h 748554"/>
                <a:gd name="connsiteX17" fmla="*/ 95239 w 749014"/>
                <a:gd name="connsiteY17" fmla="*/ 94186 h 748554"/>
                <a:gd name="connsiteX18" fmla="*/ 459094 w 749014"/>
                <a:gd name="connsiteY18" fmla="*/ 94186 h 748554"/>
                <a:gd name="connsiteX19" fmla="*/ 459094 w 749014"/>
                <a:gd name="connsiteY19" fmla="*/ 458041 h 748554"/>
                <a:gd name="connsiteX20" fmla="*/ 272800 w 749014"/>
                <a:gd name="connsiteY20" fmla="*/ 524732 h 748554"/>
                <a:gd name="connsiteX21" fmla="*/ 96966 w 749014"/>
                <a:gd name="connsiteY21" fmla="*/ 446062 h 748554"/>
                <a:gd name="connsiteX22" fmla="*/ 713412 w 749014"/>
                <a:gd name="connsiteY22" fmla="*/ 712359 h 748554"/>
                <a:gd name="connsiteX23" fmla="*/ 652452 w 749014"/>
                <a:gd name="connsiteY23" fmla="*/ 718074 h 748554"/>
                <a:gd name="connsiteX24" fmla="*/ 519102 w 749014"/>
                <a:gd name="connsiteY24" fmla="*/ 584724 h 748554"/>
                <a:gd name="connsiteX25" fmla="*/ 509577 w 749014"/>
                <a:gd name="connsiteY25" fmla="*/ 556149 h 748554"/>
                <a:gd name="connsiteX26" fmla="*/ 525769 w 749014"/>
                <a:gd name="connsiteY26" fmla="*/ 523764 h 748554"/>
                <a:gd name="connsiteX27" fmla="*/ 561964 w 749014"/>
                <a:gd name="connsiteY27" fmla="*/ 507571 h 748554"/>
                <a:gd name="connsiteX28" fmla="*/ 586729 w 749014"/>
                <a:gd name="connsiteY28" fmla="*/ 517096 h 748554"/>
                <a:gd name="connsiteX29" fmla="*/ 720079 w 749014"/>
                <a:gd name="connsiteY29" fmla="*/ 651399 h 748554"/>
                <a:gd name="connsiteX30" fmla="*/ 729604 w 749014"/>
                <a:gd name="connsiteY30" fmla="*/ 679974 h 748554"/>
                <a:gd name="connsiteX31" fmla="*/ 713412 w 749014"/>
                <a:gd name="connsiteY31" fmla="*/ 712359 h 748554"/>
                <a:gd name="connsiteX32" fmla="*/ 713412 w 749014"/>
                <a:gd name="connsiteY32" fmla="*/ 712359 h 748554"/>
                <a:gd name="connsiteX0" fmla="*/ 599112 w 749014"/>
                <a:gd name="connsiteY0" fmla="*/ 503761 h 748554"/>
                <a:gd name="connsiteX1" fmla="*/ 518149 w 749014"/>
                <a:gd name="connsiteY1" fmla="*/ 503761 h 748554"/>
                <a:gd name="connsiteX2" fmla="*/ 478144 w 749014"/>
                <a:gd name="connsiteY2" fmla="*/ 463756 h 748554"/>
                <a:gd name="connsiteX3" fmla="*/ 462904 w 749014"/>
                <a:gd name="connsiteY3" fmla="*/ 73231 h 748554"/>
                <a:gd name="connsiteX4" fmla="*/ 73332 w 749014"/>
                <a:gd name="connsiteY4" fmla="*/ 89424 h 748554"/>
                <a:gd name="connsiteX5" fmla="*/ 88572 w 749014"/>
                <a:gd name="connsiteY5" fmla="*/ 479949 h 748554"/>
                <a:gd name="connsiteX6" fmla="*/ 465762 w 749014"/>
                <a:gd name="connsiteY6" fmla="*/ 478044 h 748554"/>
                <a:gd name="connsiteX7" fmla="*/ 505767 w 749014"/>
                <a:gd name="connsiteY7" fmla="*/ 518049 h 748554"/>
                <a:gd name="connsiteX8" fmla="*/ 490527 w 749014"/>
                <a:gd name="connsiteY8" fmla="*/ 555196 h 748554"/>
                <a:gd name="connsiteX9" fmla="*/ 505767 w 749014"/>
                <a:gd name="connsiteY9" fmla="*/ 599011 h 748554"/>
                <a:gd name="connsiteX10" fmla="*/ 640069 w 749014"/>
                <a:gd name="connsiteY10" fmla="*/ 733314 h 748554"/>
                <a:gd name="connsiteX11" fmla="*/ 678169 w 749014"/>
                <a:gd name="connsiteY11" fmla="*/ 748554 h 748554"/>
                <a:gd name="connsiteX12" fmla="*/ 727699 w 749014"/>
                <a:gd name="connsiteY12" fmla="*/ 727599 h 748554"/>
                <a:gd name="connsiteX13" fmla="*/ 748654 w 749014"/>
                <a:gd name="connsiteY13" fmla="*/ 682831 h 748554"/>
                <a:gd name="connsiteX14" fmla="*/ 733414 w 749014"/>
                <a:gd name="connsiteY14" fmla="*/ 639016 h 748554"/>
                <a:gd name="connsiteX15" fmla="*/ 599112 w 749014"/>
                <a:gd name="connsiteY15" fmla="*/ 503761 h 748554"/>
                <a:gd name="connsiteX16" fmla="*/ 96966 w 749014"/>
                <a:gd name="connsiteY16" fmla="*/ 446062 h 748554"/>
                <a:gd name="connsiteX17" fmla="*/ 95239 w 749014"/>
                <a:gd name="connsiteY17" fmla="*/ 94186 h 748554"/>
                <a:gd name="connsiteX18" fmla="*/ 459094 w 749014"/>
                <a:gd name="connsiteY18" fmla="*/ 94186 h 748554"/>
                <a:gd name="connsiteX19" fmla="*/ 453914 w 749014"/>
                <a:gd name="connsiteY19" fmla="*/ 449484 h 748554"/>
                <a:gd name="connsiteX20" fmla="*/ 272800 w 749014"/>
                <a:gd name="connsiteY20" fmla="*/ 524732 h 748554"/>
                <a:gd name="connsiteX21" fmla="*/ 96966 w 749014"/>
                <a:gd name="connsiteY21" fmla="*/ 446062 h 748554"/>
                <a:gd name="connsiteX22" fmla="*/ 713412 w 749014"/>
                <a:gd name="connsiteY22" fmla="*/ 712359 h 748554"/>
                <a:gd name="connsiteX23" fmla="*/ 652452 w 749014"/>
                <a:gd name="connsiteY23" fmla="*/ 718074 h 748554"/>
                <a:gd name="connsiteX24" fmla="*/ 519102 w 749014"/>
                <a:gd name="connsiteY24" fmla="*/ 584724 h 748554"/>
                <a:gd name="connsiteX25" fmla="*/ 509577 w 749014"/>
                <a:gd name="connsiteY25" fmla="*/ 556149 h 748554"/>
                <a:gd name="connsiteX26" fmla="*/ 525769 w 749014"/>
                <a:gd name="connsiteY26" fmla="*/ 523764 h 748554"/>
                <a:gd name="connsiteX27" fmla="*/ 561964 w 749014"/>
                <a:gd name="connsiteY27" fmla="*/ 507571 h 748554"/>
                <a:gd name="connsiteX28" fmla="*/ 586729 w 749014"/>
                <a:gd name="connsiteY28" fmla="*/ 517096 h 748554"/>
                <a:gd name="connsiteX29" fmla="*/ 720079 w 749014"/>
                <a:gd name="connsiteY29" fmla="*/ 651399 h 748554"/>
                <a:gd name="connsiteX30" fmla="*/ 729604 w 749014"/>
                <a:gd name="connsiteY30" fmla="*/ 679974 h 748554"/>
                <a:gd name="connsiteX31" fmla="*/ 713412 w 749014"/>
                <a:gd name="connsiteY31" fmla="*/ 712359 h 748554"/>
                <a:gd name="connsiteX32" fmla="*/ 713412 w 749014"/>
                <a:gd name="connsiteY32" fmla="*/ 712359 h 748554"/>
                <a:gd name="connsiteX0" fmla="*/ 599112 w 749014"/>
                <a:gd name="connsiteY0" fmla="*/ 503761 h 748554"/>
                <a:gd name="connsiteX1" fmla="*/ 518149 w 749014"/>
                <a:gd name="connsiteY1" fmla="*/ 503761 h 748554"/>
                <a:gd name="connsiteX2" fmla="*/ 478144 w 749014"/>
                <a:gd name="connsiteY2" fmla="*/ 463756 h 748554"/>
                <a:gd name="connsiteX3" fmla="*/ 462904 w 749014"/>
                <a:gd name="connsiteY3" fmla="*/ 73231 h 748554"/>
                <a:gd name="connsiteX4" fmla="*/ 73332 w 749014"/>
                <a:gd name="connsiteY4" fmla="*/ 89424 h 748554"/>
                <a:gd name="connsiteX5" fmla="*/ 88572 w 749014"/>
                <a:gd name="connsiteY5" fmla="*/ 479949 h 748554"/>
                <a:gd name="connsiteX6" fmla="*/ 465762 w 749014"/>
                <a:gd name="connsiteY6" fmla="*/ 478044 h 748554"/>
                <a:gd name="connsiteX7" fmla="*/ 505767 w 749014"/>
                <a:gd name="connsiteY7" fmla="*/ 518049 h 748554"/>
                <a:gd name="connsiteX8" fmla="*/ 490527 w 749014"/>
                <a:gd name="connsiteY8" fmla="*/ 555196 h 748554"/>
                <a:gd name="connsiteX9" fmla="*/ 505767 w 749014"/>
                <a:gd name="connsiteY9" fmla="*/ 599011 h 748554"/>
                <a:gd name="connsiteX10" fmla="*/ 640069 w 749014"/>
                <a:gd name="connsiteY10" fmla="*/ 733314 h 748554"/>
                <a:gd name="connsiteX11" fmla="*/ 678169 w 749014"/>
                <a:gd name="connsiteY11" fmla="*/ 748554 h 748554"/>
                <a:gd name="connsiteX12" fmla="*/ 727699 w 749014"/>
                <a:gd name="connsiteY12" fmla="*/ 727599 h 748554"/>
                <a:gd name="connsiteX13" fmla="*/ 748654 w 749014"/>
                <a:gd name="connsiteY13" fmla="*/ 682831 h 748554"/>
                <a:gd name="connsiteX14" fmla="*/ 733414 w 749014"/>
                <a:gd name="connsiteY14" fmla="*/ 639016 h 748554"/>
                <a:gd name="connsiteX15" fmla="*/ 599112 w 749014"/>
                <a:gd name="connsiteY15" fmla="*/ 503761 h 748554"/>
                <a:gd name="connsiteX16" fmla="*/ 96966 w 749014"/>
                <a:gd name="connsiteY16" fmla="*/ 446062 h 748554"/>
                <a:gd name="connsiteX17" fmla="*/ 95239 w 749014"/>
                <a:gd name="connsiteY17" fmla="*/ 94186 h 748554"/>
                <a:gd name="connsiteX18" fmla="*/ 459094 w 749014"/>
                <a:gd name="connsiteY18" fmla="*/ 94186 h 748554"/>
                <a:gd name="connsiteX19" fmla="*/ 453914 w 749014"/>
                <a:gd name="connsiteY19" fmla="*/ 449484 h 748554"/>
                <a:gd name="connsiteX20" fmla="*/ 272800 w 749014"/>
                <a:gd name="connsiteY20" fmla="*/ 524732 h 748554"/>
                <a:gd name="connsiteX21" fmla="*/ 96966 w 749014"/>
                <a:gd name="connsiteY21" fmla="*/ 446062 h 748554"/>
                <a:gd name="connsiteX22" fmla="*/ 713412 w 749014"/>
                <a:gd name="connsiteY22" fmla="*/ 712359 h 748554"/>
                <a:gd name="connsiteX23" fmla="*/ 652452 w 749014"/>
                <a:gd name="connsiteY23" fmla="*/ 718074 h 748554"/>
                <a:gd name="connsiteX24" fmla="*/ 519102 w 749014"/>
                <a:gd name="connsiteY24" fmla="*/ 584724 h 748554"/>
                <a:gd name="connsiteX25" fmla="*/ 509577 w 749014"/>
                <a:gd name="connsiteY25" fmla="*/ 556149 h 748554"/>
                <a:gd name="connsiteX26" fmla="*/ 525769 w 749014"/>
                <a:gd name="connsiteY26" fmla="*/ 523764 h 748554"/>
                <a:gd name="connsiteX27" fmla="*/ 561964 w 749014"/>
                <a:gd name="connsiteY27" fmla="*/ 507571 h 748554"/>
                <a:gd name="connsiteX28" fmla="*/ 586729 w 749014"/>
                <a:gd name="connsiteY28" fmla="*/ 517096 h 748554"/>
                <a:gd name="connsiteX29" fmla="*/ 720079 w 749014"/>
                <a:gd name="connsiteY29" fmla="*/ 651399 h 748554"/>
                <a:gd name="connsiteX30" fmla="*/ 729604 w 749014"/>
                <a:gd name="connsiteY30" fmla="*/ 679974 h 748554"/>
                <a:gd name="connsiteX31" fmla="*/ 713412 w 749014"/>
                <a:gd name="connsiteY31" fmla="*/ 712359 h 748554"/>
                <a:gd name="connsiteX32" fmla="*/ 713412 w 749014"/>
                <a:gd name="connsiteY32" fmla="*/ 712359 h 748554"/>
                <a:gd name="connsiteX0" fmla="*/ 599112 w 749014"/>
                <a:gd name="connsiteY0" fmla="*/ 503761 h 748554"/>
                <a:gd name="connsiteX1" fmla="*/ 518149 w 749014"/>
                <a:gd name="connsiteY1" fmla="*/ 503761 h 748554"/>
                <a:gd name="connsiteX2" fmla="*/ 478144 w 749014"/>
                <a:gd name="connsiteY2" fmla="*/ 463756 h 748554"/>
                <a:gd name="connsiteX3" fmla="*/ 462904 w 749014"/>
                <a:gd name="connsiteY3" fmla="*/ 73231 h 748554"/>
                <a:gd name="connsiteX4" fmla="*/ 73332 w 749014"/>
                <a:gd name="connsiteY4" fmla="*/ 89424 h 748554"/>
                <a:gd name="connsiteX5" fmla="*/ 88572 w 749014"/>
                <a:gd name="connsiteY5" fmla="*/ 479949 h 748554"/>
                <a:gd name="connsiteX6" fmla="*/ 465762 w 749014"/>
                <a:gd name="connsiteY6" fmla="*/ 478044 h 748554"/>
                <a:gd name="connsiteX7" fmla="*/ 505767 w 749014"/>
                <a:gd name="connsiteY7" fmla="*/ 518049 h 748554"/>
                <a:gd name="connsiteX8" fmla="*/ 490527 w 749014"/>
                <a:gd name="connsiteY8" fmla="*/ 555196 h 748554"/>
                <a:gd name="connsiteX9" fmla="*/ 505767 w 749014"/>
                <a:gd name="connsiteY9" fmla="*/ 599011 h 748554"/>
                <a:gd name="connsiteX10" fmla="*/ 640069 w 749014"/>
                <a:gd name="connsiteY10" fmla="*/ 733314 h 748554"/>
                <a:gd name="connsiteX11" fmla="*/ 678169 w 749014"/>
                <a:gd name="connsiteY11" fmla="*/ 748554 h 748554"/>
                <a:gd name="connsiteX12" fmla="*/ 727699 w 749014"/>
                <a:gd name="connsiteY12" fmla="*/ 727599 h 748554"/>
                <a:gd name="connsiteX13" fmla="*/ 748654 w 749014"/>
                <a:gd name="connsiteY13" fmla="*/ 682831 h 748554"/>
                <a:gd name="connsiteX14" fmla="*/ 733414 w 749014"/>
                <a:gd name="connsiteY14" fmla="*/ 639016 h 748554"/>
                <a:gd name="connsiteX15" fmla="*/ 599112 w 749014"/>
                <a:gd name="connsiteY15" fmla="*/ 503761 h 748554"/>
                <a:gd name="connsiteX16" fmla="*/ 96966 w 749014"/>
                <a:gd name="connsiteY16" fmla="*/ 446062 h 748554"/>
                <a:gd name="connsiteX17" fmla="*/ 95239 w 749014"/>
                <a:gd name="connsiteY17" fmla="*/ 94186 h 748554"/>
                <a:gd name="connsiteX18" fmla="*/ 459094 w 749014"/>
                <a:gd name="connsiteY18" fmla="*/ 94186 h 748554"/>
                <a:gd name="connsiteX19" fmla="*/ 453914 w 749014"/>
                <a:gd name="connsiteY19" fmla="*/ 449484 h 748554"/>
                <a:gd name="connsiteX20" fmla="*/ 272800 w 749014"/>
                <a:gd name="connsiteY20" fmla="*/ 524732 h 748554"/>
                <a:gd name="connsiteX21" fmla="*/ 96966 w 749014"/>
                <a:gd name="connsiteY21" fmla="*/ 446062 h 748554"/>
                <a:gd name="connsiteX22" fmla="*/ 713412 w 749014"/>
                <a:gd name="connsiteY22" fmla="*/ 712359 h 748554"/>
                <a:gd name="connsiteX23" fmla="*/ 652452 w 749014"/>
                <a:gd name="connsiteY23" fmla="*/ 718074 h 748554"/>
                <a:gd name="connsiteX24" fmla="*/ 519102 w 749014"/>
                <a:gd name="connsiteY24" fmla="*/ 584724 h 748554"/>
                <a:gd name="connsiteX25" fmla="*/ 509577 w 749014"/>
                <a:gd name="connsiteY25" fmla="*/ 556149 h 748554"/>
                <a:gd name="connsiteX26" fmla="*/ 525769 w 749014"/>
                <a:gd name="connsiteY26" fmla="*/ 523764 h 748554"/>
                <a:gd name="connsiteX27" fmla="*/ 561964 w 749014"/>
                <a:gd name="connsiteY27" fmla="*/ 507571 h 748554"/>
                <a:gd name="connsiteX28" fmla="*/ 586729 w 749014"/>
                <a:gd name="connsiteY28" fmla="*/ 517096 h 748554"/>
                <a:gd name="connsiteX29" fmla="*/ 720079 w 749014"/>
                <a:gd name="connsiteY29" fmla="*/ 651399 h 748554"/>
                <a:gd name="connsiteX30" fmla="*/ 729604 w 749014"/>
                <a:gd name="connsiteY30" fmla="*/ 679974 h 748554"/>
                <a:gd name="connsiteX31" fmla="*/ 713412 w 749014"/>
                <a:gd name="connsiteY31" fmla="*/ 712359 h 748554"/>
                <a:gd name="connsiteX32" fmla="*/ 713412 w 749014"/>
                <a:gd name="connsiteY32" fmla="*/ 712359 h 748554"/>
                <a:gd name="connsiteX0" fmla="*/ 599112 w 749014"/>
                <a:gd name="connsiteY0" fmla="*/ 503761 h 748554"/>
                <a:gd name="connsiteX1" fmla="*/ 518149 w 749014"/>
                <a:gd name="connsiteY1" fmla="*/ 503761 h 748554"/>
                <a:gd name="connsiteX2" fmla="*/ 478144 w 749014"/>
                <a:gd name="connsiteY2" fmla="*/ 463756 h 748554"/>
                <a:gd name="connsiteX3" fmla="*/ 462904 w 749014"/>
                <a:gd name="connsiteY3" fmla="*/ 73231 h 748554"/>
                <a:gd name="connsiteX4" fmla="*/ 73332 w 749014"/>
                <a:gd name="connsiteY4" fmla="*/ 89424 h 748554"/>
                <a:gd name="connsiteX5" fmla="*/ 88572 w 749014"/>
                <a:gd name="connsiteY5" fmla="*/ 479949 h 748554"/>
                <a:gd name="connsiteX6" fmla="*/ 465762 w 749014"/>
                <a:gd name="connsiteY6" fmla="*/ 478044 h 748554"/>
                <a:gd name="connsiteX7" fmla="*/ 505767 w 749014"/>
                <a:gd name="connsiteY7" fmla="*/ 518049 h 748554"/>
                <a:gd name="connsiteX8" fmla="*/ 490527 w 749014"/>
                <a:gd name="connsiteY8" fmla="*/ 555196 h 748554"/>
                <a:gd name="connsiteX9" fmla="*/ 505767 w 749014"/>
                <a:gd name="connsiteY9" fmla="*/ 599011 h 748554"/>
                <a:gd name="connsiteX10" fmla="*/ 640069 w 749014"/>
                <a:gd name="connsiteY10" fmla="*/ 733314 h 748554"/>
                <a:gd name="connsiteX11" fmla="*/ 678169 w 749014"/>
                <a:gd name="connsiteY11" fmla="*/ 748554 h 748554"/>
                <a:gd name="connsiteX12" fmla="*/ 727699 w 749014"/>
                <a:gd name="connsiteY12" fmla="*/ 727599 h 748554"/>
                <a:gd name="connsiteX13" fmla="*/ 748654 w 749014"/>
                <a:gd name="connsiteY13" fmla="*/ 682831 h 748554"/>
                <a:gd name="connsiteX14" fmla="*/ 733414 w 749014"/>
                <a:gd name="connsiteY14" fmla="*/ 639016 h 748554"/>
                <a:gd name="connsiteX15" fmla="*/ 599112 w 749014"/>
                <a:gd name="connsiteY15" fmla="*/ 503761 h 748554"/>
                <a:gd name="connsiteX16" fmla="*/ 96966 w 749014"/>
                <a:gd name="connsiteY16" fmla="*/ 446062 h 748554"/>
                <a:gd name="connsiteX17" fmla="*/ 95239 w 749014"/>
                <a:gd name="connsiteY17" fmla="*/ 94186 h 748554"/>
                <a:gd name="connsiteX18" fmla="*/ 459094 w 749014"/>
                <a:gd name="connsiteY18" fmla="*/ 94186 h 748554"/>
                <a:gd name="connsiteX19" fmla="*/ 453914 w 749014"/>
                <a:gd name="connsiteY19" fmla="*/ 449484 h 748554"/>
                <a:gd name="connsiteX20" fmla="*/ 272800 w 749014"/>
                <a:gd name="connsiteY20" fmla="*/ 524732 h 748554"/>
                <a:gd name="connsiteX21" fmla="*/ 96966 w 749014"/>
                <a:gd name="connsiteY21" fmla="*/ 446062 h 748554"/>
                <a:gd name="connsiteX22" fmla="*/ 713412 w 749014"/>
                <a:gd name="connsiteY22" fmla="*/ 712359 h 748554"/>
                <a:gd name="connsiteX23" fmla="*/ 652452 w 749014"/>
                <a:gd name="connsiteY23" fmla="*/ 718074 h 748554"/>
                <a:gd name="connsiteX24" fmla="*/ 519102 w 749014"/>
                <a:gd name="connsiteY24" fmla="*/ 584724 h 748554"/>
                <a:gd name="connsiteX25" fmla="*/ 509577 w 749014"/>
                <a:gd name="connsiteY25" fmla="*/ 556149 h 748554"/>
                <a:gd name="connsiteX26" fmla="*/ 525769 w 749014"/>
                <a:gd name="connsiteY26" fmla="*/ 523764 h 748554"/>
                <a:gd name="connsiteX27" fmla="*/ 561964 w 749014"/>
                <a:gd name="connsiteY27" fmla="*/ 507571 h 748554"/>
                <a:gd name="connsiteX28" fmla="*/ 586729 w 749014"/>
                <a:gd name="connsiteY28" fmla="*/ 517096 h 748554"/>
                <a:gd name="connsiteX29" fmla="*/ 720079 w 749014"/>
                <a:gd name="connsiteY29" fmla="*/ 651399 h 748554"/>
                <a:gd name="connsiteX30" fmla="*/ 729604 w 749014"/>
                <a:gd name="connsiteY30" fmla="*/ 679974 h 748554"/>
                <a:gd name="connsiteX31" fmla="*/ 713412 w 749014"/>
                <a:gd name="connsiteY31" fmla="*/ 712359 h 748554"/>
                <a:gd name="connsiteX32" fmla="*/ 713412 w 749014"/>
                <a:gd name="connsiteY32" fmla="*/ 712359 h 748554"/>
                <a:gd name="connsiteX0" fmla="*/ 599112 w 749014"/>
                <a:gd name="connsiteY0" fmla="*/ 503761 h 748554"/>
                <a:gd name="connsiteX1" fmla="*/ 518149 w 749014"/>
                <a:gd name="connsiteY1" fmla="*/ 503761 h 748554"/>
                <a:gd name="connsiteX2" fmla="*/ 478144 w 749014"/>
                <a:gd name="connsiteY2" fmla="*/ 463756 h 748554"/>
                <a:gd name="connsiteX3" fmla="*/ 462904 w 749014"/>
                <a:gd name="connsiteY3" fmla="*/ 73231 h 748554"/>
                <a:gd name="connsiteX4" fmla="*/ 73332 w 749014"/>
                <a:gd name="connsiteY4" fmla="*/ 89424 h 748554"/>
                <a:gd name="connsiteX5" fmla="*/ 88572 w 749014"/>
                <a:gd name="connsiteY5" fmla="*/ 479949 h 748554"/>
                <a:gd name="connsiteX6" fmla="*/ 465762 w 749014"/>
                <a:gd name="connsiteY6" fmla="*/ 478044 h 748554"/>
                <a:gd name="connsiteX7" fmla="*/ 505767 w 749014"/>
                <a:gd name="connsiteY7" fmla="*/ 518049 h 748554"/>
                <a:gd name="connsiteX8" fmla="*/ 490527 w 749014"/>
                <a:gd name="connsiteY8" fmla="*/ 555196 h 748554"/>
                <a:gd name="connsiteX9" fmla="*/ 505767 w 749014"/>
                <a:gd name="connsiteY9" fmla="*/ 599011 h 748554"/>
                <a:gd name="connsiteX10" fmla="*/ 640069 w 749014"/>
                <a:gd name="connsiteY10" fmla="*/ 733314 h 748554"/>
                <a:gd name="connsiteX11" fmla="*/ 678169 w 749014"/>
                <a:gd name="connsiteY11" fmla="*/ 748554 h 748554"/>
                <a:gd name="connsiteX12" fmla="*/ 727699 w 749014"/>
                <a:gd name="connsiteY12" fmla="*/ 727599 h 748554"/>
                <a:gd name="connsiteX13" fmla="*/ 748654 w 749014"/>
                <a:gd name="connsiteY13" fmla="*/ 682831 h 748554"/>
                <a:gd name="connsiteX14" fmla="*/ 733414 w 749014"/>
                <a:gd name="connsiteY14" fmla="*/ 639016 h 748554"/>
                <a:gd name="connsiteX15" fmla="*/ 599112 w 749014"/>
                <a:gd name="connsiteY15" fmla="*/ 503761 h 748554"/>
                <a:gd name="connsiteX16" fmla="*/ 96966 w 749014"/>
                <a:gd name="connsiteY16" fmla="*/ 446062 h 748554"/>
                <a:gd name="connsiteX17" fmla="*/ 95239 w 749014"/>
                <a:gd name="connsiteY17" fmla="*/ 94186 h 748554"/>
                <a:gd name="connsiteX18" fmla="*/ 459094 w 749014"/>
                <a:gd name="connsiteY18" fmla="*/ 94186 h 748554"/>
                <a:gd name="connsiteX19" fmla="*/ 453914 w 749014"/>
                <a:gd name="connsiteY19" fmla="*/ 449484 h 748554"/>
                <a:gd name="connsiteX20" fmla="*/ 272800 w 749014"/>
                <a:gd name="connsiteY20" fmla="*/ 524732 h 748554"/>
                <a:gd name="connsiteX21" fmla="*/ 96966 w 749014"/>
                <a:gd name="connsiteY21" fmla="*/ 446062 h 748554"/>
                <a:gd name="connsiteX22" fmla="*/ 713412 w 749014"/>
                <a:gd name="connsiteY22" fmla="*/ 712359 h 748554"/>
                <a:gd name="connsiteX23" fmla="*/ 652452 w 749014"/>
                <a:gd name="connsiteY23" fmla="*/ 718074 h 748554"/>
                <a:gd name="connsiteX24" fmla="*/ 519102 w 749014"/>
                <a:gd name="connsiteY24" fmla="*/ 584724 h 748554"/>
                <a:gd name="connsiteX25" fmla="*/ 509577 w 749014"/>
                <a:gd name="connsiteY25" fmla="*/ 556149 h 748554"/>
                <a:gd name="connsiteX26" fmla="*/ 525769 w 749014"/>
                <a:gd name="connsiteY26" fmla="*/ 523764 h 748554"/>
                <a:gd name="connsiteX27" fmla="*/ 561964 w 749014"/>
                <a:gd name="connsiteY27" fmla="*/ 507571 h 748554"/>
                <a:gd name="connsiteX28" fmla="*/ 586729 w 749014"/>
                <a:gd name="connsiteY28" fmla="*/ 517096 h 748554"/>
                <a:gd name="connsiteX29" fmla="*/ 720079 w 749014"/>
                <a:gd name="connsiteY29" fmla="*/ 651399 h 748554"/>
                <a:gd name="connsiteX30" fmla="*/ 729604 w 749014"/>
                <a:gd name="connsiteY30" fmla="*/ 679974 h 748554"/>
                <a:gd name="connsiteX31" fmla="*/ 713412 w 749014"/>
                <a:gd name="connsiteY31" fmla="*/ 712359 h 748554"/>
                <a:gd name="connsiteX32" fmla="*/ 713412 w 749014"/>
                <a:gd name="connsiteY32" fmla="*/ 712359 h 748554"/>
                <a:gd name="connsiteX0" fmla="*/ 599112 w 749014"/>
                <a:gd name="connsiteY0" fmla="*/ 503761 h 748554"/>
                <a:gd name="connsiteX1" fmla="*/ 518149 w 749014"/>
                <a:gd name="connsiteY1" fmla="*/ 503761 h 748554"/>
                <a:gd name="connsiteX2" fmla="*/ 478144 w 749014"/>
                <a:gd name="connsiteY2" fmla="*/ 463756 h 748554"/>
                <a:gd name="connsiteX3" fmla="*/ 462904 w 749014"/>
                <a:gd name="connsiteY3" fmla="*/ 73231 h 748554"/>
                <a:gd name="connsiteX4" fmla="*/ 73332 w 749014"/>
                <a:gd name="connsiteY4" fmla="*/ 89424 h 748554"/>
                <a:gd name="connsiteX5" fmla="*/ 88572 w 749014"/>
                <a:gd name="connsiteY5" fmla="*/ 479949 h 748554"/>
                <a:gd name="connsiteX6" fmla="*/ 465762 w 749014"/>
                <a:gd name="connsiteY6" fmla="*/ 478044 h 748554"/>
                <a:gd name="connsiteX7" fmla="*/ 505767 w 749014"/>
                <a:gd name="connsiteY7" fmla="*/ 518049 h 748554"/>
                <a:gd name="connsiteX8" fmla="*/ 490527 w 749014"/>
                <a:gd name="connsiteY8" fmla="*/ 555196 h 748554"/>
                <a:gd name="connsiteX9" fmla="*/ 505767 w 749014"/>
                <a:gd name="connsiteY9" fmla="*/ 599011 h 748554"/>
                <a:gd name="connsiteX10" fmla="*/ 640069 w 749014"/>
                <a:gd name="connsiteY10" fmla="*/ 733314 h 748554"/>
                <a:gd name="connsiteX11" fmla="*/ 678169 w 749014"/>
                <a:gd name="connsiteY11" fmla="*/ 748554 h 748554"/>
                <a:gd name="connsiteX12" fmla="*/ 727699 w 749014"/>
                <a:gd name="connsiteY12" fmla="*/ 727599 h 748554"/>
                <a:gd name="connsiteX13" fmla="*/ 748654 w 749014"/>
                <a:gd name="connsiteY13" fmla="*/ 682831 h 748554"/>
                <a:gd name="connsiteX14" fmla="*/ 733414 w 749014"/>
                <a:gd name="connsiteY14" fmla="*/ 639016 h 748554"/>
                <a:gd name="connsiteX15" fmla="*/ 599112 w 749014"/>
                <a:gd name="connsiteY15" fmla="*/ 503761 h 748554"/>
                <a:gd name="connsiteX16" fmla="*/ 96966 w 749014"/>
                <a:gd name="connsiteY16" fmla="*/ 446062 h 748554"/>
                <a:gd name="connsiteX17" fmla="*/ 95239 w 749014"/>
                <a:gd name="connsiteY17" fmla="*/ 94186 h 748554"/>
                <a:gd name="connsiteX18" fmla="*/ 459094 w 749014"/>
                <a:gd name="connsiteY18" fmla="*/ 94186 h 748554"/>
                <a:gd name="connsiteX19" fmla="*/ 453914 w 749014"/>
                <a:gd name="connsiteY19" fmla="*/ 449484 h 748554"/>
                <a:gd name="connsiteX20" fmla="*/ 272800 w 749014"/>
                <a:gd name="connsiteY20" fmla="*/ 524732 h 748554"/>
                <a:gd name="connsiteX21" fmla="*/ 96966 w 749014"/>
                <a:gd name="connsiteY21" fmla="*/ 446062 h 748554"/>
                <a:gd name="connsiteX22" fmla="*/ 713412 w 749014"/>
                <a:gd name="connsiteY22" fmla="*/ 712359 h 748554"/>
                <a:gd name="connsiteX23" fmla="*/ 652452 w 749014"/>
                <a:gd name="connsiteY23" fmla="*/ 718074 h 748554"/>
                <a:gd name="connsiteX24" fmla="*/ 519102 w 749014"/>
                <a:gd name="connsiteY24" fmla="*/ 584724 h 748554"/>
                <a:gd name="connsiteX25" fmla="*/ 509577 w 749014"/>
                <a:gd name="connsiteY25" fmla="*/ 556149 h 748554"/>
                <a:gd name="connsiteX26" fmla="*/ 525769 w 749014"/>
                <a:gd name="connsiteY26" fmla="*/ 523764 h 748554"/>
                <a:gd name="connsiteX27" fmla="*/ 561964 w 749014"/>
                <a:gd name="connsiteY27" fmla="*/ 507571 h 748554"/>
                <a:gd name="connsiteX28" fmla="*/ 586729 w 749014"/>
                <a:gd name="connsiteY28" fmla="*/ 517096 h 748554"/>
                <a:gd name="connsiteX29" fmla="*/ 720079 w 749014"/>
                <a:gd name="connsiteY29" fmla="*/ 651399 h 748554"/>
                <a:gd name="connsiteX30" fmla="*/ 729604 w 749014"/>
                <a:gd name="connsiteY30" fmla="*/ 679974 h 748554"/>
                <a:gd name="connsiteX31" fmla="*/ 713412 w 749014"/>
                <a:gd name="connsiteY31" fmla="*/ 712359 h 748554"/>
                <a:gd name="connsiteX32" fmla="*/ 713412 w 749014"/>
                <a:gd name="connsiteY32" fmla="*/ 712359 h 748554"/>
                <a:gd name="connsiteX0" fmla="*/ 599112 w 749014"/>
                <a:gd name="connsiteY0" fmla="*/ 503761 h 748554"/>
                <a:gd name="connsiteX1" fmla="*/ 518149 w 749014"/>
                <a:gd name="connsiteY1" fmla="*/ 503761 h 748554"/>
                <a:gd name="connsiteX2" fmla="*/ 478144 w 749014"/>
                <a:gd name="connsiteY2" fmla="*/ 463756 h 748554"/>
                <a:gd name="connsiteX3" fmla="*/ 462904 w 749014"/>
                <a:gd name="connsiteY3" fmla="*/ 73231 h 748554"/>
                <a:gd name="connsiteX4" fmla="*/ 73332 w 749014"/>
                <a:gd name="connsiteY4" fmla="*/ 89424 h 748554"/>
                <a:gd name="connsiteX5" fmla="*/ 88572 w 749014"/>
                <a:gd name="connsiteY5" fmla="*/ 479949 h 748554"/>
                <a:gd name="connsiteX6" fmla="*/ 465762 w 749014"/>
                <a:gd name="connsiteY6" fmla="*/ 478044 h 748554"/>
                <a:gd name="connsiteX7" fmla="*/ 505767 w 749014"/>
                <a:gd name="connsiteY7" fmla="*/ 518049 h 748554"/>
                <a:gd name="connsiteX8" fmla="*/ 490527 w 749014"/>
                <a:gd name="connsiteY8" fmla="*/ 555196 h 748554"/>
                <a:gd name="connsiteX9" fmla="*/ 505767 w 749014"/>
                <a:gd name="connsiteY9" fmla="*/ 599011 h 748554"/>
                <a:gd name="connsiteX10" fmla="*/ 640069 w 749014"/>
                <a:gd name="connsiteY10" fmla="*/ 733314 h 748554"/>
                <a:gd name="connsiteX11" fmla="*/ 678169 w 749014"/>
                <a:gd name="connsiteY11" fmla="*/ 748554 h 748554"/>
                <a:gd name="connsiteX12" fmla="*/ 727699 w 749014"/>
                <a:gd name="connsiteY12" fmla="*/ 727599 h 748554"/>
                <a:gd name="connsiteX13" fmla="*/ 748654 w 749014"/>
                <a:gd name="connsiteY13" fmla="*/ 682831 h 748554"/>
                <a:gd name="connsiteX14" fmla="*/ 733414 w 749014"/>
                <a:gd name="connsiteY14" fmla="*/ 639016 h 748554"/>
                <a:gd name="connsiteX15" fmla="*/ 599112 w 749014"/>
                <a:gd name="connsiteY15" fmla="*/ 503761 h 748554"/>
                <a:gd name="connsiteX16" fmla="*/ 96966 w 749014"/>
                <a:gd name="connsiteY16" fmla="*/ 446062 h 748554"/>
                <a:gd name="connsiteX17" fmla="*/ 107325 w 749014"/>
                <a:gd name="connsiteY17" fmla="*/ 87340 h 748554"/>
                <a:gd name="connsiteX18" fmla="*/ 459094 w 749014"/>
                <a:gd name="connsiteY18" fmla="*/ 94186 h 748554"/>
                <a:gd name="connsiteX19" fmla="*/ 453914 w 749014"/>
                <a:gd name="connsiteY19" fmla="*/ 449484 h 748554"/>
                <a:gd name="connsiteX20" fmla="*/ 272800 w 749014"/>
                <a:gd name="connsiteY20" fmla="*/ 524732 h 748554"/>
                <a:gd name="connsiteX21" fmla="*/ 96966 w 749014"/>
                <a:gd name="connsiteY21" fmla="*/ 446062 h 748554"/>
                <a:gd name="connsiteX22" fmla="*/ 713412 w 749014"/>
                <a:gd name="connsiteY22" fmla="*/ 712359 h 748554"/>
                <a:gd name="connsiteX23" fmla="*/ 652452 w 749014"/>
                <a:gd name="connsiteY23" fmla="*/ 718074 h 748554"/>
                <a:gd name="connsiteX24" fmla="*/ 519102 w 749014"/>
                <a:gd name="connsiteY24" fmla="*/ 584724 h 748554"/>
                <a:gd name="connsiteX25" fmla="*/ 509577 w 749014"/>
                <a:gd name="connsiteY25" fmla="*/ 556149 h 748554"/>
                <a:gd name="connsiteX26" fmla="*/ 525769 w 749014"/>
                <a:gd name="connsiteY26" fmla="*/ 523764 h 748554"/>
                <a:gd name="connsiteX27" fmla="*/ 561964 w 749014"/>
                <a:gd name="connsiteY27" fmla="*/ 507571 h 748554"/>
                <a:gd name="connsiteX28" fmla="*/ 586729 w 749014"/>
                <a:gd name="connsiteY28" fmla="*/ 517096 h 748554"/>
                <a:gd name="connsiteX29" fmla="*/ 720079 w 749014"/>
                <a:gd name="connsiteY29" fmla="*/ 651399 h 748554"/>
                <a:gd name="connsiteX30" fmla="*/ 729604 w 749014"/>
                <a:gd name="connsiteY30" fmla="*/ 679974 h 748554"/>
                <a:gd name="connsiteX31" fmla="*/ 713412 w 749014"/>
                <a:gd name="connsiteY31" fmla="*/ 712359 h 748554"/>
                <a:gd name="connsiteX32" fmla="*/ 713412 w 749014"/>
                <a:gd name="connsiteY32" fmla="*/ 712359 h 748554"/>
                <a:gd name="connsiteX0" fmla="*/ 599112 w 749014"/>
                <a:gd name="connsiteY0" fmla="*/ 503761 h 748554"/>
                <a:gd name="connsiteX1" fmla="*/ 518149 w 749014"/>
                <a:gd name="connsiteY1" fmla="*/ 503761 h 748554"/>
                <a:gd name="connsiteX2" fmla="*/ 478144 w 749014"/>
                <a:gd name="connsiteY2" fmla="*/ 463756 h 748554"/>
                <a:gd name="connsiteX3" fmla="*/ 462904 w 749014"/>
                <a:gd name="connsiteY3" fmla="*/ 73231 h 748554"/>
                <a:gd name="connsiteX4" fmla="*/ 73332 w 749014"/>
                <a:gd name="connsiteY4" fmla="*/ 89424 h 748554"/>
                <a:gd name="connsiteX5" fmla="*/ 88572 w 749014"/>
                <a:gd name="connsiteY5" fmla="*/ 479949 h 748554"/>
                <a:gd name="connsiteX6" fmla="*/ 465762 w 749014"/>
                <a:gd name="connsiteY6" fmla="*/ 478044 h 748554"/>
                <a:gd name="connsiteX7" fmla="*/ 505767 w 749014"/>
                <a:gd name="connsiteY7" fmla="*/ 518049 h 748554"/>
                <a:gd name="connsiteX8" fmla="*/ 490527 w 749014"/>
                <a:gd name="connsiteY8" fmla="*/ 555196 h 748554"/>
                <a:gd name="connsiteX9" fmla="*/ 505767 w 749014"/>
                <a:gd name="connsiteY9" fmla="*/ 599011 h 748554"/>
                <a:gd name="connsiteX10" fmla="*/ 640069 w 749014"/>
                <a:gd name="connsiteY10" fmla="*/ 733314 h 748554"/>
                <a:gd name="connsiteX11" fmla="*/ 678169 w 749014"/>
                <a:gd name="connsiteY11" fmla="*/ 748554 h 748554"/>
                <a:gd name="connsiteX12" fmla="*/ 727699 w 749014"/>
                <a:gd name="connsiteY12" fmla="*/ 727599 h 748554"/>
                <a:gd name="connsiteX13" fmla="*/ 748654 w 749014"/>
                <a:gd name="connsiteY13" fmla="*/ 682831 h 748554"/>
                <a:gd name="connsiteX14" fmla="*/ 733414 w 749014"/>
                <a:gd name="connsiteY14" fmla="*/ 639016 h 748554"/>
                <a:gd name="connsiteX15" fmla="*/ 599112 w 749014"/>
                <a:gd name="connsiteY15" fmla="*/ 503761 h 748554"/>
                <a:gd name="connsiteX16" fmla="*/ 96966 w 749014"/>
                <a:gd name="connsiteY16" fmla="*/ 446062 h 748554"/>
                <a:gd name="connsiteX17" fmla="*/ 107325 w 749014"/>
                <a:gd name="connsiteY17" fmla="*/ 87340 h 748554"/>
                <a:gd name="connsiteX18" fmla="*/ 459094 w 749014"/>
                <a:gd name="connsiteY18" fmla="*/ 94186 h 748554"/>
                <a:gd name="connsiteX19" fmla="*/ 453914 w 749014"/>
                <a:gd name="connsiteY19" fmla="*/ 449484 h 748554"/>
                <a:gd name="connsiteX20" fmla="*/ 272800 w 749014"/>
                <a:gd name="connsiteY20" fmla="*/ 524732 h 748554"/>
                <a:gd name="connsiteX21" fmla="*/ 96966 w 749014"/>
                <a:gd name="connsiteY21" fmla="*/ 446062 h 748554"/>
                <a:gd name="connsiteX22" fmla="*/ 713412 w 749014"/>
                <a:gd name="connsiteY22" fmla="*/ 712359 h 748554"/>
                <a:gd name="connsiteX23" fmla="*/ 652452 w 749014"/>
                <a:gd name="connsiteY23" fmla="*/ 718074 h 748554"/>
                <a:gd name="connsiteX24" fmla="*/ 519102 w 749014"/>
                <a:gd name="connsiteY24" fmla="*/ 584724 h 748554"/>
                <a:gd name="connsiteX25" fmla="*/ 509577 w 749014"/>
                <a:gd name="connsiteY25" fmla="*/ 556149 h 748554"/>
                <a:gd name="connsiteX26" fmla="*/ 525769 w 749014"/>
                <a:gd name="connsiteY26" fmla="*/ 523764 h 748554"/>
                <a:gd name="connsiteX27" fmla="*/ 561964 w 749014"/>
                <a:gd name="connsiteY27" fmla="*/ 507571 h 748554"/>
                <a:gd name="connsiteX28" fmla="*/ 586729 w 749014"/>
                <a:gd name="connsiteY28" fmla="*/ 517096 h 748554"/>
                <a:gd name="connsiteX29" fmla="*/ 720079 w 749014"/>
                <a:gd name="connsiteY29" fmla="*/ 651399 h 748554"/>
                <a:gd name="connsiteX30" fmla="*/ 729604 w 749014"/>
                <a:gd name="connsiteY30" fmla="*/ 679974 h 748554"/>
                <a:gd name="connsiteX31" fmla="*/ 713412 w 749014"/>
                <a:gd name="connsiteY31" fmla="*/ 712359 h 748554"/>
                <a:gd name="connsiteX32" fmla="*/ 713412 w 749014"/>
                <a:gd name="connsiteY32" fmla="*/ 712359 h 748554"/>
                <a:gd name="connsiteX0" fmla="*/ 599112 w 749014"/>
                <a:gd name="connsiteY0" fmla="*/ 503761 h 748554"/>
                <a:gd name="connsiteX1" fmla="*/ 518149 w 749014"/>
                <a:gd name="connsiteY1" fmla="*/ 503761 h 748554"/>
                <a:gd name="connsiteX2" fmla="*/ 478144 w 749014"/>
                <a:gd name="connsiteY2" fmla="*/ 463756 h 748554"/>
                <a:gd name="connsiteX3" fmla="*/ 462904 w 749014"/>
                <a:gd name="connsiteY3" fmla="*/ 73231 h 748554"/>
                <a:gd name="connsiteX4" fmla="*/ 73332 w 749014"/>
                <a:gd name="connsiteY4" fmla="*/ 89424 h 748554"/>
                <a:gd name="connsiteX5" fmla="*/ 88572 w 749014"/>
                <a:gd name="connsiteY5" fmla="*/ 479949 h 748554"/>
                <a:gd name="connsiteX6" fmla="*/ 465762 w 749014"/>
                <a:gd name="connsiteY6" fmla="*/ 478044 h 748554"/>
                <a:gd name="connsiteX7" fmla="*/ 505767 w 749014"/>
                <a:gd name="connsiteY7" fmla="*/ 518049 h 748554"/>
                <a:gd name="connsiteX8" fmla="*/ 490527 w 749014"/>
                <a:gd name="connsiteY8" fmla="*/ 555196 h 748554"/>
                <a:gd name="connsiteX9" fmla="*/ 505767 w 749014"/>
                <a:gd name="connsiteY9" fmla="*/ 599011 h 748554"/>
                <a:gd name="connsiteX10" fmla="*/ 640069 w 749014"/>
                <a:gd name="connsiteY10" fmla="*/ 733314 h 748554"/>
                <a:gd name="connsiteX11" fmla="*/ 678169 w 749014"/>
                <a:gd name="connsiteY11" fmla="*/ 748554 h 748554"/>
                <a:gd name="connsiteX12" fmla="*/ 727699 w 749014"/>
                <a:gd name="connsiteY12" fmla="*/ 727599 h 748554"/>
                <a:gd name="connsiteX13" fmla="*/ 748654 w 749014"/>
                <a:gd name="connsiteY13" fmla="*/ 682831 h 748554"/>
                <a:gd name="connsiteX14" fmla="*/ 733414 w 749014"/>
                <a:gd name="connsiteY14" fmla="*/ 639016 h 748554"/>
                <a:gd name="connsiteX15" fmla="*/ 599112 w 749014"/>
                <a:gd name="connsiteY15" fmla="*/ 503761 h 748554"/>
                <a:gd name="connsiteX16" fmla="*/ 96966 w 749014"/>
                <a:gd name="connsiteY16" fmla="*/ 446062 h 748554"/>
                <a:gd name="connsiteX17" fmla="*/ 115958 w 749014"/>
                <a:gd name="connsiteY17" fmla="*/ 87340 h 748554"/>
                <a:gd name="connsiteX18" fmla="*/ 459094 w 749014"/>
                <a:gd name="connsiteY18" fmla="*/ 94186 h 748554"/>
                <a:gd name="connsiteX19" fmla="*/ 453914 w 749014"/>
                <a:gd name="connsiteY19" fmla="*/ 449484 h 748554"/>
                <a:gd name="connsiteX20" fmla="*/ 272800 w 749014"/>
                <a:gd name="connsiteY20" fmla="*/ 524732 h 748554"/>
                <a:gd name="connsiteX21" fmla="*/ 96966 w 749014"/>
                <a:gd name="connsiteY21" fmla="*/ 446062 h 748554"/>
                <a:gd name="connsiteX22" fmla="*/ 713412 w 749014"/>
                <a:gd name="connsiteY22" fmla="*/ 712359 h 748554"/>
                <a:gd name="connsiteX23" fmla="*/ 652452 w 749014"/>
                <a:gd name="connsiteY23" fmla="*/ 718074 h 748554"/>
                <a:gd name="connsiteX24" fmla="*/ 519102 w 749014"/>
                <a:gd name="connsiteY24" fmla="*/ 584724 h 748554"/>
                <a:gd name="connsiteX25" fmla="*/ 509577 w 749014"/>
                <a:gd name="connsiteY25" fmla="*/ 556149 h 748554"/>
                <a:gd name="connsiteX26" fmla="*/ 525769 w 749014"/>
                <a:gd name="connsiteY26" fmla="*/ 523764 h 748554"/>
                <a:gd name="connsiteX27" fmla="*/ 561964 w 749014"/>
                <a:gd name="connsiteY27" fmla="*/ 507571 h 748554"/>
                <a:gd name="connsiteX28" fmla="*/ 586729 w 749014"/>
                <a:gd name="connsiteY28" fmla="*/ 517096 h 748554"/>
                <a:gd name="connsiteX29" fmla="*/ 720079 w 749014"/>
                <a:gd name="connsiteY29" fmla="*/ 651399 h 748554"/>
                <a:gd name="connsiteX30" fmla="*/ 729604 w 749014"/>
                <a:gd name="connsiteY30" fmla="*/ 679974 h 748554"/>
                <a:gd name="connsiteX31" fmla="*/ 713412 w 749014"/>
                <a:gd name="connsiteY31" fmla="*/ 712359 h 748554"/>
                <a:gd name="connsiteX32" fmla="*/ 713412 w 749014"/>
                <a:gd name="connsiteY32" fmla="*/ 712359 h 748554"/>
                <a:gd name="connsiteX0" fmla="*/ 599112 w 749014"/>
                <a:gd name="connsiteY0" fmla="*/ 503761 h 748554"/>
                <a:gd name="connsiteX1" fmla="*/ 518149 w 749014"/>
                <a:gd name="connsiteY1" fmla="*/ 503761 h 748554"/>
                <a:gd name="connsiteX2" fmla="*/ 478144 w 749014"/>
                <a:gd name="connsiteY2" fmla="*/ 463756 h 748554"/>
                <a:gd name="connsiteX3" fmla="*/ 462904 w 749014"/>
                <a:gd name="connsiteY3" fmla="*/ 73231 h 748554"/>
                <a:gd name="connsiteX4" fmla="*/ 73332 w 749014"/>
                <a:gd name="connsiteY4" fmla="*/ 89424 h 748554"/>
                <a:gd name="connsiteX5" fmla="*/ 88572 w 749014"/>
                <a:gd name="connsiteY5" fmla="*/ 479949 h 748554"/>
                <a:gd name="connsiteX6" fmla="*/ 465762 w 749014"/>
                <a:gd name="connsiteY6" fmla="*/ 478044 h 748554"/>
                <a:gd name="connsiteX7" fmla="*/ 505767 w 749014"/>
                <a:gd name="connsiteY7" fmla="*/ 518049 h 748554"/>
                <a:gd name="connsiteX8" fmla="*/ 490527 w 749014"/>
                <a:gd name="connsiteY8" fmla="*/ 555196 h 748554"/>
                <a:gd name="connsiteX9" fmla="*/ 505767 w 749014"/>
                <a:gd name="connsiteY9" fmla="*/ 599011 h 748554"/>
                <a:gd name="connsiteX10" fmla="*/ 640069 w 749014"/>
                <a:gd name="connsiteY10" fmla="*/ 733314 h 748554"/>
                <a:gd name="connsiteX11" fmla="*/ 678169 w 749014"/>
                <a:gd name="connsiteY11" fmla="*/ 748554 h 748554"/>
                <a:gd name="connsiteX12" fmla="*/ 727699 w 749014"/>
                <a:gd name="connsiteY12" fmla="*/ 727599 h 748554"/>
                <a:gd name="connsiteX13" fmla="*/ 748654 w 749014"/>
                <a:gd name="connsiteY13" fmla="*/ 682831 h 748554"/>
                <a:gd name="connsiteX14" fmla="*/ 733414 w 749014"/>
                <a:gd name="connsiteY14" fmla="*/ 639016 h 748554"/>
                <a:gd name="connsiteX15" fmla="*/ 599112 w 749014"/>
                <a:gd name="connsiteY15" fmla="*/ 503761 h 748554"/>
                <a:gd name="connsiteX16" fmla="*/ 98693 w 749014"/>
                <a:gd name="connsiteY16" fmla="*/ 437505 h 748554"/>
                <a:gd name="connsiteX17" fmla="*/ 115958 w 749014"/>
                <a:gd name="connsiteY17" fmla="*/ 87340 h 748554"/>
                <a:gd name="connsiteX18" fmla="*/ 459094 w 749014"/>
                <a:gd name="connsiteY18" fmla="*/ 94186 h 748554"/>
                <a:gd name="connsiteX19" fmla="*/ 453914 w 749014"/>
                <a:gd name="connsiteY19" fmla="*/ 449484 h 748554"/>
                <a:gd name="connsiteX20" fmla="*/ 272800 w 749014"/>
                <a:gd name="connsiteY20" fmla="*/ 524732 h 748554"/>
                <a:gd name="connsiteX21" fmla="*/ 98693 w 749014"/>
                <a:gd name="connsiteY21" fmla="*/ 437505 h 748554"/>
                <a:gd name="connsiteX22" fmla="*/ 713412 w 749014"/>
                <a:gd name="connsiteY22" fmla="*/ 712359 h 748554"/>
                <a:gd name="connsiteX23" fmla="*/ 652452 w 749014"/>
                <a:gd name="connsiteY23" fmla="*/ 718074 h 748554"/>
                <a:gd name="connsiteX24" fmla="*/ 519102 w 749014"/>
                <a:gd name="connsiteY24" fmla="*/ 584724 h 748554"/>
                <a:gd name="connsiteX25" fmla="*/ 509577 w 749014"/>
                <a:gd name="connsiteY25" fmla="*/ 556149 h 748554"/>
                <a:gd name="connsiteX26" fmla="*/ 525769 w 749014"/>
                <a:gd name="connsiteY26" fmla="*/ 523764 h 748554"/>
                <a:gd name="connsiteX27" fmla="*/ 561964 w 749014"/>
                <a:gd name="connsiteY27" fmla="*/ 507571 h 748554"/>
                <a:gd name="connsiteX28" fmla="*/ 586729 w 749014"/>
                <a:gd name="connsiteY28" fmla="*/ 517096 h 748554"/>
                <a:gd name="connsiteX29" fmla="*/ 720079 w 749014"/>
                <a:gd name="connsiteY29" fmla="*/ 651399 h 748554"/>
                <a:gd name="connsiteX30" fmla="*/ 729604 w 749014"/>
                <a:gd name="connsiteY30" fmla="*/ 679974 h 748554"/>
                <a:gd name="connsiteX31" fmla="*/ 713412 w 749014"/>
                <a:gd name="connsiteY31" fmla="*/ 712359 h 748554"/>
                <a:gd name="connsiteX32" fmla="*/ 713412 w 749014"/>
                <a:gd name="connsiteY32" fmla="*/ 712359 h 748554"/>
                <a:gd name="connsiteX0" fmla="*/ 599112 w 749014"/>
                <a:gd name="connsiteY0" fmla="*/ 503761 h 748554"/>
                <a:gd name="connsiteX1" fmla="*/ 518149 w 749014"/>
                <a:gd name="connsiteY1" fmla="*/ 503761 h 748554"/>
                <a:gd name="connsiteX2" fmla="*/ 478144 w 749014"/>
                <a:gd name="connsiteY2" fmla="*/ 463756 h 748554"/>
                <a:gd name="connsiteX3" fmla="*/ 462904 w 749014"/>
                <a:gd name="connsiteY3" fmla="*/ 73231 h 748554"/>
                <a:gd name="connsiteX4" fmla="*/ 73332 w 749014"/>
                <a:gd name="connsiteY4" fmla="*/ 89424 h 748554"/>
                <a:gd name="connsiteX5" fmla="*/ 88572 w 749014"/>
                <a:gd name="connsiteY5" fmla="*/ 479949 h 748554"/>
                <a:gd name="connsiteX6" fmla="*/ 465762 w 749014"/>
                <a:gd name="connsiteY6" fmla="*/ 478044 h 748554"/>
                <a:gd name="connsiteX7" fmla="*/ 505767 w 749014"/>
                <a:gd name="connsiteY7" fmla="*/ 518049 h 748554"/>
                <a:gd name="connsiteX8" fmla="*/ 490527 w 749014"/>
                <a:gd name="connsiteY8" fmla="*/ 555196 h 748554"/>
                <a:gd name="connsiteX9" fmla="*/ 505767 w 749014"/>
                <a:gd name="connsiteY9" fmla="*/ 599011 h 748554"/>
                <a:gd name="connsiteX10" fmla="*/ 640069 w 749014"/>
                <a:gd name="connsiteY10" fmla="*/ 733314 h 748554"/>
                <a:gd name="connsiteX11" fmla="*/ 678169 w 749014"/>
                <a:gd name="connsiteY11" fmla="*/ 748554 h 748554"/>
                <a:gd name="connsiteX12" fmla="*/ 727699 w 749014"/>
                <a:gd name="connsiteY12" fmla="*/ 727599 h 748554"/>
                <a:gd name="connsiteX13" fmla="*/ 748654 w 749014"/>
                <a:gd name="connsiteY13" fmla="*/ 682831 h 748554"/>
                <a:gd name="connsiteX14" fmla="*/ 733414 w 749014"/>
                <a:gd name="connsiteY14" fmla="*/ 639016 h 748554"/>
                <a:gd name="connsiteX15" fmla="*/ 599112 w 749014"/>
                <a:gd name="connsiteY15" fmla="*/ 503761 h 748554"/>
                <a:gd name="connsiteX16" fmla="*/ 98693 w 749014"/>
                <a:gd name="connsiteY16" fmla="*/ 437505 h 748554"/>
                <a:gd name="connsiteX17" fmla="*/ 115958 w 749014"/>
                <a:gd name="connsiteY17" fmla="*/ 87340 h 748554"/>
                <a:gd name="connsiteX18" fmla="*/ 459094 w 749014"/>
                <a:gd name="connsiteY18" fmla="*/ 94186 h 748554"/>
                <a:gd name="connsiteX19" fmla="*/ 453914 w 749014"/>
                <a:gd name="connsiteY19" fmla="*/ 449484 h 748554"/>
                <a:gd name="connsiteX20" fmla="*/ 272800 w 749014"/>
                <a:gd name="connsiteY20" fmla="*/ 524732 h 748554"/>
                <a:gd name="connsiteX21" fmla="*/ 98693 w 749014"/>
                <a:gd name="connsiteY21" fmla="*/ 437505 h 748554"/>
                <a:gd name="connsiteX22" fmla="*/ 713412 w 749014"/>
                <a:gd name="connsiteY22" fmla="*/ 712359 h 748554"/>
                <a:gd name="connsiteX23" fmla="*/ 652452 w 749014"/>
                <a:gd name="connsiteY23" fmla="*/ 718074 h 748554"/>
                <a:gd name="connsiteX24" fmla="*/ 519102 w 749014"/>
                <a:gd name="connsiteY24" fmla="*/ 584724 h 748554"/>
                <a:gd name="connsiteX25" fmla="*/ 509577 w 749014"/>
                <a:gd name="connsiteY25" fmla="*/ 556149 h 748554"/>
                <a:gd name="connsiteX26" fmla="*/ 525769 w 749014"/>
                <a:gd name="connsiteY26" fmla="*/ 523764 h 748554"/>
                <a:gd name="connsiteX27" fmla="*/ 561964 w 749014"/>
                <a:gd name="connsiteY27" fmla="*/ 507571 h 748554"/>
                <a:gd name="connsiteX28" fmla="*/ 586729 w 749014"/>
                <a:gd name="connsiteY28" fmla="*/ 517096 h 748554"/>
                <a:gd name="connsiteX29" fmla="*/ 720079 w 749014"/>
                <a:gd name="connsiteY29" fmla="*/ 651399 h 748554"/>
                <a:gd name="connsiteX30" fmla="*/ 729604 w 749014"/>
                <a:gd name="connsiteY30" fmla="*/ 679974 h 748554"/>
                <a:gd name="connsiteX31" fmla="*/ 713412 w 749014"/>
                <a:gd name="connsiteY31" fmla="*/ 712359 h 748554"/>
                <a:gd name="connsiteX32" fmla="*/ 713412 w 749014"/>
                <a:gd name="connsiteY32" fmla="*/ 712359 h 748554"/>
                <a:gd name="connsiteX0" fmla="*/ 599112 w 749014"/>
                <a:gd name="connsiteY0" fmla="*/ 503761 h 748554"/>
                <a:gd name="connsiteX1" fmla="*/ 518149 w 749014"/>
                <a:gd name="connsiteY1" fmla="*/ 503761 h 748554"/>
                <a:gd name="connsiteX2" fmla="*/ 478144 w 749014"/>
                <a:gd name="connsiteY2" fmla="*/ 463756 h 748554"/>
                <a:gd name="connsiteX3" fmla="*/ 462904 w 749014"/>
                <a:gd name="connsiteY3" fmla="*/ 73231 h 748554"/>
                <a:gd name="connsiteX4" fmla="*/ 73332 w 749014"/>
                <a:gd name="connsiteY4" fmla="*/ 89424 h 748554"/>
                <a:gd name="connsiteX5" fmla="*/ 88572 w 749014"/>
                <a:gd name="connsiteY5" fmla="*/ 479949 h 748554"/>
                <a:gd name="connsiteX6" fmla="*/ 465762 w 749014"/>
                <a:gd name="connsiteY6" fmla="*/ 478044 h 748554"/>
                <a:gd name="connsiteX7" fmla="*/ 505767 w 749014"/>
                <a:gd name="connsiteY7" fmla="*/ 518049 h 748554"/>
                <a:gd name="connsiteX8" fmla="*/ 490527 w 749014"/>
                <a:gd name="connsiteY8" fmla="*/ 555196 h 748554"/>
                <a:gd name="connsiteX9" fmla="*/ 505767 w 749014"/>
                <a:gd name="connsiteY9" fmla="*/ 599011 h 748554"/>
                <a:gd name="connsiteX10" fmla="*/ 640069 w 749014"/>
                <a:gd name="connsiteY10" fmla="*/ 733314 h 748554"/>
                <a:gd name="connsiteX11" fmla="*/ 678169 w 749014"/>
                <a:gd name="connsiteY11" fmla="*/ 748554 h 748554"/>
                <a:gd name="connsiteX12" fmla="*/ 727699 w 749014"/>
                <a:gd name="connsiteY12" fmla="*/ 727599 h 748554"/>
                <a:gd name="connsiteX13" fmla="*/ 748654 w 749014"/>
                <a:gd name="connsiteY13" fmla="*/ 682831 h 748554"/>
                <a:gd name="connsiteX14" fmla="*/ 733414 w 749014"/>
                <a:gd name="connsiteY14" fmla="*/ 639016 h 748554"/>
                <a:gd name="connsiteX15" fmla="*/ 599112 w 749014"/>
                <a:gd name="connsiteY15" fmla="*/ 503761 h 748554"/>
                <a:gd name="connsiteX16" fmla="*/ 98693 w 749014"/>
                <a:gd name="connsiteY16" fmla="*/ 437505 h 748554"/>
                <a:gd name="connsiteX17" fmla="*/ 115958 w 749014"/>
                <a:gd name="connsiteY17" fmla="*/ 87340 h 748554"/>
                <a:gd name="connsiteX18" fmla="*/ 457367 w 749014"/>
                <a:gd name="connsiteY18" fmla="*/ 101031 h 748554"/>
                <a:gd name="connsiteX19" fmla="*/ 453914 w 749014"/>
                <a:gd name="connsiteY19" fmla="*/ 449484 h 748554"/>
                <a:gd name="connsiteX20" fmla="*/ 272800 w 749014"/>
                <a:gd name="connsiteY20" fmla="*/ 524732 h 748554"/>
                <a:gd name="connsiteX21" fmla="*/ 98693 w 749014"/>
                <a:gd name="connsiteY21" fmla="*/ 437505 h 748554"/>
                <a:gd name="connsiteX22" fmla="*/ 713412 w 749014"/>
                <a:gd name="connsiteY22" fmla="*/ 712359 h 748554"/>
                <a:gd name="connsiteX23" fmla="*/ 652452 w 749014"/>
                <a:gd name="connsiteY23" fmla="*/ 718074 h 748554"/>
                <a:gd name="connsiteX24" fmla="*/ 519102 w 749014"/>
                <a:gd name="connsiteY24" fmla="*/ 584724 h 748554"/>
                <a:gd name="connsiteX25" fmla="*/ 509577 w 749014"/>
                <a:gd name="connsiteY25" fmla="*/ 556149 h 748554"/>
                <a:gd name="connsiteX26" fmla="*/ 525769 w 749014"/>
                <a:gd name="connsiteY26" fmla="*/ 523764 h 748554"/>
                <a:gd name="connsiteX27" fmla="*/ 561964 w 749014"/>
                <a:gd name="connsiteY27" fmla="*/ 507571 h 748554"/>
                <a:gd name="connsiteX28" fmla="*/ 586729 w 749014"/>
                <a:gd name="connsiteY28" fmla="*/ 517096 h 748554"/>
                <a:gd name="connsiteX29" fmla="*/ 720079 w 749014"/>
                <a:gd name="connsiteY29" fmla="*/ 651399 h 748554"/>
                <a:gd name="connsiteX30" fmla="*/ 729604 w 749014"/>
                <a:gd name="connsiteY30" fmla="*/ 679974 h 748554"/>
                <a:gd name="connsiteX31" fmla="*/ 713412 w 749014"/>
                <a:gd name="connsiteY31" fmla="*/ 712359 h 748554"/>
                <a:gd name="connsiteX32" fmla="*/ 713412 w 749014"/>
                <a:gd name="connsiteY32" fmla="*/ 712359 h 748554"/>
                <a:gd name="connsiteX0" fmla="*/ 599112 w 749014"/>
                <a:gd name="connsiteY0" fmla="*/ 503761 h 748554"/>
                <a:gd name="connsiteX1" fmla="*/ 518149 w 749014"/>
                <a:gd name="connsiteY1" fmla="*/ 503761 h 748554"/>
                <a:gd name="connsiteX2" fmla="*/ 478144 w 749014"/>
                <a:gd name="connsiteY2" fmla="*/ 463756 h 748554"/>
                <a:gd name="connsiteX3" fmla="*/ 462904 w 749014"/>
                <a:gd name="connsiteY3" fmla="*/ 73231 h 748554"/>
                <a:gd name="connsiteX4" fmla="*/ 73332 w 749014"/>
                <a:gd name="connsiteY4" fmla="*/ 89424 h 748554"/>
                <a:gd name="connsiteX5" fmla="*/ 88572 w 749014"/>
                <a:gd name="connsiteY5" fmla="*/ 479949 h 748554"/>
                <a:gd name="connsiteX6" fmla="*/ 465762 w 749014"/>
                <a:gd name="connsiteY6" fmla="*/ 478044 h 748554"/>
                <a:gd name="connsiteX7" fmla="*/ 505767 w 749014"/>
                <a:gd name="connsiteY7" fmla="*/ 518049 h 748554"/>
                <a:gd name="connsiteX8" fmla="*/ 490527 w 749014"/>
                <a:gd name="connsiteY8" fmla="*/ 555196 h 748554"/>
                <a:gd name="connsiteX9" fmla="*/ 505767 w 749014"/>
                <a:gd name="connsiteY9" fmla="*/ 599011 h 748554"/>
                <a:gd name="connsiteX10" fmla="*/ 640069 w 749014"/>
                <a:gd name="connsiteY10" fmla="*/ 733314 h 748554"/>
                <a:gd name="connsiteX11" fmla="*/ 678169 w 749014"/>
                <a:gd name="connsiteY11" fmla="*/ 748554 h 748554"/>
                <a:gd name="connsiteX12" fmla="*/ 727699 w 749014"/>
                <a:gd name="connsiteY12" fmla="*/ 727599 h 748554"/>
                <a:gd name="connsiteX13" fmla="*/ 748654 w 749014"/>
                <a:gd name="connsiteY13" fmla="*/ 682831 h 748554"/>
                <a:gd name="connsiteX14" fmla="*/ 733414 w 749014"/>
                <a:gd name="connsiteY14" fmla="*/ 639016 h 748554"/>
                <a:gd name="connsiteX15" fmla="*/ 599112 w 749014"/>
                <a:gd name="connsiteY15" fmla="*/ 503761 h 748554"/>
                <a:gd name="connsiteX16" fmla="*/ 98693 w 749014"/>
                <a:gd name="connsiteY16" fmla="*/ 437505 h 748554"/>
                <a:gd name="connsiteX17" fmla="*/ 115958 w 749014"/>
                <a:gd name="connsiteY17" fmla="*/ 87340 h 748554"/>
                <a:gd name="connsiteX18" fmla="*/ 457367 w 749014"/>
                <a:gd name="connsiteY18" fmla="*/ 101031 h 748554"/>
                <a:gd name="connsiteX19" fmla="*/ 453914 w 749014"/>
                <a:gd name="connsiteY19" fmla="*/ 449484 h 748554"/>
                <a:gd name="connsiteX20" fmla="*/ 272800 w 749014"/>
                <a:gd name="connsiteY20" fmla="*/ 524732 h 748554"/>
                <a:gd name="connsiteX21" fmla="*/ 98693 w 749014"/>
                <a:gd name="connsiteY21" fmla="*/ 437505 h 748554"/>
                <a:gd name="connsiteX22" fmla="*/ 713412 w 749014"/>
                <a:gd name="connsiteY22" fmla="*/ 712359 h 748554"/>
                <a:gd name="connsiteX23" fmla="*/ 652452 w 749014"/>
                <a:gd name="connsiteY23" fmla="*/ 718074 h 748554"/>
                <a:gd name="connsiteX24" fmla="*/ 519102 w 749014"/>
                <a:gd name="connsiteY24" fmla="*/ 584724 h 748554"/>
                <a:gd name="connsiteX25" fmla="*/ 509577 w 749014"/>
                <a:gd name="connsiteY25" fmla="*/ 556149 h 748554"/>
                <a:gd name="connsiteX26" fmla="*/ 525769 w 749014"/>
                <a:gd name="connsiteY26" fmla="*/ 523764 h 748554"/>
                <a:gd name="connsiteX27" fmla="*/ 561964 w 749014"/>
                <a:gd name="connsiteY27" fmla="*/ 507571 h 748554"/>
                <a:gd name="connsiteX28" fmla="*/ 586729 w 749014"/>
                <a:gd name="connsiteY28" fmla="*/ 517096 h 748554"/>
                <a:gd name="connsiteX29" fmla="*/ 720079 w 749014"/>
                <a:gd name="connsiteY29" fmla="*/ 651399 h 748554"/>
                <a:gd name="connsiteX30" fmla="*/ 729604 w 749014"/>
                <a:gd name="connsiteY30" fmla="*/ 679974 h 748554"/>
                <a:gd name="connsiteX31" fmla="*/ 713412 w 749014"/>
                <a:gd name="connsiteY31" fmla="*/ 712359 h 748554"/>
                <a:gd name="connsiteX32" fmla="*/ 713412 w 749014"/>
                <a:gd name="connsiteY32" fmla="*/ 712359 h 748554"/>
                <a:gd name="connsiteX0" fmla="*/ 599112 w 749014"/>
                <a:gd name="connsiteY0" fmla="*/ 503761 h 748554"/>
                <a:gd name="connsiteX1" fmla="*/ 518149 w 749014"/>
                <a:gd name="connsiteY1" fmla="*/ 503761 h 748554"/>
                <a:gd name="connsiteX2" fmla="*/ 478144 w 749014"/>
                <a:gd name="connsiteY2" fmla="*/ 463756 h 748554"/>
                <a:gd name="connsiteX3" fmla="*/ 462904 w 749014"/>
                <a:gd name="connsiteY3" fmla="*/ 73231 h 748554"/>
                <a:gd name="connsiteX4" fmla="*/ 73332 w 749014"/>
                <a:gd name="connsiteY4" fmla="*/ 89424 h 748554"/>
                <a:gd name="connsiteX5" fmla="*/ 88572 w 749014"/>
                <a:gd name="connsiteY5" fmla="*/ 479949 h 748554"/>
                <a:gd name="connsiteX6" fmla="*/ 465762 w 749014"/>
                <a:gd name="connsiteY6" fmla="*/ 478044 h 748554"/>
                <a:gd name="connsiteX7" fmla="*/ 505767 w 749014"/>
                <a:gd name="connsiteY7" fmla="*/ 518049 h 748554"/>
                <a:gd name="connsiteX8" fmla="*/ 490527 w 749014"/>
                <a:gd name="connsiteY8" fmla="*/ 555196 h 748554"/>
                <a:gd name="connsiteX9" fmla="*/ 505767 w 749014"/>
                <a:gd name="connsiteY9" fmla="*/ 599011 h 748554"/>
                <a:gd name="connsiteX10" fmla="*/ 640069 w 749014"/>
                <a:gd name="connsiteY10" fmla="*/ 733314 h 748554"/>
                <a:gd name="connsiteX11" fmla="*/ 678169 w 749014"/>
                <a:gd name="connsiteY11" fmla="*/ 748554 h 748554"/>
                <a:gd name="connsiteX12" fmla="*/ 727699 w 749014"/>
                <a:gd name="connsiteY12" fmla="*/ 727599 h 748554"/>
                <a:gd name="connsiteX13" fmla="*/ 748654 w 749014"/>
                <a:gd name="connsiteY13" fmla="*/ 682831 h 748554"/>
                <a:gd name="connsiteX14" fmla="*/ 733414 w 749014"/>
                <a:gd name="connsiteY14" fmla="*/ 639016 h 748554"/>
                <a:gd name="connsiteX15" fmla="*/ 599112 w 749014"/>
                <a:gd name="connsiteY15" fmla="*/ 503761 h 748554"/>
                <a:gd name="connsiteX16" fmla="*/ 98693 w 749014"/>
                <a:gd name="connsiteY16" fmla="*/ 437505 h 748554"/>
                <a:gd name="connsiteX17" fmla="*/ 115958 w 749014"/>
                <a:gd name="connsiteY17" fmla="*/ 87340 h 748554"/>
                <a:gd name="connsiteX18" fmla="*/ 457367 w 749014"/>
                <a:gd name="connsiteY18" fmla="*/ 101031 h 748554"/>
                <a:gd name="connsiteX19" fmla="*/ 450461 w 749014"/>
                <a:gd name="connsiteY19" fmla="*/ 446061 h 748554"/>
                <a:gd name="connsiteX20" fmla="*/ 272800 w 749014"/>
                <a:gd name="connsiteY20" fmla="*/ 524732 h 748554"/>
                <a:gd name="connsiteX21" fmla="*/ 98693 w 749014"/>
                <a:gd name="connsiteY21" fmla="*/ 437505 h 748554"/>
                <a:gd name="connsiteX22" fmla="*/ 713412 w 749014"/>
                <a:gd name="connsiteY22" fmla="*/ 712359 h 748554"/>
                <a:gd name="connsiteX23" fmla="*/ 652452 w 749014"/>
                <a:gd name="connsiteY23" fmla="*/ 718074 h 748554"/>
                <a:gd name="connsiteX24" fmla="*/ 519102 w 749014"/>
                <a:gd name="connsiteY24" fmla="*/ 584724 h 748554"/>
                <a:gd name="connsiteX25" fmla="*/ 509577 w 749014"/>
                <a:gd name="connsiteY25" fmla="*/ 556149 h 748554"/>
                <a:gd name="connsiteX26" fmla="*/ 525769 w 749014"/>
                <a:gd name="connsiteY26" fmla="*/ 523764 h 748554"/>
                <a:gd name="connsiteX27" fmla="*/ 561964 w 749014"/>
                <a:gd name="connsiteY27" fmla="*/ 507571 h 748554"/>
                <a:gd name="connsiteX28" fmla="*/ 586729 w 749014"/>
                <a:gd name="connsiteY28" fmla="*/ 517096 h 748554"/>
                <a:gd name="connsiteX29" fmla="*/ 720079 w 749014"/>
                <a:gd name="connsiteY29" fmla="*/ 651399 h 748554"/>
                <a:gd name="connsiteX30" fmla="*/ 729604 w 749014"/>
                <a:gd name="connsiteY30" fmla="*/ 679974 h 748554"/>
                <a:gd name="connsiteX31" fmla="*/ 713412 w 749014"/>
                <a:gd name="connsiteY31" fmla="*/ 712359 h 748554"/>
                <a:gd name="connsiteX32" fmla="*/ 713412 w 749014"/>
                <a:gd name="connsiteY32" fmla="*/ 712359 h 748554"/>
                <a:gd name="connsiteX0" fmla="*/ 599112 w 749014"/>
                <a:gd name="connsiteY0" fmla="*/ 503761 h 748554"/>
                <a:gd name="connsiteX1" fmla="*/ 518149 w 749014"/>
                <a:gd name="connsiteY1" fmla="*/ 503761 h 748554"/>
                <a:gd name="connsiteX2" fmla="*/ 478144 w 749014"/>
                <a:gd name="connsiteY2" fmla="*/ 463756 h 748554"/>
                <a:gd name="connsiteX3" fmla="*/ 462904 w 749014"/>
                <a:gd name="connsiteY3" fmla="*/ 73231 h 748554"/>
                <a:gd name="connsiteX4" fmla="*/ 73332 w 749014"/>
                <a:gd name="connsiteY4" fmla="*/ 89424 h 748554"/>
                <a:gd name="connsiteX5" fmla="*/ 88572 w 749014"/>
                <a:gd name="connsiteY5" fmla="*/ 479949 h 748554"/>
                <a:gd name="connsiteX6" fmla="*/ 465762 w 749014"/>
                <a:gd name="connsiteY6" fmla="*/ 478044 h 748554"/>
                <a:gd name="connsiteX7" fmla="*/ 505767 w 749014"/>
                <a:gd name="connsiteY7" fmla="*/ 518049 h 748554"/>
                <a:gd name="connsiteX8" fmla="*/ 490527 w 749014"/>
                <a:gd name="connsiteY8" fmla="*/ 555196 h 748554"/>
                <a:gd name="connsiteX9" fmla="*/ 505767 w 749014"/>
                <a:gd name="connsiteY9" fmla="*/ 599011 h 748554"/>
                <a:gd name="connsiteX10" fmla="*/ 640069 w 749014"/>
                <a:gd name="connsiteY10" fmla="*/ 733314 h 748554"/>
                <a:gd name="connsiteX11" fmla="*/ 678169 w 749014"/>
                <a:gd name="connsiteY11" fmla="*/ 748554 h 748554"/>
                <a:gd name="connsiteX12" fmla="*/ 727699 w 749014"/>
                <a:gd name="connsiteY12" fmla="*/ 727599 h 748554"/>
                <a:gd name="connsiteX13" fmla="*/ 748654 w 749014"/>
                <a:gd name="connsiteY13" fmla="*/ 682831 h 748554"/>
                <a:gd name="connsiteX14" fmla="*/ 733414 w 749014"/>
                <a:gd name="connsiteY14" fmla="*/ 639016 h 748554"/>
                <a:gd name="connsiteX15" fmla="*/ 599112 w 749014"/>
                <a:gd name="connsiteY15" fmla="*/ 503761 h 748554"/>
                <a:gd name="connsiteX16" fmla="*/ 98693 w 749014"/>
                <a:gd name="connsiteY16" fmla="*/ 437505 h 748554"/>
                <a:gd name="connsiteX17" fmla="*/ 115958 w 749014"/>
                <a:gd name="connsiteY17" fmla="*/ 87340 h 748554"/>
                <a:gd name="connsiteX18" fmla="*/ 457367 w 749014"/>
                <a:gd name="connsiteY18" fmla="*/ 101031 h 748554"/>
                <a:gd name="connsiteX19" fmla="*/ 450461 w 749014"/>
                <a:gd name="connsiteY19" fmla="*/ 446061 h 748554"/>
                <a:gd name="connsiteX20" fmla="*/ 272800 w 749014"/>
                <a:gd name="connsiteY20" fmla="*/ 524732 h 748554"/>
                <a:gd name="connsiteX21" fmla="*/ 98693 w 749014"/>
                <a:gd name="connsiteY21" fmla="*/ 437505 h 748554"/>
                <a:gd name="connsiteX22" fmla="*/ 713412 w 749014"/>
                <a:gd name="connsiteY22" fmla="*/ 712359 h 748554"/>
                <a:gd name="connsiteX23" fmla="*/ 652452 w 749014"/>
                <a:gd name="connsiteY23" fmla="*/ 718074 h 748554"/>
                <a:gd name="connsiteX24" fmla="*/ 519102 w 749014"/>
                <a:gd name="connsiteY24" fmla="*/ 584724 h 748554"/>
                <a:gd name="connsiteX25" fmla="*/ 509577 w 749014"/>
                <a:gd name="connsiteY25" fmla="*/ 556149 h 748554"/>
                <a:gd name="connsiteX26" fmla="*/ 525769 w 749014"/>
                <a:gd name="connsiteY26" fmla="*/ 523764 h 748554"/>
                <a:gd name="connsiteX27" fmla="*/ 561964 w 749014"/>
                <a:gd name="connsiteY27" fmla="*/ 507571 h 748554"/>
                <a:gd name="connsiteX28" fmla="*/ 586729 w 749014"/>
                <a:gd name="connsiteY28" fmla="*/ 517096 h 748554"/>
                <a:gd name="connsiteX29" fmla="*/ 720079 w 749014"/>
                <a:gd name="connsiteY29" fmla="*/ 651399 h 748554"/>
                <a:gd name="connsiteX30" fmla="*/ 729604 w 749014"/>
                <a:gd name="connsiteY30" fmla="*/ 679974 h 748554"/>
                <a:gd name="connsiteX31" fmla="*/ 713412 w 749014"/>
                <a:gd name="connsiteY31" fmla="*/ 712359 h 748554"/>
                <a:gd name="connsiteX32" fmla="*/ 713412 w 749014"/>
                <a:gd name="connsiteY32" fmla="*/ 712359 h 748554"/>
                <a:gd name="connsiteX0" fmla="*/ 599112 w 749014"/>
                <a:gd name="connsiteY0" fmla="*/ 503761 h 748554"/>
                <a:gd name="connsiteX1" fmla="*/ 518149 w 749014"/>
                <a:gd name="connsiteY1" fmla="*/ 503761 h 748554"/>
                <a:gd name="connsiteX2" fmla="*/ 478144 w 749014"/>
                <a:gd name="connsiteY2" fmla="*/ 463756 h 748554"/>
                <a:gd name="connsiteX3" fmla="*/ 462904 w 749014"/>
                <a:gd name="connsiteY3" fmla="*/ 73231 h 748554"/>
                <a:gd name="connsiteX4" fmla="*/ 73332 w 749014"/>
                <a:gd name="connsiteY4" fmla="*/ 89424 h 748554"/>
                <a:gd name="connsiteX5" fmla="*/ 88572 w 749014"/>
                <a:gd name="connsiteY5" fmla="*/ 479949 h 748554"/>
                <a:gd name="connsiteX6" fmla="*/ 465762 w 749014"/>
                <a:gd name="connsiteY6" fmla="*/ 478044 h 748554"/>
                <a:gd name="connsiteX7" fmla="*/ 505767 w 749014"/>
                <a:gd name="connsiteY7" fmla="*/ 518049 h 748554"/>
                <a:gd name="connsiteX8" fmla="*/ 490527 w 749014"/>
                <a:gd name="connsiteY8" fmla="*/ 555196 h 748554"/>
                <a:gd name="connsiteX9" fmla="*/ 505767 w 749014"/>
                <a:gd name="connsiteY9" fmla="*/ 599011 h 748554"/>
                <a:gd name="connsiteX10" fmla="*/ 640069 w 749014"/>
                <a:gd name="connsiteY10" fmla="*/ 733314 h 748554"/>
                <a:gd name="connsiteX11" fmla="*/ 678169 w 749014"/>
                <a:gd name="connsiteY11" fmla="*/ 748554 h 748554"/>
                <a:gd name="connsiteX12" fmla="*/ 727699 w 749014"/>
                <a:gd name="connsiteY12" fmla="*/ 727599 h 748554"/>
                <a:gd name="connsiteX13" fmla="*/ 748654 w 749014"/>
                <a:gd name="connsiteY13" fmla="*/ 682831 h 748554"/>
                <a:gd name="connsiteX14" fmla="*/ 733414 w 749014"/>
                <a:gd name="connsiteY14" fmla="*/ 639016 h 748554"/>
                <a:gd name="connsiteX15" fmla="*/ 599112 w 749014"/>
                <a:gd name="connsiteY15" fmla="*/ 503761 h 748554"/>
                <a:gd name="connsiteX16" fmla="*/ 98693 w 749014"/>
                <a:gd name="connsiteY16" fmla="*/ 437505 h 748554"/>
                <a:gd name="connsiteX17" fmla="*/ 115958 w 749014"/>
                <a:gd name="connsiteY17" fmla="*/ 87340 h 748554"/>
                <a:gd name="connsiteX18" fmla="*/ 457367 w 749014"/>
                <a:gd name="connsiteY18" fmla="*/ 101031 h 748554"/>
                <a:gd name="connsiteX19" fmla="*/ 450461 w 749014"/>
                <a:gd name="connsiteY19" fmla="*/ 446061 h 748554"/>
                <a:gd name="connsiteX20" fmla="*/ 272800 w 749014"/>
                <a:gd name="connsiteY20" fmla="*/ 524732 h 748554"/>
                <a:gd name="connsiteX21" fmla="*/ 98693 w 749014"/>
                <a:gd name="connsiteY21" fmla="*/ 437505 h 748554"/>
                <a:gd name="connsiteX22" fmla="*/ 713412 w 749014"/>
                <a:gd name="connsiteY22" fmla="*/ 712359 h 748554"/>
                <a:gd name="connsiteX23" fmla="*/ 652452 w 749014"/>
                <a:gd name="connsiteY23" fmla="*/ 718074 h 748554"/>
                <a:gd name="connsiteX24" fmla="*/ 519102 w 749014"/>
                <a:gd name="connsiteY24" fmla="*/ 584724 h 748554"/>
                <a:gd name="connsiteX25" fmla="*/ 509577 w 749014"/>
                <a:gd name="connsiteY25" fmla="*/ 556149 h 748554"/>
                <a:gd name="connsiteX26" fmla="*/ 525769 w 749014"/>
                <a:gd name="connsiteY26" fmla="*/ 523764 h 748554"/>
                <a:gd name="connsiteX27" fmla="*/ 561964 w 749014"/>
                <a:gd name="connsiteY27" fmla="*/ 507571 h 748554"/>
                <a:gd name="connsiteX28" fmla="*/ 586729 w 749014"/>
                <a:gd name="connsiteY28" fmla="*/ 517096 h 748554"/>
                <a:gd name="connsiteX29" fmla="*/ 720079 w 749014"/>
                <a:gd name="connsiteY29" fmla="*/ 651399 h 748554"/>
                <a:gd name="connsiteX30" fmla="*/ 729604 w 749014"/>
                <a:gd name="connsiteY30" fmla="*/ 679974 h 748554"/>
                <a:gd name="connsiteX31" fmla="*/ 713412 w 749014"/>
                <a:gd name="connsiteY31" fmla="*/ 712359 h 748554"/>
                <a:gd name="connsiteX32" fmla="*/ 713412 w 749014"/>
                <a:gd name="connsiteY32" fmla="*/ 712359 h 748554"/>
                <a:gd name="connsiteX0" fmla="*/ 599112 w 749014"/>
                <a:gd name="connsiteY0" fmla="*/ 503761 h 748554"/>
                <a:gd name="connsiteX1" fmla="*/ 518149 w 749014"/>
                <a:gd name="connsiteY1" fmla="*/ 503761 h 748554"/>
                <a:gd name="connsiteX2" fmla="*/ 478144 w 749014"/>
                <a:gd name="connsiteY2" fmla="*/ 463756 h 748554"/>
                <a:gd name="connsiteX3" fmla="*/ 462904 w 749014"/>
                <a:gd name="connsiteY3" fmla="*/ 73231 h 748554"/>
                <a:gd name="connsiteX4" fmla="*/ 73332 w 749014"/>
                <a:gd name="connsiteY4" fmla="*/ 89424 h 748554"/>
                <a:gd name="connsiteX5" fmla="*/ 88572 w 749014"/>
                <a:gd name="connsiteY5" fmla="*/ 479949 h 748554"/>
                <a:gd name="connsiteX6" fmla="*/ 465762 w 749014"/>
                <a:gd name="connsiteY6" fmla="*/ 478044 h 748554"/>
                <a:gd name="connsiteX7" fmla="*/ 505767 w 749014"/>
                <a:gd name="connsiteY7" fmla="*/ 518049 h 748554"/>
                <a:gd name="connsiteX8" fmla="*/ 490527 w 749014"/>
                <a:gd name="connsiteY8" fmla="*/ 555196 h 748554"/>
                <a:gd name="connsiteX9" fmla="*/ 505767 w 749014"/>
                <a:gd name="connsiteY9" fmla="*/ 599011 h 748554"/>
                <a:gd name="connsiteX10" fmla="*/ 640069 w 749014"/>
                <a:gd name="connsiteY10" fmla="*/ 733314 h 748554"/>
                <a:gd name="connsiteX11" fmla="*/ 678169 w 749014"/>
                <a:gd name="connsiteY11" fmla="*/ 748554 h 748554"/>
                <a:gd name="connsiteX12" fmla="*/ 727699 w 749014"/>
                <a:gd name="connsiteY12" fmla="*/ 727599 h 748554"/>
                <a:gd name="connsiteX13" fmla="*/ 748654 w 749014"/>
                <a:gd name="connsiteY13" fmla="*/ 682831 h 748554"/>
                <a:gd name="connsiteX14" fmla="*/ 733414 w 749014"/>
                <a:gd name="connsiteY14" fmla="*/ 639016 h 748554"/>
                <a:gd name="connsiteX15" fmla="*/ 599112 w 749014"/>
                <a:gd name="connsiteY15" fmla="*/ 503761 h 748554"/>
                <a:gd name="connsiteX16" fmla="*/ 98693 w 749014"/>
                <a:gd name="connsiteY16" fmla="*/ 437505 h 748554"/>
                <a:gd name="connsiteX17" fmla="*/ 115958 w 749014"/>
                <a:gd name="connsiteY17" fmla="*/ 87340 h 748554"/>
                <a:gd name="connsiteX18" fmla="*/ 438910 w 749014"/>
                <a:gd name="connsiteY18" fmla="*/ 92474 h 748554"/>
                <a:gd name="connsiteX19" fmla="*/ 450461 w 749014"/>
                <a:gd name="connsiteY19" fmla="*/ 446061 h 748554"/>
                <a:gd name="connsiteX20" fmla="*/ 272800 w 749014"/>
                <a:gd name="connsiteY20" fmla="*/ 524732 h 748554"/>
                <a:gd name="connsiteX21" fmla="*/ 98693 w 749014"/>
                <a:gd name="connsiteY21" fmla="*/ 437505 h 748554"/>
                <a:gd name="connsiteX22" fmla="*/ 713412 w 749014"/>
                <a:gd name="connsiteY22" fmla="*/ 712359 h 748554"/>
                <a:gd name="connsiteX23" fmla="*/ 652452 w 749014"/>
                <a:gd name="connsiteY23" fmla="*/ 718074 h 748554"/>
                <a:gd name="connsiteX24" fmla="*/ 519102 w 749014"/>
                <a:gd name="connsiteY24" fmla="*/ 584724 h 748554"/>
                <a:gd name="connsiteX25" fmla="*/ 509577 w 749014"/>
                <a:gd name="connsiteY25" fmla="*/ 556149 h 748554"/>
                <a:gd name="connsiteX26" fmla="*/ 525769 w 749014"/>
                <a:gd name="connsiteY26" fmla="*/ 523764 h 748554"/>
                <a:gd name="connsiteX27" fmla="*/ 561964 w 749014"/>
                <a:gd name="connsiteY27" fmla="*/ 507571 h 748554"/>
                <a:gd name="connsiteX28" fmla="*/ 586729 w 749014"/>
                <a:gd name="connsiteY28" fmla="*/ 517096 h 748554"/>
                <a:gd name="connsiteX29" fmla="*/ 720079 w 749014"/>
                <a:gd name="connsiteY29" fmla="*/ 651399 h 748554"/>
                <a:gd name="connsiteX30" fmla="*/ 729604 w 749014"/>
                <a:gd name="connsiteY30" fmla="*/ 679974 h 748554"/>
                <a:gd name="connsiteX31" fmla="*/ 713412 w 749014"/>
                <a:gd name="connsiteY31" fmla="*/ 712359 h 748554"/>
                <a:gd name="connsiteX32" fmla="*/ 713412 w 749014"/>
                <a:gd name="connsiteY32" fmla="*/ 712359 h 748554"/>
                <a:gd name="connsiteX0" fmla="*/ 599112 w 749014"/>
                <a:gd name="connsiteY0" fmla="*/ 503761 h 748554"/>
                <a:gd name="connsiteX1" fmla="*/ 518149 w 749014"/>
                <a:gd name="connsiteY1" fmla="*/ 503761 h 748554"/>
                <a:gd name="connsiteX2" fmla="*/ 478144 w 749014"/>
                <a:gd name="connsiteY2" fmla="*/ 463756 h 748554"/>
                <a:gd name="connsiteX3" fmla="*/ 462904 w 749014"/>
                <a:gd name="connsiteY3" fmla="*/ 73231 h 748554"/>
                <a:gd name="connsiteX4" fmla="*/ 73332 w 749014"/>
                <a:gd name="connsiteY4" fmla="*/ 89424 h 748554"/>
                <a:gd name="connsiteX5" fmla="*/ 88572 w 749014"/>
                <a:gd name="connsiteY5" fmla="*/ 479949 h 748554"/>
                <a:gd name="connsiteX6" fmla="*/ 465762 w 749014"/>
                <a:gd name="connsiteY6" fmla="*/ 478044 h 748554"/>
                <a:gd name="connsiteX7" fmla="*/ 505767 w 749014"/>
                <a:gd name="connsiteY7" fmla="*/ 518049 h 748554"/>
                <a:gd name="connsiteX8" fmla="*/ 490527 w 749014"/>
                <a:gd name="connsiteY8" fmla="*/ 555196 h 748554"/>
                <a:gd name="connsiteX9" fmla="*/ 505767 w 749014"/>
                <a:gd name="connsiteY9" fmla="*/ 599011 h 748554"/>
                <a:gd name="connsiteX10" fmla="*/ 640069 w 749014"/>
                <a:gd name="connsiteY10" fmla="*/ 733314 h 748554"/>
                <a:gd name="connsiteX11" fmla="*/ 678169 w 749014"/>
                <a:gd name="connsiteY11" fmla="*/ 748554 h 748554"/>
                <a:gd name="connsiteX12" fmla="*/ 727699 w 749014"/>
                <a:gd name="connsiteY12" fmla="*/ 727599 h 748554"/>
                <a:gd name="connsiteX13" fmla="*/ 748654 w 749014"/>
                <a:gd name="connsiteY13" fmla="*/ 682831 h 748554"/>
                <a:gd name="connsiteX14" fmla="*/ 733414 w 749014"/>
                <a:gd name="connsiteY14" fmla="*/ 639016 h 748554"/>
                <a:gd name="connsiteX15" fmla="*/ 599112 w 749014"/>
                <a:gd name="connsiteY15" fmla="*/ 503761 h 748554"/>
                <a:gd name="connsiteX16" fmla="*/ 98693 w 749014"/>
                <a:gd name="connsiteY16" fmla="*/ 437505 h 748554"/>
                <a:gd name="connsiteX17" fmla="*/ 115958 w 749014"/>
                <a:gd name="connsiteY17" fmla="*/ 87340 h 748554"/>
                <a:gd name="connsiteX18" fmla="*/ 438910 w 749014"/>
                <a:gd name="connsiteY18" fmla="*/ 92474 h 748554"/>
                <a:gd name="connsiteX19" fmla="*/ 450461 w 749014"/>
                <a:gd name="connsiteY19" fmla="*/ 446061 h 748554"/>
                <a:gd name="connsiteX20" fmla="*/ 272800 w 749014"/>
                <a:gd name="connsiteY20" fmla="*/ 524732 h 748554"/>
                <a:gd name="connsiteX21" fmla="*/ 98693 w 749014"/>
                <a:gd name="connsiteY21" fmla="*/ 437505 h 748554"/>
                <a:gd name="connsiteX22" fmla="*/ 713412 w 749014"/>
                <a:gd name="connsiteY22" fmla="*/ 712359 h 748554"/>
                <a:gd name="connsiteX23" fmla="*/ 652452 w 749014"/>
                <a:gd name="connsiteY23" fmla="*/ 718074 h 748554"/>
                <a:gd name="connsiteX24" fmla="*/ 519102 w 749014"/>
                <a:gd name="connsiteY24" fmla="*/ 584724 h 748554"/>
                <a:gd name="connsiteX25" fmla="*/ 509577 w 749014"/>
                <a:gd name="connsiteY25" fmla="*/ 556149 h 748554"/>
                <a:gd name="connsiteX26" fmla="*/ 525769 w 749014"/>
                <a:gd name="connsiteY26" fmla="*/ 523764 h 748554"/>
                <a:gd name="connsiteX27" fmla="*/ 561964 w 749014"/>
                <a:gd name="connsiteY27" fmla="*/ 507571 h 748554"/>
                <a:gd name="connsiteX28" fmla="*/ 586729 w 749014"/>
                <a:gd name="connsiteY28" fmla="*/ 517096 h 748554"/>
                <a:gd name="connsiteX29" fmla="*/ 720079 w 749014"/>
                <a:gd name="connsiteY29" fmla="*/ 651399 h 748554"/>
                <a:gd name="connsiteX30" fmla="*/ 729604 w 749014"/>
                <a:gd name="connsiteY30" fmla="*/ 679974 h 748554"/>
                <a:gd name="connsiteX31" fmla="*/ 713412 w 749014"/>
                <a:gd name="connsiteY31" fmla="*/ 712359 h 748554"/>
                <a:gd name="connsiteX32" fmla="*/ 713412 w 749014"/>
                <a:gd name="connsiteY32" fmla="*/ 712359 h 748554"/>
                <a:gd name="connsiteX0" fmla="*/ 599112 w 749014"/>
                <a:gd name="connsiteY0" fmla="*/ 503761 h 748554"/>
                <a:gd name="connsiteX1" fmla="*/ 518149 w 749014"/>
                <a:gd name="connsiteY1" fmla="*/ 503761 h 748554"/>
                <a:gd name="connsiteX2" fmla="*/ 478144 w 749014"/>
                <a:gd name="connsiteY2" fmla="*/ 463756 h 748554"/>
                <a:gd name="connsiteX3" fmla="*/ 462904 w 749014"/>
                <a:gd name="connsiteY3" fmla="*/ 73231 h 748554"/>
                <a:gd name="connsiteX4" fmla="*/ 73332 w 749014"/>
                <a:gd name="connsiteY4" fmla="*/ 89424 h 748554"/>
                <a:gd name="connsiteX5" fmla="*/ 88572 w 749014"/>
                <a:gd name="connsiteY5" fmla="*/ 479949 h 748554"/>
                <a:gd name="connsiteX6" fmla="*/ 465762 w 749014"/>
                <a:gd name="connsiteY6" fmla="*/ 478044 h 748554"/>
                <a:gd name="connsiteX7" fmla="*/ 505767 w 749014"/>
                <a:gd name="connsiteY7" fmla="*/ 518049 h 748554"/>
                <a:gd name="connsiteX8" fmla="*/ 490527 w 749014"/>
                <a:gd name="connsiteY8" fmla="*/ 555196 h 748554"/>
                <a:gd name="connsiteX9" fmla="*/ 505767 w 749014"/>
                <a:gd name="connsiteY9" fmla="*/ 599011 h 748554"/>
                <a:gd name="connsiteX10" fmla="*/ 640069 w 749014"/>
                <a:gd name="connsiteY10" fmla="*/ 733314 h 748554"/>
                <a:gd name="connsiteX11" fmla="*/ 678169 w 749014"/>
                <a:gd name="connsiteY11" fmla="*/ 748554 h 748554"/>
                <a:gd name="connsiteX12" fmla="*/ 727699 w 749014"/>
                <a:gd name="connsiteY12" fmla="*/ 727599 h 748554"/>
                <a:gd name="connsiteX13" fmla="*/ 748654 w 749014"/>
                <a:gd name="connsiteY13" fmla="*/ 682831 h 748554"/>
                <a:gd name="connsiteX14" fmla="*/ 733414 w 749014"/>
                <a:gd name="connsiteY14" fmla="*/ 639016 h 748554"/>
                <a:gd name="connsiteX15" fmla="*/ 599112 w 749014"/>
                <a:gd name="connsiteY15" fmla="*/ 503761 h 748554"/>
                <a:gd name="connsiteX16" fmla="*/ 98693 w 749014"/>
                <a:gd name="connsiteY16" fmla="*/ 437505 h 748554"/>
                <a:gd name="connsiteX17" fmla="*/ 115958 w 749014"/>
                <a:gd name="connsiteY17" fmla="*/ 87340 h 748554"/>
                <a:gd name="connsiteX18" fmla="*/ 438910 w 749014"/>
                <a:gd name="connsiteY18" fmla="*/ 92474 h 748554"/>
                <a:gd name="connsiteX19" fmla="*/ 450461 w 749014"/>
                <a:gd name="connsiteY19" fmla="*/ 446061 h 748554"/>
                <a:gd name="connsiteX20" fmla="*/ 272800 w 749014"/>
                <a:gd name="connsiteY20" fmla="*/ 524732 h 748554"/>
                <a:gd name="connsiteX21" fmla="*/ 98693 w 749014"/>
                <a:gd name="connsiteY21" fmla="*/ 437505 h 748554"/>
                <a:gd name="connsiteX22" fmla="*/ 713412 w 749014"/>
                <a:gd name="connsiteY22" fmla="*/ 712359 h 748554"/>
                <a:gd name="connsiteX23" fmla="*/ 652452 w 749014"/>
                <a:gd name="connsiteY23" fmla="*/ 718074 h 748554"/>
                <a:gd name="connsiteX24" fmla="*/ 519102 w 749014"/>
                <a:gd name="connsiteY24" fmla="*/ 584724 h 748554"/>
                <a:gd name="connsiteX25" fmla="*/ 509577 w 749014"/>
                <a:gd name="connsiteY25" fmla="*/ 556149 h 748554"/>
                <a:gd name="connsiteX26" fmla="*/ 525769 w 749014"/>
                <a:gd name="connsiteY26" fmla="*/ 523764 h 748554"/>
                <a:gd name="connsiteX27" fmla="*/ 561964 w 749014"/>
                <a:gd name="connsiteY27" fmla="*/ 507571 h 748554"/>
                <a:gd name="connsiteX28" fmla="*/ 586729 w 749014"/>
                <a:gd name="connsiteY28" fmla="*/ 517096 h 748554"/>
                <a:gd name="connsiteX29" fmla="*/ 720079 w 749014"/>
                <a:gd name="connsiteY29" fmla="*/ 651399 h 748554"/>
                <a:gd name="connsiteX30" fmla="*/ 729604 w 749014"/>
                <a:gd name="connsiteY30" fmla="*/ 679974 h 748554"/>
                <a:gd name="connsiteX31" fmla="*/ 713412 w 749014"/>
                <a:gd name="connsiteY31" fmla="*/ 712359 h 748554"/>
                <a:gd name="connsiteX32" fmla="*/ 713412 w 749014"/>
                <a:gd name="connsiteY32" fmla="*/ 712359 h 74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49014" h="748554">
                  <a:moveTo>
                    <a:pt x="599112" y="503761"/>
                  </a:moveTo>
                  <a:cubicBezTo>
                    <a:pt x="578157" y="482806"/>
                    <a:pt x="543867" y="483759"/>
                    <a:pt x="518149" y="503761"/>
                  </a:cubicBezTo>
                  <a:lnTo>
                    <a:pt x="478144" y="463756"/>
                  </a:lnTo>
                  <a:cubicBezTo>
                    <a:pt x="581967" y="351361"/>
                    <a:pt x="575299" y="177054"/>
                    <a:pt x="462904" y="73231"/>
                  </a:cubicBezTo>
                  <a:cubicBezTo>
                    <a:pt x="350509" y="-30591"/>
                    <a:pt x="177154" y="-22971"/>
                    <a:pt x="73332" y="89424"/>
                  </a:cubicBezTo>
                  <a:cubicBezTo>
                    <a:pt x="-30491" y="201819"/>
                    <a:pt x="-22871" y="376126"/>
                    <a:pt x="88572" y="479949"/>
                  </a:cubicBezTo>
                  <a:cubicBezTo>
                    <a:pt x="195252" y="579009"/>
                    <a:pt x="360034" y="578056"/>
                    <a:pt x="465762" y="478044"/>
                  </a:cubicBezTo>
                  <a:lnTo>
                    <a:pt x="505767" y="518049"/>
                  </a:lnTo>
                  <a:cubicBezTo>
                    <a:pt x="497194" y="528526"/>
                    <a:pt x="492432" y="541861"/>
                    <a:pt x="490527" y="555196"/>
                  </a:cubicBezTo>
                  <a:cubicBezTo>
                    <a:pt x="488622" y="571389"/>
                    <a:pt x="494337" y="587581"/>
                    <a:pt x="505767" y="599011"/>
                  </a:cubicBezTo>
                  <a:lnTo>
                    <a:pt x="640069" y="733314"/>
                  </a:lnTo>
                  <a:cubicBezTo>
                    <a:pt x="650547" y="742839"/>
                    <a:pt x="663882" y="748554"/>
                    <a:pt x="678169" y="748554"/>
                  </a:cubicBezTo>
                  <a:cubicBezTo>
                    <a:pt x="697219" y="748554"/>
                    <a:pt x="714364" y="740934"/>
                    <a:pt x="727699" y="727599"/>
                  </a:cubicBezTo>
                  <a:cubicBezTo>
                    <a:pt x="740082" y="716169"/>
                    <a:pt x="747702" y="699976"/>
                    <a:pt x="748654" y="682831"/>
                  </a:cubicBezTo>
                  <a:cubicBezTo>
                    <a:pt x="750559" y="666639"/>
                    <a:pt x="744844" y="650446"/>
                    <a:pt x="733414" y="639016"/>
                  </a:cubicBezTo>
                  <a:lnTo>
                    <a:pt x="599112" y="503761"/>
                  </a:lnTo>
                  <a:close/>
                  <a:moveTo>
                    <a:pt x="98693" y="437505"/>
                  </a:moveTo>
                  <a:cubicBezTo>
                    <a:pt x="-1319" y="337493"/>
                    <a:pt x="59255" y="144845"/>
                    <a:pt x="115958" y="87340"/>
                  </a:cubicBezTo>
                  <a:cubicBezTo>
                    <a:pt x="172661" y="29835"/>
                    <a:pt x="322728" y="1882"/>
                    <a:pt x="438910" y="92474"/>
                  </a:cubicBezTo>
                  <a:cubicBezTo>
                    <a:pt x="555092" y="183066"/>
                    <a:pt x="528219" y="358616"/>
                    <a:pt x="450461" y="446061"/>
                  </a:cubicBezTo>
                  <a:cubicBezTo>
                    <a:pt x="399175" y="503736"/>
                    <a:pt x="331428" y="526158"/>
                    <a:pt x="272800" y="524732"/>
                  </a:cubicBezTo>
                  <a:cubicBezTo>
                    <a:pt x="214172" y="523306"/>
                    <a:pt x="147271" y="486083"/>
                    <a:pt x="98693" y="437505"/>
                  </a:cubicBezTo>
                  <a:close/>
                  <a:moveTo>
                    <a:pt x="713412" y="712359"/>
                  </a:moveTo>
                  <a:cubicBezTo>
                    <a:pt x="695314" y="730456"/>
                    <a:pt x="667692" y="733314"/>
                    <a:pt x="652452" y="718074"/>
                  </a:cubicBezTo>
                  <a:lnTo>
                    <a:pt x="519102" y="584724"/>
                  </a:lnTo>
                  <a:cubicBezTo>
                    <a:pt x="511482" y="577104"/>
                    <a:pt x="508624" y="566626"/>
                    <a:pt x="509577" y="556149"/>
                  </a:cubicBezTo>
                  <a:cubicBezTo>
                    <a:pt x="510529" y="543766"/>
                    <a:pt x="516244" y="532336"/>
                    <a:pt x="525769" y="523764"/>
                  </a:cubicBezTo>
                  <a:cubicBezTo>
                    <a:pt x="535294" y="514239"/>
                    <a:pt x="548629" y="508524"/>
                    <a:pt x="561964" y="507571"/>
                  </a:cubicBezTo>
                  <a:cubicBezTo>
                    <a:pt x="571489" y="507571"/>
                    <a:pt x="580062" y="510429"/>
                    <a:pt x="586729" y="517096"/>
                  </a:cubicBezTo>
                  <a:lnTo>
                    <a:pt x="720079" y="651399"/>
                  </a:lnTo>
                  <a:cubicBezTo>
                    <a:pt x="727699" y="659019"/>
                    <a:pt x="730557" y="669496"/>
                    <a:pt x="729604" y="679974"/>
                  </a:cubicBezTo>
                  <a:cubicBezTo>
                    <a:pt x="727699" y="692356"/>
                    <a:pt x="722937" y="703786"/>
                    <a:pt x="713412" y="712359"/>
                  </a:cubicBezTo>
                  <a:lnTo>
                    <a:pt x="713412" y="712359"/>
                  </a:lnTo>
                  <a:close/>
                </a:path>
              </a:pathLst>
            </a:custGeom>
            <a:solidFill>
              <a:schemeClr val="tx2">
                <a:lumMod val="20000"/>
                <a:lumOff val="80000"/>
              </a:schemeClr>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3593098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BC7F2">
            <a:alpha val="9000"/>
          </a:srgbClr>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DAE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POSITIONING &amp; STRATEGY</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6486071" cy="707886"/>
          </a:xfrm>
          <a:prstGeom prst="rect">
            <a:avLst/>
          </a:prstGeom>
          <a:noFill/>
        </p:spPr>
        <p:txBody>
          <a:bodyPr wrap="none" rtlCol="0">
            <a:spAutoFit/>
          </a:bodyPr>
          <a:lstStyle/>
          <a:p>
            <a:r>
              <a:rPr lang="en-US" sz="4000" dirty="0">
                <a:solidFill>
                  <a:schemeClr val="tx1">
                    <a:lumMod val="65000"/>
                    <a:lumOff val="35000"/>
                  </a:schemeClr>
                </a:solidFill>
                <a:latin typeface="Century Gothic" panose="020B0502020202020204" pitchFamily="34" charset="0"/>
              </a:rPr>
              <a:t>POSITIONING &amp; STRATEGY</a:t>
            </a:r>
          </a:p>
        </p:txBody>
      </p:sp>
      <p:sp>
        <p:nvSpPr>
          <p:cNvPr id="40" name="TextBox 39">
            <a:extLst>
              <a:ext uri="{FF2B5EF4-FFF2-40B4-BE49-F238E27FC236}">
                <a16:creationId xmlns:a16="http://schemas.microsoft.com/office/drawing/2014/main" id="{1232DF5D-E47D-EB43-96E7-B6A4F3E4110D}"/>
              </a:ext>
            </a:extLst>
          </p:cNvPr>
          <p:cNvSpPr txBox="1"/>
          <p:nvPr/>
        </p:nvSpPr>
        <p:spPr>
          <a:xfrm>
            <a:off x="808892" y="1043354"/>
            <a:ext cx="8654032" cy="646331"/>
          </a:xfrm>
          <a:prstGeom prst="rect">
            <a:avLst/>
          </a:prstGeom>
          <a:noFill/>
        </p:spPr>
        <p:txBody>
          <a:bodyPr wrap="square" rtlCol="0">
            <a:spAutoFit/>
          </a:bodyPr>
          <a:lstStyle/>
          <a:p>
            <a:r>
              <a:rPr lang="en-US" dirty="0">
                <a:latin typeface="Century Gothic" panose="020B0502020202020204" pitchFamily="34" charset="0"/>
              </a:rPr>
              <a:t>Describe the following: your company’s pursuits; its marketplace; your long-term vision and strategy; and how your brand aims to reach its goals.</a:t>
            </a:r>
          </a:p>
        </p:txBody>
      </p:sp>
      <p:pic>
        <p:nvPicPr>
          <p:cNvPr id="14" name="Picture 13">
            <a:extLst>
              <a:ext uri="{FF2B5EF4-FFF2-40B4-BE49-F238E27FC236}">
                <a16:creationId xmlns:a16="http://schemas.microsoft.com/office/drawing/2014/main" id="{D8FA2DA5-97C0-234E-991F-D08E5AF0DB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4434" y="4674649"/>
            <a:ext cx="4776979" cy="1586666"/>
          </a:xfrm>
          <a:prstGeom prst="rect">
            <a:avLst/>
          </a:prstGeom>
        </p:spPr>
      </p:pic>
    </p:spTree>
    <p:extLst>
      <p:ext uri="{BB962C8B-B14F-4D97-AF65-F5344CB8AC3E}">
        <p14:creationId xmlns:p14="http://schemas.microsoft.com/office/powerpoint/2010/main" val="3690068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4F6C6">
            <a:alpha val="44706"/>
          </a:srgbClr>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C2F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ATTRIBUTES </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4839786" cy="707886"/>
          </a:xfrm>
          <a:prstGeom prst="rect">
            <a:avLst/>
          </a:prstGeom>
          <a:noFill/>
        </p:spPr>
        <p:txBody>
          <a:bodyPr wrap="none" rtlCol="0">
            <a:spAutoFit/>
          </a:bodyPr>
          <a:lstStyle/>
          <a:p>
            <a:r>
              <a:rPr lang="en-US" sz="4000" dirty="0">
                <a:solidFill>
                  <a:schemeClr val="tx1">
                    <a:lumMod val="65000"/>
                    <a:lumOff val="35000"/>
                  </a:schemeClr>
                </a:solidFill>
                <a:latin typeface="Century Gothic" panose="020B0502020202020204" pitchFamily="34" charset="0"/>
              </a:rPr>
              <a:t>BRAND ATTRIBUTES </a:t>
            </a:r>
          </a:p>
        </p:txBody>
      </p:sp>
      <p:pic>
        <p:nvPicPr>
          <p:cNvPr id="11" name="Picture 10" descr="Icon&#10;&#10;Description automatically generated">
            <a:extLst>
              <a:ext uri="{FF2B5EF4-FFF2-40B4-BE49-F238E27FC236}">
                <a16:creationId xmlns:a16="http://schemas.microsoft.com/office/drawing/2014/main" id="{B8436B62-98E3-D44B-8719-C9CA6A54AE93}"/>
              </a:ext>
            </a:extLst>
          </p:cNvPr>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rot="980868" flipH="1">
            <a:off x="10470302" y="901224"/>
            <a:ext cx="953770" cy="949325"/>
          </a:xfrm>
          <a:prstGeom prst="rect">
            <a:avLst/>
          </a:prstGeom>
          <a:noFill/>
          <a:ln>
            <a:noFill/>
          </a:ln>
        </p:spPr>
      </p:pic>
      <p:pic>
        <p:nvPicPr>
          <p:cNvPr id="12" name="Picture 11" descr="Icon&#10;&#10;Description automatically generated">
            <a:extLst>
              <a:ext uri="{FF2B5EF4-FFF2-40B4-BE49-F238E27FC236}">
                <a16:creationId xmlns:a16="http://schemas.microsoft.com/office/drawing/2014/main" id="{13A268C4-F1FD-D74B-AB22-011C2000C667}"/>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96007" y="2169717"/>
            <a:ext cx="1102360" cy="1097280"/>
          </a:xfrm>
          <a:prstGeom prst="rect">
            <a:avLst/>
          </a:prstGeom>
          <a:noFill/>
          <a:ln>
            <a:noFill/>
          </a:ln>
        </p:spPr>
      </p:pic>
      <p:pic>
        <p:nvPicPr>
          <p:cNvPr id="13" name="Picture 12" descr="Icon&#10;&#10;Description automatically generated">
            <a:extLst>
              <a:ext uri="{FF2B5EF4-FFF2-40B4-BE49-F238E27FC236}">
                <a16:creationId xmlns:a16="http://schemas.microsoft.com/office/drawing/2014/main" id="{77EDC1EE-D601-3748-9B0C-08FAD664651C}"/>
              </a:ext>
            </a:extLst>
          </p:cNvPr>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426487" y="5056589"/>
            <a:ext cx="1041400" cy="1041400"/>
          </a:xfrm>
          <a:prstGeom prst="rect">
            <a:avLst/>
          </a:prstGeom>
          <a:noFill/>
          <a:ln>
            <a:noFill/>
          </a:ln>
        </p:spPr>
      </p:pic>
      <p:pic>
        <p:nvPicPr>
          <p:cNvPr id="14" name="Picture 13" descr="Icon&#10;&#10;Description automatically generated">
            <a:extLst>
              <a:ext uri="{FF2B5EF4-FFF2-40B4-BE49-F238E27FC236}">
                <a16:creationId xmlns:a16="http://schemas.microsoft.com/office/drawing/2014/main" id="{E1640FFE-A0B8-8C42-89E3-D298E12E2A2B}"/>
              </a:ext>
            </a:extLst>
          </p:cNvPr>
          <p:cNvPicPr>
            <a:picLocks noChangeAspect="1"/>
          </p:cNvPicPr>
          <p:nvPr/>
        </p:nvPicPr>
        <p:blipFill>
          <a:blip r:embed="rId6">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0368702" y="3586165"/>
            <a:ext cx="1156970" cy="1151255"/>
          </a:xfrm>
          <a:prstGeom prst="rect">
            <a:avLst/>
          </a:prstGeom>
          <a:noFill/>
          <a:ln>
            <a:noFill/>
          </a:ln>
        </p:spPr>
      </p:pic>
      <p:sp>
        <p:nvSpPr>
          <p:cNvPr id="15" name="TextBox 14">
            <a:extLst>
              <a:ext uri="{FF2B5EF4-FFF2-40B4-BE49-F238E27FC236}">
                <a16:creationId xmlns:a16="http://schemas.microsoft.com/office/drawing/2014/main" id="{3B5468CD-E6F0-1048-8F30-15928B9441C0}"/>
              </a:ext>
            </a:extLst>
          </p:cNvPr>
          <p:cNvSpPr txBox="1"/>
          <p:nvPr/>
        </p:nvSpPr>
        <p:spPr>
          <a:xfrm>
            <a:off x="5458426" y="990728"/>
            <a:ext cx="4605748" cy="646331"/>
          </a:xfrm>
          <a:prstGeom prst="rect">
            <a:avLst/>
          </a:prstGeom>
          <a:noFill/>
        </p:spPr>
        <p:txBody>
          <a:bodyPr wrap="none" rtlCol="0">
            <a:spAutoFit/>
          </a:bodyPr>
          <a:lstStyle/>
          <a:p>
            <a:r>
              <a:rPr lang="en-US" sz="3600" dirty="0">
                <a:solidFill>
                  <a:schemeClr val="tx1">
                    <a:lumMod val="50000"/>
                    <a:lumOff val="50000"/>
                  </a:schemeClr>
                </a:solidFill>
                <a:latin typeface="Century Gothic" panose="020B0502020202020204" pitchFamily="34" charset="0"/>
              </a:rPr>
              <a:t>BRAND MESSAGING</a:t>
            </a:r>
          </a:p>
        </p:txBody>
      </p:sp>
      <p:sp>
        <p:nvSpPr>
          <p:cNvPr id="17" name="TextBox 16">
            <a:extLst>
              <a:ext uri="{FF2B5EF4-FFF2-40B4-BE49-F238E27FC236}">
                <a16:creationId xmlns:a16="http://schemas.microsoft.com/office/drawing/2014/main" id="{5458024D-BB11-EC4B-ACE9-E57F40576DDC}"/>
              </a:ext>
            </a:extLst>
          </p:cNvPr>
          <p:cNvSpPr txBox="1"/>
          <p:nvPr/>
        </p:nvSpPr>
        <p:spPr>
          <a:xfrm>
            <a:off x="5458426" y="2438901"/>
            <a:ext cx="4605748" cy="646331"/>
          </a:xfrm>
          <a:prstGeom prst="rect">
            <a:avLst/>
          </a:prstGeom>
          <a:noFill/>
        </p:spPr>
        <p:txBody>
          <a:bodyPr wrap="none" rtlCol="0">
            <a:spAutoFit/>
          </a:bodyPr>
          <a:lstStyle/>
          <a:p>
            <a:r>
              <a:rPr lang="en-US" sz="3600" dirty="0">
                <a:solidFill>
                  <a:schemeClr val="tx1">
                    <a:lumMod val="50000"/>
                    <a:lumOff val="50000"/>
                  </a:schemeClr>
                </a:solidFill>
                <a:latin typeface="Century Gothic" panose="020B0502020202020204" pitchFamily="34" charset="0"/>
              </a:rPr>
              <a:t>MISSION STATEMENT</a:t>
            </a:r>
          </a:p>
        </p:txBody>
      </p:sp>
      <p:sp>
        <p:nvSpPr>
          <p:cNvPr id="18" name="TextBox 17">
            <a:extLst>
              <a:ext uri="{FF2B5EF4-FFF2-40B4-BE49-F238E27FC236}">
                <a16:creationId xmlns:a16="http://schemas.microsoft.com/office/drawing/2014/main" id="{675B8B26-B979-7D4A-96F0-CC82B536E740}"/>
              </a:ext>
            </a:extLst>
          </p:cNvPr>
          <p:cNvSpPr txBox="1"/>
          <p:nvPr/>
        </p:nvSpPr>
        <p:spPr>
          <a:xfrm>
            <a:off x="8375891" y="3887074"/>
            <a:ext cx="1688283" cy="646331"/>
          </a:xfrm>
          <a:prstGeom prst="rect">
            <a:avLst/>
          </a:prstGeom>
          <a:noFill/>
        </p:spPr>
        <p:txBody>
          <a:bodyPr wrap="none" rtlCol="0">
            <a:spAutoFit/>
          </a:bodyPr>
          <a:lstStyle/>
          <a:p>
            <a:r>
              <a:rPr lang="en-US" sz="3600" dirty="0">
                <a:solidFill>
                  <a:schemeClr val="tx1">
                    <a:lumMod val="50000"/>
                    <a:lumOff val="50000"/>
                  </a:schemeClr>
                </a:solidFill>
                <a:latin typeface="Century Gothic" panose="020B0502020202020204" pitchFamily="34" charset="0"/>
              </a:rPr>
              <a:t>VISION</a:t>
            </a:r>
          </a:p>
        </p:txBody>
      </p:sp>
      <p:sp>
        <p:nvSpPr>
          <p:cNvPr id="19" name="TextBox 18">
            <a:extLst>
              <a:ext uri="{FF2B5EF4-FFF2-40B4-BE49-F238E27FC236}">
                <a16:creationId xmlns:a16="http://schemas.microsoft.com/office/drawing/2014/main" id="{C95FF4DC-53F5-2841-AC21-B8FA7A8C258F}"/>
              </a:ext>
            </a:extLst>
          </p:cNvPr>
          <p:cNvSpPr txBox="1"/>
          <p:nvPr/>
        </p:nvSpPr>
        <p:spPr>
          <a:xfrm>
            <a:off x="5280492" y="5335248"/>
            <a:ext cx="4783682" cy="646331"/>
          </a:xfrm>
          <a:prstGeom prst="rect">
            <a:avLst/>
          </a:prstGeom>
          <a:noFill/>
        </p:spPr>
        <p:txBody>
          <a:bodyPr wrap="none" rtlCol="0">
            <a:spAutoFit/>
          </a:bodyPr>
          <a:lstStyle/>
          <a:p>
            <a:r>
              <a:rPr lang="en-US" sz="3600" dirty="0">
                <a:solidFill>
                  <a:schemeClr val="tx1">
                    <a:lumMod val="50000"/>
                    <a:lumOff val="50000"/>
                  </a:schemeClr>
                </a:solidFill>
                <a:latin typeface="Century Gothic" panose="020B0502020202020204" pitchFamily="34" charset="0"/>
              </a:rPr>
              <a:t>BRAND PERSONALITY</a:t>
            </a:r>
          </a:p>
        </p:txBody>
      </p:sp>
    </p:spTree>
    <p:extLst>
      <p:ext uri="{BB962C8B-B14F-4D97-AF65-F5344CB8AC3E}">
        <p14:creationId xmlns:p14="http://schemas.microsoft.com/office/powerpoint/2010/main" val="1991351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EDCD2">
            <a:alpha val="45000"/>
          </a:srgbClr>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DED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ATTRIBUTES   –   BRAND MESSAGING</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5101076" cy="707886"/>
          </a:xfrm>
          <a:prstGeom prst="rect">
            <a:avLst/>
          </a:prstGeom>
          <a:noFill/>
        </p:spPr>
        <p:txBody>
          <a:bodyPr wrap="none" rtlCol="0">
            <a:spAutoFit/>
          </a:bodyPr>
          <a:lstStyle/>
          <a:p>
            <a:r>
              <a:rPr lang="en-US" sz="4000" dirty="0">
                <a:solidFill>
                  <a:schemeClr val="tx1">
                    <a:lumMod val="50000"/>
                    <a:lumOff val="50000"/>
                  </a:schemeClr>
                </a:solidFill>
                <a:latin typeface="Century Gothic" panose="020B0502020202020204" pitchFamily="34" charset="0"/>
              </a:rPr>
              <a:t>BRAND MESSAGING</a:t>
            </a:r>
          </a:p>
        </p:txBody>
      </p:sp>
      <p:pic>
        <p:nvPicPr>
          <p:cNvPr id="11" name="Picture 10" descr="Icon&#10;&#10;Description automatically generated">
            <a:extLst>
              <a:ext uri="{FF2B5EF4-FFF2-40B4-BE49-F238E27FC236}">
                <a16:creationId xmlns:a16="http://schemas.microsoft.com/office/drawing/2014/main" id="{B8436B62-98E3-D44B-8719-C9CA6A54AE93}"/>
              </a:ext>
            </a:extLst>
          </p:cNvPr>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rot="980868" flipH="1">
            <a:off x="9353868" y="3876550"/>
            <a:ext cx="2330251" cy="2319391"/>
          </a:xfrm>
          <a:prstGeom prst="rect">
            <a:avLst/>
          </a:prstGeom>
          <a:noFill/>
          <a:ln>
            <a:noFill/>
          </a:ln>
        </p:spPr>
      </p:pic>
      <p:sp>
        <p:nvSpPr>
          <p:cNvPr id="2" name="Rectangle 1">
            <a:extLst>
              <a:ext uri="{FF2B5EF4-FFF2-40B4-BE49-F238E27FC236}">
                <a16:creationId xmlns:a16="http://schemas.microsoft.com/office/drawing/2014/main" id="{3B9F9C5C-F399-8943-887C-6E27001DC501}"/>
              </a:ext>
            </a:extLst>
          </p:cNvPr>
          <p:cNvSpPr/>
          <p:nvPr/>
        </p:nvSpPr>
        <p:spPr>
          <a:xfrm>
            <a:off x="714987" y="1104208"/>
            <a:ext cx="11248443" cy="923330"/>
          </a:xfrm>
          <a:prstGeom prst="rect">
            <a:avLst/>
          </a:prstGeom>
        </p:spPr>
        <p:txBody>
          <a:bodyPr wrap="square">
            <a:spAutoFit/>
          </a:bodyPr>
          <a:lstStyle/>
          <a:p>
            <a:r>
              <a:rPr lang="en-US" spc="5"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What are your company’s brand-messaging attributes (e.g., tagline, value proposition, logo, etc.)? </a:t>
            </a:r>
          </a:p>
          <a:p>
            <a:endParaRPr lang="en-US" spc="5"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r>
              <a:rPr lang="en-US" spc="5"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How do they support your company’s values and reason for being? </a:t>
            </a:r>
            <a:endParaRPr lang="en-US" dirty="0"/>
          </a:p>
        </p:txBody>
      </p:sp>
    </p:spTree>
    <p:extLst>
      <p:ext uri="{BB962C8B-B14F-4D97-AF65-F5344CB8AC3E}">
        <p14:creationId xmlns:p14="http://schemas.microsoft.com/office/powerpoint/2010/main" val="2972589862"/>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Presentation-Template_PowerPoint" id="{E0E2BE8C-4103-3A43-BF94-0530E896EB8D}" vid="{9AA00AB7-1210-E44F-95CE-93F9AF2E35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0</TotalTime>
  <Words>952</Words>
  <Application>Microsoft Macintosh PowerPoint</Application>
  <PresentationFormat>Widescreen</PresentationFormat>
  <Paragraphs>148</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Knoepfel</dc:creator>
  <cp:lastModifiedBy>Jill Knoepfel</cp:lastModifiedBy>
  <cp:revision>1</cp:revision>
  <dcterms:created xsi:type="dcterms:W3CDTF">2022-01-31T17:15:25Z</dcterms:created>
  <dcterms:modified xsi:type="dcterms:W3CDTF">2022-01-31T17:16:08Z</dcterms:modified>
</cp:coreProperties>
</file>