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342" r:id="rId2"/>
    <p:sldId id="256"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5E913E"/>
    <a:srgbClr val="CE1D02"/>
    <a:srgbClr val="4DACA4"/>
    <a:srgbClr val="D578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743" autoAdjust="0"/>
    <p:restoredTop sz="94674"/>
  </p:normalViewPr>
  <p:slideViewPr>
    <p:cSldViewPr snapToGrid="0" snapToObjects="1">
      <p:cViewPr varScale="1">
        <p:scale>
          <a:sx n="128" d="100"/>
          <a:sy n="128" d="100"/>
        </p:scale>
        <p:origin x="344" y="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569ED7-1053-4D70-8167-0FC8AA51B1F3}" type="datetimeFigureOut">
              <a:rPr lang="en-US" smtClean="0"/>
              <a:t>4/19/22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6F3F3D-245B-436F-AD1E-6CBD269CAF91}" type="slidenum">
              <a:rPr lang="en-US" smtClean="0"/>
              <a:t>‹#›</a:t>
            </a:fld>
            <a:endParaRPr lang="en-US" dirty="0"/>
          </a:p>
        </p:txBody>
      </p:sp>
    </p:spTree>
    <p:extLst>
      <p:ext uri="{BB962C8B-B14F-4D97-AF65-F5344CB8AC3E}">
        <p14:creationId xmlns:p14="http://schemas.microsoft.com/office/powerpoint/2010/main" val="159551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4/19/22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4/19/22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4/19/22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4/19/22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4/19/22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4/19/22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0000">
              <a:schemeClr val="accent1">
                <a:lumMod val="0"/>
                <a:lumOff val="100000"/>
              </a:schemeClr>
            </a:gs>
            <a:gs pos="77008">
              <a:schemeClr val="accent1">
                <a:lumMod val="20000"/>
                <a:lumOff val="80000"/>
              </a:schemeClr>
            </a:gs>
          </a:gsLst>
          <a:path path="circle">
            <a:fillToRect l="100000" t="10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4/19/22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327&amp;utm_source=integrated+content&amp;utm_campaign=/content/powerpoint-project-timeline-templates&amp;utm_medium=High-Level+Project+Timeline+Template+for+PowerPoint+powerpoint+11327&amp;lpa=High-Level+Project+Timeline+Template+for+PowerPoint+powerpoint+11327&amp;lx=PFpZZjisDNTS-Ddigi3MyABAgeTPLDIL8TQRu558b7w"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40000">
              <a:schemeClr val="accent1">
                <a:lumMod val="0"/>
                <a:lumOff val="100000"/>
              </a:schemeClr>
            </a:gs>
            <a:gs pos="77008">
              <a:schemeClr val="bg1">
                <a:lumMod val="75000"/>
              </a:schemeClr>
            </a:gs>
          </a:gsLst>
          <a:path path="circle">
            <a:fillToRect l="100000" t="100000"/>
          </a:path>
          <a:tileRect/>
        </a:gra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365018" y="3477544"/>
            <a:ext cx="9247166" cy="646331"/>
          </a:xfrm>
          <a:prstGeom prst="rect">
            <a:avLst/>
          </a:prstGeom>
          <a:noFill/>
        </p:spPr>
        <p:txBody>
          <a:bodyPr wrap="square" rtlCol="0">
            <a:spAutoFit/>
          </a:bodyPr>
          <a:lstStyle/>
          <a:p>
            <a:r>
              <a:rPr lang="en-US" sz="3600" dirty="0">
                <a:latin typeface="Century Gothic" panose="020B0502020202020204" pitchFamily="34" charset="0"/>
              </a:rPr>
              <a:t>COMPANY NAME</a:t>
            </a:r>
          </a:p>
        </p:txBody>
      </p:sp>
      <p:sp>
        <p:nvSpPr>
          <p:cNvPr id="3" name="TextBox 2">
            <a:extLst>
              <a:ext uri="{FF2B5EF4-FFF2-40B4-BE49-F238E27FC236}">
                <a16:creationId xmlns:a16="http://schemas.microsoft.com/office/drawing/2014/main" id="{8D229698-1152-43F9-BE56-3EBDC68FD012}"/>
              </a:ext>
            </a:extLst>
          </p:cNvPr>
          <p:cNvSpPr txBox="1"/>
          <p:nvPr/>
        </p:nvSpPr>
        <p:spPr>
          <a:xfrm>
            <a:off x="409776" y="5031065"/>
            <a:ext cx="1613914" cy="307777"/>
          </a:xfrm>
          <a:prstGeom prst="rect">
            <a:avLst/>
          </a:prstGeom>
          <a:noFill/>
        </p:spPr>
        <p:txBody>
          <a:bodyPr wrap="square" rtlCol="0">
            <a:spAutoFit/>
          </a:bodyPr>
          <a:lstStyle/>
          <a:p>
            <a:pPr>
              <a:spcAft>
                <a:spcPts val="600"/>
              </a:spcAft>
            </a:pPr>
            <a:r>
              <a:rPr lang="en-US" sz="1400" dirty="0">
                <a:solidFill>
                  <a:schemeClr val="tx1">
                    <a:lumMod val="65000"/>
                    <a:lumOff val="35000"/>
                  </a:schemeClr>
                </a:solidFill>
                <a:latin typeface="Century Gothic" panose="020B0502020202020204" pitchFamily="34" charset="0"/>
              </a:rPr>
              <a:t>CREATED BY</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7897755" y="307317"/>
            <a:ext cx="4059710" cy="5633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954107"/>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HIGH-LEVEL PROJECT TIMELINE TEMPLATE FOR POWERPOINT</a:t>
            </a:r>
          </a:p>
        </p:txBody>
      </p:sp>
      <p:sp>
        <p:nvSpPr>
          <p:cNvPr id="35" name="TextBox 34">
            <a:extLst>
              <a:ext uri="{FF2B5EF4-FFF2-40B4-BE49-F238E27FC236}">
                <a16:creationId xmlns:a16="http://schemas.microsoft.com/office/drawing/2014/main" id="{D4A01080-4F03-D14C-BCAD-D43C7E40BEF8}"/>
              </a:ext>
            </a:extLst>
          </p:cNvPr>
          <p:cNvSpPr txBox="1"/>
          <p:nvPr/>
        </p:nvSpPr>
        <p:spPr>
          <a:xfrm>
            <a:off x="390708" y="5412732"/>
            <a:ext cx="3969487" cy="338554"/>
          </a:xfrm>
          <a:prstGeom prst="rect">
            <a:avLst/>
          </a:prstGeom>
          <a:noFill/>
        </p:spPr>
        <p:txBody>
          <a:bodyPr wrap="square" rtlCol="0">
            <a:spAutoFit/>
          </a:bodyPr>
          <a:lstStyle/>
          <a:p>
            <a:pPr>
              <a:spcAft>
                <a:spcPts val="600"/>
              </a:spcAft>
            </a:pPr>
            <a:r>
              <a:rPr lang="en-US" sz="1600" dirty="0">
                <a:solidFill>
                  <a:schemeClr val="tx1">
                    <a:lumMod val="85000"/>
                    <a:lumOff val="15000"/>
                  </a:schemeClr>
                </a:solidFill>
                <a:latin typeface="Century Gothic" panose="020B0502020202020204" pitchFamily="34" charset="0"/>
              </a:rPr>
              <a:t>Name</a:t>
            </a:r>
          </a:p>
        </p:txBody>
      </p:sp>
      <p:sp>
        <p:nvSpPr>
          <p:cNvPr id="36" name="TextBox 35">
            <a:extLst>
              <a:ext uri="{FF2B5EF4-FFF2-40B4-BE49-F238E27FC236}">
                <a16:creationId xmlns:a16="http://schemas.microsoft.com/office/drawing/2014/main" id="{E95A0212-8878-DB48-B186-5F02B91F6AA8}"/>
              </a:ext>
            </a:extLst>
          </p:cNvPr>
          <p:cNvSpPr txBox="1"/>
          <p:nvPr/>
        </p:nvSpPr>
        <p:spPr>
          <a:xfrm>
            <a:off x="409776" y="5901708"/>
            <a:ext cx="1494645" cy="338554"/>
          </a:xfrm>
          <a:prstGeom prst="rect">
            <a:avLst/>
          </a:prstGeom>
          <a:noFill/>
        </p:spPr>
        <p:txBody>
          <a:bodyPr wrap="square" rtlCol="0">
            <a:spAutoFit/>
          </a:bodyPr>
          <a:lstStyle/>
          <a:p>
            <a:pPr>
              <a:spcAft>
                <a:spcPts val="600"/>
              </a:spcAft>
            </a:pPr>
            <a:r>
              <a:rPr lang="en-US" sz="1600" dirty="0">
                <a:solidFill>
                  <a:schemeClr val="tx1">
                    <a:lumMod val="85000"/>
                    <a:lumOff val="15000"/>
                  </a:schemeClr>
                </a:solidFill>
                <a:latin typeface="Century Gothic" panose="020B0502020202020204" pitchFamily="34" charset="0"/>
              </a:rPr>
              <a:t>00/00/0000</a:t>
            </a:r>
          </a:p>
        </p:txBody>
      </p:sp>
      <p:sp>
        <p:nvSpPr>
          <p:cNvPr id="37" name="TextBox 36">
            <a:extLst>
              <a:ext uri="{FF2B5EF4-FFF2-40B4-BE49-F238E27FC236}">
                <a16:creationId xmlns:a16="http://schemas.microsoft.com/office/drawing/2014/main" id="{2DFDD1E0-4818-44A1-82C2-ACA26C4509F2}"/>
              </a:ext>
            </a:extLst>
          </p:cNvPr>
          <p:cNvSpPr txBox="1"/>
          <p:nvPr/>
        </p:nvSpPr>
        <p:spPr>
          <a:xfrm>
            <a:off x="365018" y="1839204"/>
            <a:ext cx="11221474" cy="707886"/>
          </a:xfrm>
          <a:prstGeom prst="rect">
            <a:avLst/>
          </a:prstGeom>
          <a:noFill/>
        </p:spPr>
        <p:txBody>
          <a:bodyPr wrap="square" rtlCol="0">
            <a:spAutoFit/>
          </a:bodyPr>
          <a:lstStyle/>
          <a:p>
            <a:r>
              <a:rPr lang="en-US" sz="4000" dirty="0">
                <a:latin typeface="Century Gothic" panose="020B0502020202020204" pitchFamily="34" charset="0"/>
              </a:rPr>
              <a:t>PROJECT NAME</a:t>
            </a:r>
          </a:p>
        </p:txBody>
      </p:sp>
      <p:cxnSp>
        <p:nvCxnSpPr>
          <p:cNvPr id="66" name="Straight Connector 65">
            <a:extLst>
              <a:ext uri="{FF2B5EF4-FFF2-40B4-BE49-F238E27FC236}">
                <a16:creationId xmlns:a16="http://schemas.microsoft.com/office/drawing/2014/main" id="{DF1A9844-C4C6-483E-B1EA-2791394455FF}"/>
              </a:ext>
            </a:extLst>
          </p:cNvPr>
          <p:cNvCxnSpPr>
            <a:cxnSpLocks/>
          </p:cNvCxnSpPr>
          <p:nvPr/>
        </p:nvCxnSpPr>
        <p:spPr>
          <a:xfrm>
            <a:off x="473711" y="2600715"/>
            <a:ext cx="11070972" cy="0"/>
          </a:xfrm>
          <a:prstGeom prst="line">
            <a:avLst/>
          </a:prstGeom>
        </p:spPr>
        <p:style>
          <a:lnRef idx="1">
            <a:schemeClr val="dk1"/>
          </a:lnRef>
          <a:fillRef idx="0">
            <a:schemeClr val="dk1"/>
          </a:fillRef>
          <a:effectRef idx="0">
            <a:schemeClr val="dk1"/>
          </a:effectRef>
          <a:fontRef idx="minor">
            <a:schemeClr val="tx1"/>
          </a:fontRef>
        </p:style>
      </p:cxnSp>
      <p:sp>
        <p:nvSpPr>
          <p:cNvPr id="67" name="Rectangle 7">
            <a:extLst>
              <a:ext uri="{FF2B5EF4-FFF2-40B4-BE49-F238E27FC236}">
                <a16:creationId xmlns:a16="http://schemas.microsoft.com/office/drawing/2014/main" id="{1C1FBAD3-3653-4CA1-A3D0-2329E8384FF9}"/>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8" name="Parallelogram 67">
            <a:extLst>
              <a:ext uri="{FF2B5EF4-FFF2-40B4-BE49-F238E27FC236}">
                <a16:creationId xmlns:a16="http://schemas.microsoft.com/office/drawing/2014/main" id="{06A4CCC3-F6C6-4D3E-8AF6-266C2708B324}"/>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TextBox 68">
            <a:extLst>
              <a:ext uri="{FF2B5EF4-FFF2-40B4-BE49-F238E27FC236}">
                <a16:creationId xmlns:a16="http://schemas.microsoft.com/office/drawing/2014/main" id="{FA373AB1-18A1-4B93-9A70-A08D49120F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HIGH-LEVEL PROJECT TIMELINE</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11" name="Rounded Rectangle 10"/>
          <p:cNvSpPr/>
          <p:nvPr/>
        </p:nvSpPr>
        <p:spPr>
          <a:xfrm>
            <a:off x="308620" y="411500"/>
            <a:ext cx="3298316" cy="1749325"/>
          </a:xfrm>
          <a:prstGeom prst="roundRect">
            <a:avLst>
              <a:gd name="adj" fmla="val 0"/>
            </a:avLst>
          </a:prstGeom>
          <a:gradFill>
            <a:gsLst>
              <a:gs pos="0">
                <a:schemeClr val="bg1">
                  <a:lumMod val="95000"/>
                  <a:alpha val="0"/>
                </a:schemeClr>
              </a:gs>
              <a:gs pos="100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 name="Group 1"/>
          <p:cNvGrpSpPr/>
          <p:nvPr/>
        </p:nvGrpSpPr>
        <p:grpSpPr>
          <a:xfrm>
            <a:off x="699742" y="2331672"/>
            <a:ext cx="1524040" cy="1524040"/>
            <a:chOff x="5370911" y="714784"/>
            <a:chExt cx="785390" cy="785390"/>
          </a:xfrm>
          <a:effectLst>
            <a:outerShdw blurRad="165100" dist="114300" dir="8100000" algn="tr" rotWithShape="0">
              <a:prstClr val="black">
                <a:alpha val="40000"/>
              </a:prstClr>
            </a:outerShdw>
            <a:reflection blurRad="38100" stA="29000" endPos="92000" dist="38100" dir="5400000" sy="-100000" algn="bl" rotWithShape="0"/>
          </a:effectLst>
        </p:grpSpPr>
        <p:sp>
          <p:nvSpPr>
            <p:cNvPr id="23" name="Oval 22"/>
            <p:cNvSpPr/>
            <p:nvPr/>
          </p:nvSpPr>
          <p:spPr>
            <a:xfrm>
              <a:off x="5370911" y="714784"/>
              <a:ext cx="785390" cy="785390"/>
            </a:xfrm>
            <a:prstGeom prst="ellipse">
              <a:avLst/>
            </a:prstGeom>
            <a:solidFill>
              <a:schemeClr val="tx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p:cNvSpPr/>
            <p:nvPr/>
          </p:nvSpPr>
          <p:spPr>
            <a:xfrm>
              <a:off x="5531687" y="875560"/>
              <a:ext cx="463840" cy="463838"/>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 name="Group 2"/>
          <p:cNvGrpSpPr/>
          <p:nvPr/>
        </p:nvGrpSpPr>
        <p:grpSpPr>
          <a:xfrm>
            <a:off x="2574627" y="2331672"/>
            <a:ext cx="1524040" cy="1524040"/>
            <a:chOff x="6038094" y="2163610"/>
            <a:chExt cx="785390" cy="785390"/>
          </a:xfrm>
          <a:effectLst>
            <a:outerShdw blurRad="165100" dist="114300" dir="8100000" algn="tr" rotWithShape="0">
              <a:prstClr val="black">
                <a:alpha val="40000"/>
              </a:prstClr>
            </a:outerShdw>
            <a:reflection blurRad="38100" stA="29000" endPos="92000" dist="38100" dir="5400000" sy="-100000" algn="bl" rotWithShape="0"/>
          </a:effectLst>
        </p:grpSpPr>
        <p:sp>
          <p:nvSpPr>
            <p:cNvPr id="38" name="Oval 37"/>
            <p:cNvSpPr/>
            <p:nvPr/>
          </p:nvSpPr>
          <p:spPr>
            <a:xfrm>
              <a:off x="6038094" y="2163610"/>
              <a:ext cx="785390" cy="785390"/>
            </a:xfrm>
            <a:prstGeom prst="ellipse">
              <a:avLst/>
            </a:prstGeom>
            <a:solidFill>
              <a:schemeClr val="accent6">
                <a:lumMod val="7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Oval 38"/>
            <p:cNvSpPr/>
            <p:nvPr/>
          </p:nvSpPr>
          <p:spPr>
            <a:xfrm>
              <a:off x="6198870" y="2324386"/>
              <a:ext cx="463840" cy="463838"/>
            </a:xfrm>
            <a:prstGeom prst="ellipse">
              <a:avLst/>
            </a:prstGeom>
            <a:solidFill>
              <a:srgbClr val="5E91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 name="Group 3"/>
          <p:cNvGrpSpPr/>
          <p:nvPr/>
        </p:nvGrpSpPr>
        <p:grpSpPr>
          <a:xfrm>
            <a:off x="6364103" y="2331672"/>
            <a:ext cx="1563746" cy="1563742"/>
            <a:chOff x="6414070" y="3473042"/>
            <a:chExt cx="805851" cy="805850"/>
          </a:xfrm>
          <a:effectLst>
            <a:outerShdw blurRad="165100" dist="114300" dir="8100000" algn="tr" rotWithShape="0">
              <a:prstClr val="black">
                <a:alpha val="40000"/>
              </a:prstClr>
            </a:outerShdw>
            <a:reflection blurRad="38100" stA="29000" endPos="92000" dist="38100" dir="5400000" sy="-100000" algn="bl" rotWithShape="0"/>
          </a:effectLst>
        </p:grpSpPr>
        <p:sp>
          <p:nvSpPr>
            <p:cNvPr id="40" name="Oval 39"/>
            <p:cNvSpPr/>
            <p:nvPr/>
          </p:nvSpPr>
          <p:spPr>
            <a:xfrm>
              <a:off x="6414070" y="3473042"/>
              <a:ext cx="805851" cy="805850"/>
            </a:xfrm>
            <a:prstGeom prst="ellipse">
              <a:avLst/>
            </a:prstGeom>
            <a:solidFill>
              <a:srgbClr val="F0A62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Oval 40"/>
            <p:cNvSpPr/>
            <p:nvPr/>
          </p:nvSpPr>
          <p:spPr>
            <a:xfrm>
              <a:off x="6563768" y="3622740"/>
              <a:ext cx="506456" cy="506454"/>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p:cNvGrpSpPr/>
          <p:nvPr/>
        </p:nvGrpSpPr>
        <p:grpSpPr>
          <a:xfrm>
            <a:off x="10218464" y="2331672"/>
            <a:ext cx="1588926" cy="1588926"/>
            <a:chOff x="7947750" y="2592045"/>
            <a:chExt cx="818828" cy="818828"/>
          </a:xfrm>
          <a:effectLst>
            <a:outerShdw blurRad="165100" dist="114300" dir="8100000" algn="tr" rotWithShape="0">
              <a:prstClr val="black">
                <a:alpha val="40000"/>
              </a:prstClr>
            </a:outerShdw>
            <a:reflection blurRad="38100" stA="29000" endPos="92000" dist="38100" dir="5400000" sy="-100000" algn="bl" rotWithShape="0"/>
          </a:effectLst>
        </p:grpSpPr>
        <p:sp>
          <p:nvSpPr>
            <p:cNvPr id="42" name="Oval 41"/>
            <p:cNvSpPr/>
            <p:nvPr/>
          </p:nvSpPr>
          <p:spPr>
            <a:xfrm>
              <a:off x="7947750" y="2592045"/>
              <a:ext cx="818828" cy="818828"/>
            </a:xfrm>
            <a:prstGeom prst="ellipse">
              <a:avLst/>
            </a:prstGeom>
            <a:solidFill>
              <a:srgbClr val="C0000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Oval 42"/>
            <p:cNvSpPr/>
            <p:nvPr/>
          </p:nvSpPr>
          <p:spPr>
            <a:xfrm>
              <a:off x="8123286" y="2767581"/>
              <a:ext cx="467755" cy="467755"/>
            </a:xfrm>
            <a:prstGeom prst="ellipse">
              <a:avLst/>
            </a:prstGeom>
            <a:solidFill>
              <a:srgbClr val="CE1D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8" name="TextBox 27"/>
          <p:cNvSpPr txBox="1"/>
          <p:nvPr/>
        </p:nvSpPr>
        <p:spPr>
          <a:xfrm>
            <a:off x="1104439" y="2493527"/>
            <a:ext cx="839753" cy="1200329"/>
          </a:xfrm>
          <a:prstGeom prst="rect">
            <a:avLst/>
          </a:prstGeom>
          <a:noFill/>
          <a:effectLst/>
        </p:spPr>
        <p:txBody>
          <a:bodyPr wrap="square" rtlCol="0">
            <a:spAutoFit/>
          </a:bodyPr>
          <a:lstStyle/>
          <a:p>
            <a:r>
              <a:rPr lang="en-US"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1</a:t>
            </a:r>
          </a:p>
        </p:txBody>
      </p:sp>
      <p:sp>
        <p:nvSpPr>
          <p:cNvPr id="6" name="Striped Right Arrow 5"/>
          <p:cNvSpPr/>
          <p:nvPr/>
        </p:nvSpPr>
        <p:spPr>
          <a:xfrm>
            <a:off x="77636" y="2780499"/>
            <a:ext cx="901700" cy="695208"/>
          </a:xfrm>
          <a:prstGeom prst="stripedRightArrow">
            <a:avLst/>
          </a:prstGeom>
          <a:solidFill>
            <a:schemeClr val="bg1">
              <a:alpha val="77000"/>
            </a:schemeClr>
          </a:solidFill>
          <a:ln w="3175">
            <a:solidFill>
              <a:schemeClr val="bg1">
                <a:lumMod val="5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p:cNvSpPr txBox="1"/>
          <p:nvPr/>
        </p:nvSpPr>
        <p:spPr>
          <a:xfrm>
            <a:off x="167865" y="2995329"/>
            <a:ext cx="721241" cy="261610"/>
          </a:xfrm>
          <a:prstGeom prst="rect">
            <a:avLst/>
          </a:prstGeom>
          <a:noFill/>
        </p:spPr>
        <p:txBody>
          <a:bodyPr wrap="square" rtlCol="0">
            <a:spAutoFit/>
          </a:bodyPr>
          <a:lstStyle/>
          <a:p>
            <a:r>
              <a:rPr lang="en-US" sz="1100" b="1" dirty="0">
                <a:effectLst>
                  <a:glow rad="63500">
                    <a:schemeClr val="bg1">
                      <a:alpha val="40000"/>
                    </a:schemeClr>
                  </a:glow>
                </a:effectLst>
                <a:latin typeface="Century Gothic" panose="020B0502020202020204" pitchFamily="34" charset="0"/>
                <a:ea typeface="Arial" charset="0"/>
                <a:cs typeface="Arial" charset="0"/>
              </a:rPr>
              <a:t>STAGE</a:t>
            </a:r>
          </a:p>
        </p:txBody>
      </p:sp>
      <p:grpSp>
        <p:nvGrpSpPr>
          <p:cNvPr id="33" name="Group 32"/>
          <p:cNvGrpSpPr/>
          <p:nvPr/>
        </p:nvGrpSpPr>
        <p:grpSpPr>
          <a:xfrm>
            <a:off x="4449512" y="2331672"/>
            <a:ext cx="1563746" cy="1563742"/>
            <a:chOff x="6414070" y="3473042"/>
            <a:chExt cx="805851" cy="805850"/>
          </a:xfrm>
          <a:effectLst>
            <a:outerShdw blurRad="165100" dist="114300" dir="8100000" algn="tr" rotWithShape="0">
              <a:prstClr val="black">
                <a:alpha val="40000"/>
              </a:prstClr>
            </a:outerShdw>
            <a:reflection blurRad="38100" stA="29000" endPos="92000" dist="38100" dir="5400000" sy="-100000" algn="bl" rotWithShape="0"/>
          </a:effectLst>
        </p:grpSpPr>
        <p:sp>
          <p:nvSpPr>
            <p:cNvPr id="34" name="Oval 33"/>
            <p:cNvSpPr/>
            <p:nvPr/>
          </p:nvSpPr>
          <p:spPr>
            <a:xfrm>
              <a:off x="6414070" y="3473042"/>
              <a:ext cx="805851" cy="805850"/>
            </a:xfrm>
            <a:prstGeom prst="ellipse">
              <a:avLst/>
            </a:prstGeom>
            <a:solidFill>
              <a:srgbClr val="00B05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Oval 34"/>
            <p:cNvSpPr/>
            <p:nvPr/>
          </p:nvSpPr>
          <p:spPr>
            <a:xfrm>
              <a:off x="6563768" y="3622740"/>
              <a:ext cx="506456" cy="506454"/>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6" name="Group 35"/>
          <p:cNvGrpSpPr/>
          <p:nvPr/>
        </p:nvGrpSpPr>
        <p:grpSpPr>
          <a:xfrm>
            <a:off x="8278694" y="2331672"/>
            <a:ext cx="1588926" cy="1588926"/>
            <a:chOff x="7947750" y="2592045"/>
            <a:chExt cx="818828" cy="818828"/>
          </a:xfrm>
          <a:effectLst>
            <a:outerShdw blurRad="165100" dist="114300" dir="8100000" algn="tr" rotWithShape="0">
              <a:prstClr val="black">
                <a:alpha val="40000"/>
              </a:prstClr>
            </a:outerShdw>
            <a:reflection blurRad="38100" stA="29000" endPos="92000" dist="38100" dir="5400000" sy="-100000" algn="bl" rotWithShape="0"/>
          </a:effectLst>
        </p:grpSpPr>
        <p:sp>
          <p:nvSpPr>
            <p:cNvPr id="37" name="Oval 36"/>
            <p:cNvSpPr/>
            <p:nvPr/>
          </p:nvSpPr>
          <p:spPr>
            <a:xfrm>
              <a:off x="7947750" y="2592045"/>
              <a:ext cx="818828" cy="818828"/>
            </a:xfrm>
            <a:prstGeom prst="ellipse">
              <a:avLst/>
            </a:prstGeom>
            <a:solidFill>
              <a:schemeClr val="accent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Oval 55"/>
            <p:cNvSpPr/>
            <p:nvPr/>
          </p:nvSpPr>
          <p:spPr>
            <a:xfrm>
              <a:off x="8123286" y="2767581"/>
              <a:ext cx="467755" cy="467755"/>
            </a:xfrm>
            <a:prstGeom prst="ellipse">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9" name="Striped Right Arrow 58"/>
          <p:cNvSpPr/>
          <p:nvPr/>
        </p:nvSpPr>
        <p:spPr>
          <a:xfrm>
            <a:off x="2021825" y="2780499"/>
            <a:ext cx="901700" cy="695208"/>
          </a:xfrm>
          <a:prstGeom prst="stripedRightArrow">
            <a:avLst/>
          </a:prstGeom>
          <a:solidFill>
            <a:schemeClr val="bg1">
              <a:alpha val="77000"/>
            </a:schemeClr>
          </a:solidFill>
          <a:ln w="3175">
            <a:solidFill>
              <a:schemeClr val="bg1">
                <a:lumMod val="5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extBox 59"/>
          <p:cNvSpPr txBox="1"/>
          <p:nvPr/>
        </p:nvSpPr>
        <p:spPr>
          <a:xfrm>
            <a:off x="2112054" y="2995329"/>
            <a:ext cx="721241" cy="261610"/>
          </a:xfrm>
          <a:prstGeom prst="rect">
            <a:avLst/>
          </a:prstGeom>
          <a:noFill/>
        </p:spPr>
        <p:txBody>
          <a:bodyPr wrap="square" rtlCol="0">
            <a:spAutoFit/>
          </a:bodyPr>
          <a:lstStyle/>
          <a:p>
            <a:r>
              <a:rPr lang="en-US" sz="1100" b="1" dirty="0">
                <a:effectLst>
                  <a:glow rad="63500">
                    <a:schemeClr val="bg1">
                      <a:alpha val="40000"/>
                    </a:schemeClr>
                  </a:glow>
                </a:effectLst>
                <a:latin typeface="Century Gothic" panose="020B0502020202020204" pitchFamily="34" charset="0"/>
                <a:ea typeface="Arial" charset="0"/>
                <a:cs typeface="Arial" charset="0"/>
              </a:rPr>
              <a:t>STAGE</a:t>
            </a:r>
          </a:p>
        </p:txBody>
      </p:sp>
      <p:sp>
        <p:nvSpPr>
          <p:cNvPr id="62" name="Striped Right Arrow 61"/>
          <p:cNvSpPr/>
          <p:nvPr/>
        </p:nvSpPr>
        <p:spPr>
          <a:xfrm>
            <a:off x="3864036" y="2771519"/>
            <a:ext cx="901700" cy="695208"/>
          </a:xfrm>
          <a:prstGeom prst="stripedRightArrow">
            <a:avLst/>
          </a:prstGeom>
          <a:solidFill>
            <a:schemeClr val="bg1">
              <a:alpha val="77000"/>
            </a:schemeClr>
          </a:solidFill>
          <a:ln w="3175">
            <a:solidFill>
              <a:schemeClr val="bg1">
                <a:lumMod val="5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extBox 62"/>
          <p:cNvSpPr txBox="1"/>
          <p:nvPr/>
        </p:nvSpPr>
        <p:spPr>
          <a:xfrm>
            <a:off x="3954265" y="2986349"/>
            <a:ext cx="721241" cy="261610"/>
          </a:xfrm>
          <a:prstGeom prst="rect">
            <a:avLst/>
          </a:prstGeom>
          <a:noFill/>
        </p:spPr>
        <p:txBody>
          <a:bodyPr wrap="square" rtlCol="0">
            <a:spAutoFit/>
          </a:bodyPr>
          <a:lstStyle/>
          <a:p>
            <a:r>
              <a:rPr lang="en-US" sz="1100" b="1" dirty="0">
                <a:effectLst>
                  <a:glow rad="63500">
                    <a:schemeClr val="bg1">
                      <a:alpha val="40000"/>
                    </a:schemeClr>
                  </a:glow>
                </a:effectLst>
                <a:latin typeface="Century Gothic" panose="020B0502020202020204" pitchFamily="34" charset="0"/>
                <a:ea typeface="Arial" charset="0"/>
                <a:cs typeface="Arial" charset="0"/>
              </a:rPr>
              <a:t>STAGE</a:t>
            </a:r>
          </a:p>
        </p:txBody>
      </p:sp>
      <p:sp>
        <p:nvSpPr>
          <p:cNvPr id="65" name="Striped Right Arrow 64"/>
          <p:cNvSpPr/>
          <p:nvPr/>
        </p:nvSpPr>
        <p:spPr>
          <a:xfrm>
            <a:off x="5808225" y="2771519"/>
            <a:ext cx="901700" cy="695208"/>
          </a:xfrm>
          <a:prstGeom prst="stripedRightArrow">
            <a:avLst/>
          </a:prstGeom>
          <a:solidFill>
            <a:schemeClr val="bg1">
              <a:alpha val="77000"/>
            </a:schemeClr>
          </a:solidFill>
          <a:ln w="3175">
            <a:solidFill>
              <a:schemeClr val="bg1">
                <a:lumMod val="5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TextBox 65"/>
          <p:cNvSpPr txBox="1"/>
          <p:nvPr/>
        </p:nvSpPr>
        <p:spPr>
          <a:xfrm>
            <a:off x="5898454" y="2986349"/>
            <a:ext cx="721241" cy="261610"/>
          </a:xfrm>
          <a:prstGeom prst="rect">
            <a:avLst/>
          </a:prstGeom>
          <a:noFill/>
        </p:spPr>
        <p:txBody>
          <a:bodyPr wrap="square" rtlCol="0">
            <a:spAutoFit/>
          </a:bodyPr>
          <a:lstStyle/>
          <a:p>
            <a:r>
              <a:rPr lang="en-US" sz="1100" b="1" dirty="0">
                <a:effectLst>
                  <a:glow rad="63500">
                    <a:schemeClr val="bg1">
                      <a:alpha val="40000"/>
                    </a:schemeClr>
                  </a:glow>
                </a:effectLst>
                <a:latin typeface="Century Gothic" panose="020B0502020202020204" pitchFamily="34" charset="0"/>
                <a:ea typeface="Arial" charset="0"/>
                <a:cs typeface="Arial" charset="0"/>
              </a:rPr>
              <a:t>STAGE</a:t>
            </a:r>
          </a:p>
        </p:txBody>
      </p:sp>
      <p:sp>
        <p:nvSpPr>
          <p:cNvPr id="68" name="Striped Right Arrow 67"/>
          <p:cNvSpPr/>
          <p:nvPr/>
        </p:nvSpPr>
        <p:spPr>
          <a:xfrm>
            <a:off x="7781247" y="2786649"/>
            <a:ext cx="901700" cy="695208"/>
          </a:xfrm>
          <a:prstGeom prst="stripedRightArrow">
            <a:avLst/>
          </a:prstGeom>
          <a:solidFill>
            <a:schemeClr val="bg1">
              <a:alpha val="77000"/>
            </a:schemeClr>
          </a:solidFill>
          <a:ln w="3175">
            <a:solidFill>
              <a:schemeClr val="bg1">
                <a:lumMod val="5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TextBox 68"/>
          <p:cNvSpPr txBox="1"/>
          <p:nvPr/>
        </p:nvSpPr>
        <p:spPr>
          <a:xfrm>
            <a:off x="7871476" y="3001479"/>
            <a:ext cx="721241" cy="261610"/>
          </a:xfrm>
          <a:prstGeom prst="rect">
            <a:avLst/>
          </a:prstGeom>
          <a:noFill/>
        </p:spPr>
        <p:txBody>
          <a:bodyPr wrap="square" rtlCol="0">
            <a:spAutoFit/>
          </a:bodyPr>
          <a:lstStyle/>
          <a:p>
            <a:r>
              <a:rPr lang="en-US" sz="1100" b="1" dirty="0">
                <a:effectLst>
                  <a:glow rad="63500">
                    <a:schemeClr val="bg1">
                      <a:alpha val="40000"/>
                    </a:schemeClr>
                  </a:glow>
                </a:effectLst>
                <a:latin typeface="Century Gothic" panose="020B0502020202020204" pitchFamily="34" charset="0"/>
                <a:ea typeface="Arial" charset="0"/>
                <a:cs typeface="Arial" charset="0"/>
              </a:rPr>
              <a:t>STAGE</a:t>
            </a:r>
          </a:p>
        </p:txBody>
      </p:sp>
      <p:sp>
        <p:nvSpPr>
          <p:cNvPr id="71" name="Striped Right Arrow 70"/>
          <p:cNvSpPr/>
          <p:nvPr/>
        </p:nvSpPr>
        <p:spPr>
          <a:xfrm>
            <a:off x="9757396" y="2786649"/>
            <a:ext cx="901700" cy="695208"/>
          </a:xfrm>
          <a:prstGeom prst="stripedRightArrow">
            <a:avLst/>
          </a:prstGeom>
          <a:solidFill>
            <a:schemeClr val="bg1">
              <a:alpha val="77000"/>
            </a:schemeClr>
          </a:solidFill>
          <a:ln w="3175">
            <a:solidFill>
              <a:schemeClr val="bg1">
                <a:lumMod val="5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TextBox 71"/>
          <p:cNvSpPr txBox="1"/>
          <p:nvPr/>
        </p:nvSpPr>
        <p:spPr>
          <a:xfrm>
            <a:off x="9847625" y="3001479"/>
            <a:ext cx="721241" cy="261610"/>
          </a:xfrm>
          <a:prstGeom prst="rect">
            <a:avLst/>
          </a:prstGeom>
          <a:noFill/>
        </p:spPr>
        <p:txBody>
          <a:bodyPr wrap="square" rtlCol="0">
            <a:spAutoFit/>
          </a:bodyPr>
          <a:lstStyle/>
          <a:p>
            <a:r>
              <a:rPr lang="en-US" sz="1100" b="1" dirty="0">
                <a:effectLst>
                  <a:glow rad="63500">
                    <a:schemeClr val="bg1">
                      <a:alpha val="40000"/>
                    </a:schemeClr>
                  </a:glow>
                </a:effectLst>
                <a:latin typeface="Century Gothic" panose="020B0502020202020204" pitchFamily="34" charset="0"/>
                <a:ea typeface="Arial" charset="0"/>
                <a:cs typeface="Arial" charset="0"/>
              </a:rPr>
              <a:t>STAGE</a:t>
            </a:r>
          </a:p>
        </p:txBody>
      </p:sp>
      <p:sp>
        <p:nvSpPr>
          <p:cNvPr id="73" name="TextBox 72"/>
          <p:cNvSpPr txBox="1"/>
          <p:nvPr/>
        </p:nvSpPr>
        <p:spPr>
          <a:xfrm>
            <a:off x="2997680" y="2493527"/>
            <a:ext cx="839753" cy="1200329"/>
          </a:xfrm>
          <a:prstGeom prst="rect">
            <a:avLst/>
          </a:prstGeom>
          <a:noFill/>
          <a:effectLst/>
        </p:spPr>
        <p:txBody>
          <a:bodyPr wrap="square" rtlCol="0">
            <a:spAutoFit/>
          </a:bodyPr>
          <a:lstStyle/>
          <a:p>
            <a:r>
              <a:rPr lang="en-US"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2</a:t>
            </a:r>
          </a:p>
        </p:txBody>
      </p:sp>
      <p:sp>
        <p:nvSpPr>
          <p:cNvPr id="74" name="TextBox 73"/>
          <p:cNvSpPr txBox="1"/>
          <p:nvPr/>
        </p:nvSpPr>
        <p:spPr>
          <a:xfrm>
            <a:off x="4878242" y="2493526"/>
            <a:ext cx="839753" cy="1200329"/>
          </a:xfrm>
          <a:prstGeom prst="rect">
            <a:avLst/>
          </a:prstGeom>
          <a:noFill/>
          <a:effectLst/>
        </p:spPr>
        <p:txBody>
          <a:bodyPr wrap="square" rtlCol="0">
            <a:spAutoFit/>
          </a:bodyPr>
          <a:lstStyle/>
          <a:p>
            <a:r>
              <a:rPr lang="en-US"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3</a:t>
            </a:r>
          </a:p>
        </p:txBody>
      </p:sp>
      <p:sp>
        <p:nvSpPr>
          <p:cNvPr id="75" name="TextBox 74"/>
          <p:cNvSpPr txBox="1"/>
          <p:nvPr/>
        </p:nvSpPr>
        <p:spPr>
          <a:xfrm>
            <a:off x="6792520" y="2493526"/>
            <a:ext cx="839753" cy="1200329"/>
          </a:xfrm>
          <a:prstGeom prst="rect">
            <a:avLst/>
          </a:prstGeom>
          <a:noFill/>
          <a:effectLst/>
        </p:spPr>
        <p:txBody>
          <a:bodyPr wrap="square" rtlCol="0">
            <a:spAutoFit/>
          </a:bodyPr>
          <a:lstStyle/>
          <a:p>
            <a:r>
              <a:rPr lang="en-US"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4</a:t>
            </a:r>
          </a:p>
        </p:txBody>
      </p:sp>
      <p:sp>
        <p:nvSpPr>
          <p:cNvPr id="76" name="TextBox 75"/>
          <p:cNvSpPr txBox="1"/>
          <p:nvPr/>
        </p:nvSpPr>
        <p:spPr>
          <a:xfrm>
            <a:off x="8730656" y="2493526"/>
            <a:ext cx="839753" cy="1200329"/>
          </a:xfrm>
          <a:prstGeom prst="rect">
            <a:avLst/>
          </a:prstGeom>
          <a:noFill/>
          <a:effectLst/>
        </p:spPr>
        <p:txBody>
          <a:bodyPr wrap="square" rtlCol="0">
            <a:spAutoFit/>
          </a:bodyPr>
          <a:lstStyle/>
          <a:p>
            <a:r>
              <a:rPr lang="en-US"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5</a:t>
            </a:r>
          </a:p>
        </p:txBody>
      </p:sp>
      <p:sp>
        <p:nvSpPr>
          <p:cNvPr id="77" name="TextBox 76"/>
          <p:cNvSpPr txBox="1"/>
          <p:nvPr/>
        </p:nvSpPr>
        <p:spPr>
          <a:xfrm>
            <a:off x="10671553" y="2493526"/>
            <a:ext cx="839753" cy="1200329"/>
          </a:xfrm>
          <a:prstGeom prst="rect">
            <a:avLst/>
          </a:prstGeom>
          <a:noFill/>
          <a:effectLst/>
        </p:spPr>
        <p:txBody>
          <a:bodyPr wrap="square" rtlCol="0">
            <a:spAutoFit/>
          </a:bodyPr>
          <a:lstStyle/>
          <a:p>
            <a:r>
              <a:rPr lang="en-US"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6</a:t>
            </a:r>
          </a:p>
        </p:txBody>
      </p:sp>
      <p:sp>
        <p:nvSpPr>
          <p:cNvPr id="78" name="TextBox 77"/>
          <p:cNvSpPr txBox="1"/>
          <p:nvPr/>
        </p:nvSpPr>
        <p:spPr>
          <a:xfrm>
            <a:off x="308620" y="715361"/>
            <a:ext cx="3277393" cy="369332"/>
          </a:xfrm>
          <a:prstGeom prst="rect">
            <a:avLst/>
          </a:prstGeom>
          <a:noFill/>
        </p:spPr>
        <p:txBody>
          <a:bodyPr wrap="square" rtlCol="0">
            <a:spAutoFit/>
          </a:bodyPr>
          <a:lstStyle/>
          <a:p>
            <a:r>
              <a:rPr lang="en-US" dirty="0">
                <a:effectLst>
                  <a:glow rad="63500">
                    <a:schemeClr val="bg1">
                      <a:alpha val="40000"/>
                    </a:schemeClr>
                  </a:glow>
                </a:effectLst>
                <a:latin typeface="Century Gothic" panose="020B0502020202020204" pitchFamily="34" charset="0"/>
                <a:ea typeface="Arial" charset="0"/>
                <a:cs typeface="Arial" charset="0"/>
              </a:rPr>
              <a:t>TEXT</a:t>
            </a:r>
          </a:p>
        </p:txBody>
      </p:sp>
      <p:sp>
        <p:nvSpPr>
          <p:cNvPr id="53" name="TextBox 52"/>
          <p:cNvSpPr txBox="1"/>
          <p:nvPr/>
        </p:nvSpPr>
        <p:spPr>
          <a:xfrm>
            <a:off x="308620" y="410543"/>
            <a:ext cx="3320491" cy="276999"/>
          </a:xfrm>
          <a:prstGeom prst="rect">
            <a:avLst/>
          </a:prstGeom>
          <a:noFill/>
        </p:spPr>
        <p:txBody>
          <a:bodyPr wrap="square" rtlCol="0">
            <a:spAutoFit/>
          </a:bodyPr>
          <a:lstStyle/>
          <a:p>
            <a:r>
              <a:rPr lang="en-US" sz="1200" b="1" dirty="0">
                <a:solidFill>
                  <a:schemeClr val="tx1">
                    <a:lumMod val="50000"/>
                    <a:lumOff val="50000"/>
                  </a:schemeClr>
                </a:solidFill>
                <a:effectLst>
                  <a:glow rad="63500">
                    <a:schemeClr val="bg1">
                      <a:alpha val="40000"/>
                    </a:schemeClr>
                  </a:glow>
                </a:effectLst>
                <a:latin typeface="Century Gothic" panose="020B0502020202020204" pitchFamily="34" charset="0"/>
                <a:ea typeface="Arial" charset="0"/>
                <a:cs typeface="Arial" charset="0"/>
              </a:rPr>
              <a:t>STAGE 1 • 00/00/00 – 00/00/00</a:t>
            </a:r>
          </a:p>
        </p:txBody>
      </p:sp>
      <p:sp>
        <p:nvSpPr>
          <p:cNvPr id="64" name="Rounded Rectangle 63"/>
          <p:cNvSpPr/>
          <p:nvPr/>
        </p:nvSpPr>
        <p:spPr>
          <a:xfrm>
            <a:off x="4068837" y="411500"/>
            <a:ext cx="3298316" cy="1749325"/>
          </a:xfrm>
          <a:prstGeom prst="roundRect">
            <a:avLst>
              <a:gd name="adj" fmla="val 0"/>
            </a:avLst>
          </a:prstGeom>
          <a:gradFill>
            <a:gsLst>
              <a:gs pos="0">
                <a:schemeClr val="bg1">
                  <a:lumMod val="95000"/>
                  <a:alpha val="0"/>
                </a:schemeClr>
              </a:gs>
              <a:gs pos="100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TextBox 69"/>
          <p:cNvSpPr txBox="1"/>
          <p:nvPr/>
        </p:nvSpPr>
        <p:spPr>
          <a:xfrm>
            <a:off x="4068837" y="410543"/>
            <a:ext cx="3320491" cy="276999"/>
          </a:xfrm>
          <a:prstGeom prst="rect">
            <a:avLst/>
          </a:prstGeom>
          <a:noFill/>
        </p:spPr>
        <p:txBody>
          <a:bodyPr wrap="square" rtlCol="0">
            <a:spAutoFit/>
          </a:bodyPr>
          <a:lstStyle/>
          <a:p>
            <a:r>
              <a:rPr lang="en-US" sz="1200" b="1" dirty="0">
                <a:solidFill>
                  <a:schemeClr val="tx1">
                    <a:lumMod val="50000"/>
                    <a:lumOff val="50000"/>
                  </a:schemeClr>
                </a:solidFill>
                <a:effectLst>
                  <a:glow rad="63500">
                    <a:schemeClr val="bg1">
                      <a:alpha val="40000"/>
                    </a:schemeClr>
                  </a:glow>
                </a:effectLst>
                <a:latin typeface="Century Gothic" panose="020B0502020202020204" pitchFamily="34" charset="0"/>
                <a:ea typeface="Arial" charset="0"/>
                <a:cs typeface="Arial" charset="0"/>
              </a:rPr>
              <a:t>STAGE 2 • 00/00/00 – 00/00/00</a:t>
            </a:r>
          </a:p>
        </p:txBody>
      </p:sp>
      <p:sp>
        <p:nvSpPr>
          <p:cNvPr id="88" name="Rounded Rectangle 87"/>
          <p:cNvSpPr/>
          <p:nvPr/>
        </p:nvSpPr>
        <p:spPr>
          <a:xfrm>
            <a:off x="7853804" y="415559"/>
            <a:ext cx="3298316" cy="1749325"/>
          </a:xfrm>
          <a:prstGeom prst="roundRect">
            <a:avLst>
              <a:gd name="adj" fmla="val 0"/>
            </a:avLst>
          </a:prstGeom>
          <a:gradFill>
            <a:gsLst>
              <a:gs pos="0">
                <a:schemeClr val="bg1">
                  <a:lumMod val="95000"/>
                  <a:alpha val="0"/>
                </a:schemeClr>
              </a:gs>
              <a:gs pos="100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 name="TextBox 89"/>
          <p:cNvSpPr txBox="1"/>
          <p:nvPr/>
        </p:nvSpPr>
        <p:spPr>
          <a:xfrm>
            <a:off x="7857925" y="440210"/>
            <a:ext cx="3320491" cy="276999"/>
          </a:xfrm>
          <a:prstGeom prst="rect">
            <a:avLst/>
          </a:prstGeom>
          <a:noFill/>
        </p:spPr>
        <p:txBody>
          <a:bodyPr wrap="square" rtlCol="0">
            <a:spAutoFit/>
          </a:bodyPr>
          <a:lstStyle/>
          <a:p>
            <a:r>
              <a:rPr lang="en-US" sz="1200" b="1" dirty="0">
                <a:solidFill>
                  <a:schemeClr val="tx1">
                    <a:lumMod val="50000"/>
                    <a:lumOff val="50000"/>
                  </a:schemeClr>
                </a:solidFill>
                <a:effectLst>
                  <a:glow rad="63500">
                    <a:schemeClr val="bg1">
                      <a:alpha val="40000"/>
                    </a:schemeClr>
                  </a:glow>
                </a:effectLst>
                <a:latin typeface="Century Gothic" panose="020B0502020202020204" pitchFamily="34" charset="0"/>
                <a:ea typeface="Arial" charset="0"/>
                <a:cs typeface="Arial" charset="0"/>
              </a:rPr>
              <a:t>STAGE 3 • 00/00/00 – 00/00/00</a:t>
            </a:r>
          </a:p>
        </p:txBody>
      </p:sp>
      <p:sp>
        <p:nvSpPr>
          <p:cNvPr id="91" name="Rounded Rectangle 90"/>
          <p:cNvSpPr/>
          <p:nvPr/>
        </p:nvSpPr>
        <p:spPr>
          <a:xfrm>
            <a:off x="308620" y="4308826"/>
            <a:ext cx="3298316" cy="1749325"/>
          </a:xfrm>
          <a:prstGeom prst="roundRect">
            <a:avLst>
              <a:gd name="adj" fmla="val 0"/>
            </a:avLst>
          </a:prstGeom>
          <a:gradFill>
            <a:gsLst>
              <a:gs pos="0">
                <a:schemeClr val="bg1">
                  <a:lumMod val="95000"/>
                  <a:alpha val="0"/>
                </a:schemeClr>
              </a:gs>
              <a:gs pos="100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TextBox 92"/>
          <p:cNvSpPr txBox="1"/>
          <p:nvPr/>
        </p:nvSpPr>
        <p:spPr>
          <a:xfrm>
            <a:off x="308620" y="4307869"/>
            <a:ext cx="3320491" cy="276999"/>
          </a:xfrm>
          <a:prstGeom prst="rect">
            <a:avLst/>
          </a:prstGeom>
          <a:noFill/>
        </p:spPr>
        <p:txBody>
          <a:bodyPr wrap="square" rtlCol="0">
            <a:spAutoFit/>
          </a:bodyPr>
          <a:lstStyle/>
          <a:p>
            <a:r>
              <a:rPr lang="en-US" sz="1200" b="1" dirty="0">
                <a:solidFill>
                  <a:schemeClr val="tx1">
                    <a:lumMod val="50000"/>
                    <a:lumOff val="50000"/>
                  </a:schemeClr>
                </a:solidFill>
                <a:effectLst>
                  <a:glow rad="63500">
                    <a:schemeClr val="bg1">
                      <a:alpha val="40000"/>
                    </a:schemeClr>
                  </a:glow>
                </a:effectLst>
                <a:latin typeface="Century Gothic" panose="020B0502020202020204" pitchFamily="34" charset="0"/>
                <a:ea typeface="Arial" charset="0"/>
                <a:cs typeface="Arial" charset="0"/>
              </a:rPr>
              <a:t>STAGE 4 • 00/00/00 – 00/00/00</a:t>
            </a:r>
          </a:p>
        </p:txBody>
      </p:sp>
      <p:sp>
        <p:nvSpPr>
          <p:cNvPr id="94" name="Rounded Rectangle 93"/>
          <p:cNvSpPr/>
          <p:nvPr/>
        </p:nvSpPr>
        <p:spPr>
          <a:xfrm>
            <a:off x="4068837" y="4308826"/>
            <a:ext cx="3298316" cy="1749325"/>
          </a:xfrm>
          <a:prstGeom prst="roundRect">
            <a:avLst>
              <a:gd name="adj" fmla="val 0"/>
            </a:avLst>
          </a:prstGeom>
          <a:gradFill>
            <a:gsLst>
              <a:gs pos="0">
                <a:schemeClr val="bg1">
                  <a:lumMod val="95000"/>
                  <a:alpha val="0"/>
                </a:schemeClr>
              </a:gs>
              <a:gs pos="100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TextBox 95"/>
          <p:cNvSpPr txBox="1"/>
          <p:nvPr/>
        </p:nvSpPr>
        <p:spPr>
          <a:xfrm>
            <a:off x="4068837" y="4307869"/>
            <a:ext cx="3320491" cy="276999"/>
          </a:xfrm>
          <a:prstGeom prst="rect">
            <a:avLst/>
          </a:prstGeom>
          <a:noFill/>
        </p:spPr>
        <p:txBody>
          <a:bodyPr wrap="square" rtlCol="0">
            <a:spAutoFit/>
          </a:bodyPr>
          <a:lstStyle/>
          <a:p>
            <a:r>
              <a:rPr lang="en-US" sz="1200" b="1" dirty="0">
                <a:solidFill>
                  <a:schemeClr val="tx1">
                    <a:lumMod val="50000"/>
                    <a:lumOff val="50000"/>
                  </a:schemeClr>
                </a:solidFill>
                <a:effectLst>
                  <a:glow rad="63500">
                    <a:schemeClr val="bg1">
                      <a:alpha val="40000"/>
                    </a:schemeClr>
                  </a:glow>
                </a:effectLst>
                <a:latin typeface="Century Gothic" panose="020B0502020202020204" pitchFamily="34" charset="0"/>
                <a:ea typeface="Arial" charset="0"/>
                <a:cs typeface="Arial" charset="0"/>
              </a:rPr>
              <a:t>STAGE 5 • 00/00/00 – 00/00/00</a:t>
            </a:r>
          </a:p>
        </p:txBody>
      </p:sp>
      <p:sp>
        <p:nvSpPr>
          <p:cNvPr id="97" name="Rounded Rectangle 96"/>
          <p:cNvSpPr/>
          <p:nvPr/>
        </p:nvSpPr>
        <p:spPr>
          <a:xfrm>
            <a:off x="7829054" y="4297081"/>
            <a:ext cx="3298316" cy="1749325"/>
          </a:xfrm>
          <a:prstGeom prst="roundRect">
            <a:avLst>
              <a:gd name="adj" fmla="val 0"/>
            </a:avLst>
          </a:prstGeom>
          <a:gradFill>
            <a:gsLst>
              <a:gs pos="0">
                <a:schemeClr val="bg1">
                  <a:lumMod val="95000"/>
                  <a:alpha val="0"/>
                </a:schemeClr>
              </a:gs>
              <a:gs pos="100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TextBox 98"/>
          <p:cNvSpPr txBox="1"/>
          <p:nvPr/>
        </p:nvSpPr>
        <p:spPr>
          <a:xfrm>
            <a:off x="7829054" y="4296124"/>
            <a:ext cx="3320491" cy="276999"/>
          </a:xfrm>
          <a:prstGeom prst="rect">
            <a:avLst/>
          </a:prstGeom>
          <a:noFill/>
        </p:spPr>
        <p:txBody>
          <a:bodyPr wrap="square" rtlCol="0">
            <a:spAutoFit/>
          </a:bodyPr>
          <a:lstStyle/>
          <a:p>
            <a:r>
              <a:rPr lang="en-US" sz="1200" b="1" dirty="0">
                <a:solidFill>
                  <a:schemeClr val="tx1">
                    <a:lumMod val="50000"/>
                    <a:lumOff val="50000"/>
                  </a:schemeClr>
                </a:solidFill>
                <a:effectLst>
                  <a:glow rad="63500">
                    <a:schemeClr val="bg1">
                      <a:alpha val="40000"/>
                    </a:schemeClr>
                  </a:glow>
                </a:effectLst>
                <a:latin typeface="Century Gothic" panose="020B0502020202020204" pitchFamily="34" charset="0"/>
                <a:ea typeface="Arial" charset="0"/>
                <a:cs typeface="Arial" charset="0"/>
              </a:rPr>
              <a:t>STAGE 6 • 00/00/00 – 00/00/00</a:t>
            </a:r>
          </a:p>
        </p:txBody>
      </p:sp>
      <p:sp>
        <p:nvSpPr>
          <p:cNvPr id="61" name="Rectangle 7">
            <a:extLst>
              <a:ext uri="{FF2B5EF4-FFF2-40B4-BE49-F238E27FC236}">
                <a16:creationId xmlns:a16="http://schemas.microsoft.com/office/drawing/2014/main" id="{23CEDC77-1FFB-4C48-ABCD-79F145C8B6C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9" name="Parallelogram 78">
            <a:extLst>
              <a:ext uri="{FF2B5EF4-FFF2-40B4-BE49-F238E27FC236}">
                <a16:creationId xmlns:a16="http://schemas.microsoft.com/office/drawing/2014/main" id="{13C1AF61-4DDA-4342-81D4-A7CF2DD34575}"/>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TextBox 79">
            <a:extLst>
              <a:ext uri="{FF2B5EF4-FFF2-40B4-BE49-F238E27FC236}">
                <a16:creationId xmlns:a16="http://schemas.microsoft.com/office/drawing/2014/main" id="{5FF58818-58EE-433C-B63C-4A41D01D2A24}"/>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HIGH-LEVEL PROJECT TIMELINE</a:t>
            </a:r>
            <a:endParaRPr lang="en-US" dirty="0">
              <a:solidFill>
                <a:schemeClr val="bg1"/>
              </a:solidFill>
              <a:latin typeface="Century Gothic" panose="020B0502020202020204" pitchFamily="34" charset="0"/>
              <a:ea typeface="Arial" charset="0"/>
              <a:cs typeface="Arial" charset="0"/>
            </a:endParaRPr>
          </a:p>
        </p:txBody>
      </p:sp>
      <p:sp>
        <p:nvSpPr>
          <p:cNvPr id="81" name="TextBox 80">
            <a:extLst>
              <a:ext uri="{FF2B5EF4-FFF2-40B4-BE49-F238E27FC236}">
                <a16:creationId xmlns:a16="http://schemas.microsoft.com/office/drawing/2014/main" id="{BAE23685-02DD-41A1-9CB2-A6FB7296C781}"/>
              </a:ext>
            </a:extLst>
          </p:cNvPr>
          <p:cNvSpPr txBox="1"/>
          <p:nvPr/>
        </p:nvSpPr>
        <p:spPr>
          <a:xfrm>
            <a:off x="4050489" y="717706"/>
            <a:ext cx="3228622" cy="369332"/>
          </a:xfrm>
          <a:prstGeom prst="rect">
            <a:avLst/>
          </a:prstGeom>
          <a:noFill/>
        </p:spPr>
        <p:txBody>
          <a:bodyPr wrap="square" rtlCol="0">
            <a:spAutoFit/>
          </a:bodyPr>
          <a:lstStyle/>
          <a:p>
            <a:r>
              <a:rPr lang="en-US" dirty="0">
                <a:effectLst>
                  <a:glow rad="63500">
                    <a:schemeClr val="bg1">
                      <a:alpha val="40000"/>
                    </a:schemeClr>
                  </a:glow>
                </a:effectLst>
                <a:latin typeface="Century Gothic" panose="020B0502020202020204" pitchFamily="34" charset="0"/>
                <a:ea typeface="Arial" charset="0"/>
                <a:cs typeface="Arial" charset="0"/>
              </a:rPr>
              <a:t>TEXT</a:t>
            </a:r>
          </a:p>
        </p:txBody>
      </p:sp>
      <p:sp>
        <p:nvSpPr>
          <p:cNvPr id="82" name="TextBox 81">
            <a:extLst>
              <a:ext uri="{FF2B5EF4-FFF2-40B4-BE49-F238E27FC236}">
                <a16:creationId xmlns:a16="http://schemas.microsoft.com/office/drawing/2014/main" id="{00753713-F695-47CA-89E5-97ABCAEAE486}"/>
              </a:ext>
            </a:extLst>
          </p:cNvPr>
          <p:cNvSpPr txBox="1"/>
          <p:nvPr/>
        </p:nvSpPr>
        <p:spPr>
          <a:xfrm>
            <a:off x="7848917" y="777602"/>
            <a:ext cx="3229982" cy="369332"/>
          </a:xfrm>
          <a:prstGeom prst="rect">
            <a:avLst/>
          </a:prstGeom>
          <a:noFill/>
        </p:spPr>
        <p:txBody>
          <a:bodyPr wrap="square" rtlCol="0">
            <a:spAutoFit/>
          </a:bodyPr>
          <a:lstStyle/>
          <a:p>
            <a:r>
              <a:rPr lang="en-US" dirty="0">
                <a:effectLst>
                  <a:glow rad="63500">
                    <a:schemeClr val="bg1">
                      <a:alpha val="40000"/>
                    </a:schemeClr>
                  </a:glow>
                </a:effectLst>
                <a:latin typeface="Century Gothic" panose="020B0502020202020204" pitchFamily="34" charset="0"/>
                <a:ea typeface="Arial" charset="0"/>
                <a:cs typeface="Arial" charset="0"/>
              </a:rPr>
              <a:t>TEXT</a:t>
            </a:r>
          </a:p>
        </p:txBody>
      </p:sp>
      <p:sp>
        <p:nvSpPr>
          <p:cNvPr id="83" name="TextBox 82">
            <a:extLst>
              <a:ext uri="{FF2B5EF4-FFF2-40B4-BE49-F238E27FC236}">
                <a16:creationId xmlns:a16="http://schemas.microsoft.com/office/drawing/2014/main" id="{5592775C-845A-459A-BA5A-C6806736EC7D}"/>
              </a:ext>
            </a:extLst>
          </p:cNvPr>
          <p:cNvSpPr txBox="1"/>
          <p:nvPr/>
        </p:nvSpPr>
        <p:spPr>
          <a:xfrm>
            <a:off x="328483" y="4644789"/>
            <a:ext cx="3298315" cy="369332"/>
          </a:xfrm>
          <a:prstGeom prst="rect">
            <a:avLst/>
          </a:prstGeom>
          <a:noFill/>
        </p:spPr>
        <p:txBody>
          <a:bodyPr wrap="square" rtlCol="0">
            <a:spAutoFit/>
          </a:bodyPr>
          <a:lstStyle/>
          <a:p>
            <a:r>
              <a:rPr lang="en-US" dirty="0">
                <a:effectLst>
                  <a:glow rad="63500">
                    <a:schemeClr val="bg1">
                      <a:alpha val="40000"/>
                    </a:schemeClr>
                  </a:glow>
                </a:effectLst>
                <a:latin typeface="Century Gothic" panose="020B0502020202020204" pitchFamily="34" charset="0"/>
                <a:ea typeface="Arial" charset="0"/>
                <a:cs typeface="Arial" charset="0"/>
              </a:rPr>
              <a:t>TEXT</a:t>
            </a:r>
          </a:p>
        </p:txBody>
      </p:sp>
      <p:sp>
        <p:nvSpPr>
          <p:cNvPr id="84" name="TextBox 83">
            <a:extLst>
              <a:ext uri="{FF2B5EF4-FFF2-40B4-BE49-F238E27FC236}">
                <a16:creationId xmlns:a16="http://schemas.microsoft.com/office/drawing/2014/main" id="{2D534345-7B11-49C7-8FBC-046A876A7FD6}"/>
              </a:ext>
            </a:extLst>
          </p:cNvPr>
          <p:cNvSpPr txBox="1"/>
          <p:nvPr/>
        </p:nvSpPr>
        <p:spPr>
          <a:xfrm>
            <a:off x="4068505" y="4647134"/>
            <a:ext cx="3251391" cy="369332"/>
          </a:xfrm>
          <a:prstGeom prst="rect">
            <a:avLst/>
          </a:prstGeom>
          <a:noFill/>
        </p:spPr>
        <p:txBody>
          <a:bodyPr wrap="square" rtlCol="0">
            <a:spAutoFit/>
          </a:bodyPr>
          <a:lstStyle/>
          <a:p>
            <a:r>
              <a:rPr lang="en-US" dirty="0">
                <a:effectLst>
                  <a:glow rad="63500">
                    <a:schemeClr val="bg1">
                      <a:alpha val="40000"/>
                    </a:schemeClr>
                  </a:glow>
                </a:effectLst>
                <a:latin typeface="Century Gothic" panose="020B0502020202020204" pitchFamily="34" charset="0"/>
                <a:ea typeface="Arial" charset="0"/>
                <a:cs typeface="Arial" charset="0"/>
              </a:rPr>
              <a:t>TEXT</a:t>
            </a:r>
          </a:p>
        </p:txBody>
      </p:sp>
      <p:sp>
        <p:nvSpPr>
          <p:cNvPr id="85" name="TextBox 84">
            <a:extLst>
              <a:ext uri="{FF2B5EF4-FFF2-40B4-BE49-F238E27FC236}">
                <a16:creationId xmlns:a16="http://schemas.microsoft.com/office/drawing/2014/main" id="{3F39D4A8-3F76-4C88-969F-F95CC85D76C2}"/>
              </a:ext>
            </a:extLst>
          </p:cNvPr>
          <p:cNvSpPr txBox="1"/>
          <p:nvPr/>
        </p:nvSpPr>
        <p:spPr>
          <a:xfrm>
            <a:off x="7848917" y="4691226"/>
            <a:ext cx="3278454" cy="369332"/>
          </a:xfrm>
          <a:prstGeom prst="rect">
            <a:avLst/>
          </a:prstGeom>
          <a:noFill/>
        </p:spPr>
        <p:txBody>
          <a:bodyPr wrap="square" rtlCol="0">
            <a:spAutoFit/>
          </a:bodyPr>
          <a:lstStyle/>
          <a:p>
            <a:r>
              <a:rPr lang="en-US" dirty="0">
                <a:effectLst>
                  <a:glow rad="63500">
                    <a:schemeClr val="bg1">
                      <a:alpha val="40000"/>
                    </a:schemeClr>
                  </a:glow>
                </a:effectLst>
                <a:latin typeface="Century Gothic" panose="020B0502020202020204" pitchFamily="34" charset="0"/>
                <a:ea typeface="Arial" charset="0"/>
                <a:cs typeface="Arial" charset="0"/>
              </a:rPr>
              <a:t>TEXT</a:t>
            </a:r>
          </a:p>
        </p:txBody>
      </p:sp>
    </p:spTree>
    <p:extLst>
      <p:ext uri="{BB962C8B-B14F-4D97-AF65-F5344CB8AC3E}">
        <p14:creationId xmlns:p14="http://schemas.microsoft.com/office/powerpoint/2010/main" val="876644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40000">
              <a:schemeClr val="accent1">
                <a:lumMod val="0"/>
                <a:lumOff val="100000"/>
              </a:schemeClr>
            </a:gs>
            <a:gs pos="77008">
              <a:schemeClr val="bg1">
                <a:lumMod val="75000"/>
              </a:schemeClr>
            </a:gs>
          </a:gsLst>
          <a:path path="circle">
            <a:fillToRect l="100000" t="100000"/>
          </a:path>
          <a:tileRect/>
        </a:gra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IC-Marketing-Timeline-Template-PowerPoint (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Презентация2" id="{BDC1B432-EB36-4740-8E35-23EDC6DC41CB}" vid="{6767CA7B-49F1-4235-B812-41D79813A18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IC-Marketing-Timeline-PowerPoint-8869</Template>
  <TotalTime>12</TotalTime>
  <Words>170</Words>
  <Application>Microsoft Macintosh PowerPoint</Application>
  <PresentationFormat>Widescreen</PresentationFormat>
  <Paragraphs>36</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IC-Marketing-Timeline-Template-PowerPoint (1)</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Heather Key</cp:lastModifiedBy>
  <cp:revision>3</cp:revision>
  <dcterms:created xsi:type="dcterms:W3CDTF">2020-12-21T23:27:20Z</dcterms:created>
  <dcterms:modified xsi:type="dcterms:W3CDTF">2022-04-19T18:08:12Z</dcterms:modified>
</cp:coreProperties>
</file>