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sz="2000"/>
              <a:t>DAYS per PROJECT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barChart>
        <c:barDir val="col"/>
        <c:grouping val="clustered"/>
        <c:varyColors val="1"/>
        <c:ser>
          <c:idx val="2"/>
          <c:order val="0"/>
          <c:tx>
            <c:strRef>
              <c:f>Sheet1!$D$1</c:f>
              <c:strCache>
                <c:ptCount val="1"/>
                <c:pt idx="0">
                  <c:v># of DAYS</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NUMBER OF TEAM MEMBERS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PROJECTED</c:v>
                </c:pt>
              </c:strCache>
            </c:strRef>
          </c:tx>
          <c:spPr>
            <a:solidFill>
              <a:srgbClr val="7030A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ACTUAL</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REMAINDER</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HIGH</c:v>
                </c:pt>
              </c:strCache>
            </c:strRef>
          </c:tx>
          <c:spPr>
            <a:solidFill>
              <a:srgbClr val="FF0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MEDIUM</c:v>
                </c:pt>
              </c:strCache>
            </c:strRef>
          </c:tx>
          <c:spPr>
            <a:solidFill>
              <a:srgbClr val="FFC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LOW</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HIGH</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MEDIUM</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LOW</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OPEN ISSUES</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OPEN REVISIONS</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PENDING ACTIONS</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OPEN ISSUES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OPEN REVISIONS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PENDING ACTIONS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62&amp;utm_source=integrated+content&amp;utm_campaign=/content/multiple-project-dashboards-templates&amp;utm_medium=Multiple+Project+Dashboard+Tracking+powerpoint+11362&amp;lpa=Multiple+Project+Dashboard+Tracking+powerpoint+11362&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DASHBOARD TRACKING</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109006"/>
            <a:ext cx="11221474" cy="707886"/>
          </a:xfrm>
          <a:prstGeom prst="rect">
            <a:avLst/>
          </a:prstGeom>
          <a:noFill/>
        </p:spPr>
        <p:txBody>
          <a:bodyPr wrap="square" rtlCol="0">
            <a:spAutoFit/>
          </a:bodyPr>
          <a:lstStyle/>
          <a:p>
            <a:r>
              <a:rPr lang="en-US" sz="4000" dirty="0">
                <a:latin typeface="Century Gothic" panose="020B0502020202020204" pitchFamily="34" charset="0"/>
              </a:rPr>
              <a:t>MULTIPLE PROJECT DASHBOARD TRACKING</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DASHBOARD TRACKING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Delivery Timeline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Days per Project </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Resource Allocation</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Financials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Risk Analysis &amp; Risk Total</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Open &amp; Pending Actions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Report</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DELIVERY TIMELINE</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DAYS PER PROJECT</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RESOURCE ALLOCATION</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917576824"/>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FINANCIALS</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22649090"/>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 ANALYSIS &amp; RISK TOTAL</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r>
              <a:rPr lang="en-US" sz="2000" dirty="0">
                <a:latin typeface="Century Gothic" panose="020B0502020202020204" pitchFamily="34" charset="0"/>
              </a:rPr>
              <a:t>RISK TOTAL</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OPEN &amp; PENDING ACTIONS</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r>
              <a:rPr lang="en-US" sz="2000" dirty="0">
                <a:latin typeface="Century Gothic" panose="020B0502020202020204" pitchFamily="34" charset="0"/>
              </a:rPr>
              <a:t>ACTION TOTAL</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628110326"/>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en-US" sz="1100" u="none" strike="noStrike" dirty="0">
                          <a:effectLst/>
                          <a:latin typeface="Century Gothic" panose="020B0502020202020204" pitchFamily="34" charset="0"/>
                        </a:rPr>
                        <a:t>PROJECT NAME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SCHEDULE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BUDGET</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RESOURCES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RISKS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ISSUES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en-US" sz="1100" u="none" strike="noStrike" dirty="0">
                          <a:effectLst/>
                          <a:latin typeface="Century Gothic" panose="020B0502020202020204" pitchFamily="34" charset="0"/>
                        </a:rPr>
                        <a:t>Project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en-US" sz="1100" u="none" strike="noStrike" dirty="0">
                          <a:effectLst/>
                          <a:latin typeface="Century Gothic" panose="020B0502020202020204" pitchFamily="34" charset="0"/>
                        </a:rPr>
                        <a:t>Project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en-US" sz="1100" u="none" strike="noStrike" dirty="0">
                          <a:effectLst/>
                          <a:latin typeface="Century Gothic" panose="020B0502020202020204" pitchFamily="34" charset="0"/>
                        </a:rPr>
                        <a:t>Project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en-US" sz="1100" u="none" strike="noStrike" dirty="0">
                          <a:effectLst/>
                          <a:latin typeface="Century Gothic" panose="020B0502020202020204" pitchFamily="34" charset="0"/>
                        </a:rPr>
                        <a:t>Project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en-US" sz="1100" u="none" strike="noStrike" dirty="0">
                          <a:effectLst/>
                          <a:latin typeface="Century Gothic" panose="020B0502020202020204" pitchFamily="34" charset="0"/>
                        </a:rPr>
                        <a:t>Project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en-US" sz="1100" u="none" strike="noStrike">
                          <a:effectLst/>
                          <a:latin typeface="Century Gothic" panose="020B0502020202020204" pitchFamily="34" charset="0"/>
                        </a:rPr>
                        <a:t>Project F</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en-US" sz="1100" u="none" strike="noStrike" dirty="0">
                          <a:effectLst/>
                          <a:latin typeface="Century Gothic" panose="020B0502020202020204" pitchFamily="34" charset="0"/>
                        </a:rPr>
                        <a:t>Project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en-US" sz="1100" u="none" strike="noStrike" dirty="0">
                          <a:effectLst/>
                          <a:latin typeface="Century Gothic" panose="020B0502020202020204" pitchFamily="34" charset="0"/>
                        </a:rPr>
                        <a:t>Project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en-US" sz="1100" u="none" strike="noStrike" dirty="0">
                          <a:effectLst/>
                          <a:latin typeface="Century Gothic" panose="020B0502020202020204" pitchFamily="34" charset="0"/>
                        </a:rPr>
                        <a:t>Project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en-US" sz="1100" u="none" strike="noStrike" dirty="0">
                          <a:effectLst/>
                          <a:latin typeface="Century Gothic" panose="020B0502020202020204" pitchFamily="34" charset="0"/>
                        </a:rPr>
                        <a:t>Project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en-US" sz="1100" u="none" strike="noStrike" dirty="0">
                          <a:effectLst/>
                          <a:latin typeface="Century Gothic" panose="020B0502020202020204" pitchFamily="34" charset="0"/>
                        </a:rPr>
                        <a:t>Project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en-US" sz="1100" u="none" strike="noStrike" dirty="0">
                          <a:effectLst/>
                          <a:latin typeface="Century Gothic" panose="020B0502020202020204" pitchFamily="34" charset="0"/>
                        </a:rPr>
                        <a:t>Project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en-US" sz="1100" u="none" strike="noStrike" dirty="0">
                          <a:effectLst/>
                          <a:latin typeface="Century Gothic" panose="020B0502020202020204" pitchFamily="34" charset="0"/>
                        </a:rPr>
                        <a:t>Project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en-US" sz="1100" u="none" strike="noStrike" dirty="0">
                          <a:effectLst/>
                          <a:latin typeface="Century Gothic" panose="020B0502020202020204" pitchFamily="34" charset="0"/>
                        </a:rPr>
                        <a:t>Project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0</TotalTime>
  <Words>321</Words>
  <Application>Microsoft Macintosh PowerPoint</Application>
  <PresentationFormat>Widescreen</PresentationFormat>
  <Paragraphs>164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4</cp:revision>
  <dcterms:created xsi:type="dcterms:W3CDTF">2019-11-22T21:04:25Z</dcterms:created>
  <dcterms:modified xsi:type="dcterms:W3CDTF">2022-04-19T21:14:45Z</dcterms:modified>
</cp:coreProperties>
</file>