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42" r:id="rId2"/>
    <p:sldId id="357" r:id="rId3"/>
    <p:sldId id="353" r:id="rId4"/>
    <p:sldId id="354" r:id="rId5"/>
    <p:sldId id="355" r:id="rId6"/>
    <p:sldId id="356"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 id="2" name="Stephanie" initials="S" lastIdx="1" clrIdx="1">
    <p:extLst>
      <p:ext uri="{19B8F6BF-5375-455C-9EA6-DF929625EA0E}">
        <p15:presenceInfo xmlns:p15="http://schemas.microsoft.com/office/powerpoint/2012/main" userId="b1e148fcffed3f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E150"/>
    <a:srgbClr val="4CEDF0"/>
    <a:srgbClr val="00BD32"/>
    <a:srgbClr val="F0A622"/>
    <a:srgbClr val="F7F9FB"/>
    <a:srgbClr val="FFDE4C"/>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6480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710037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60620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470683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JohkOf" TargetMode="External"/><Relationship Id="rId1" Type="http://schemas.openxmlformats.org/officeDocument/2006/relationships/slideLayout" Target="../slideLayouts/slideLayout7.xml"/><Relationship Id="rId4" Type="http://schemas.openxmlformats.org/officeDocument/2006/relationships/hyperlink" Target="https://www.smartsheet.com/try-it?trp=11362&amp;utm_source=integrated+content&amp;utm_campaign=/content/multiple-project-dashboards-templates&amp;utm_medium=Simple+Multiple+Project+Tracking+powerpoint+11362&amp;lpa=Simple+Multiple+Project+Tracking+powerpoint+11362&amp;lx=PFpZZjisDNTS-Ddigi3MyABAgeTPLDIL8TQRu558b7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SIMPLE MULTIPLE PROJECT TRACKING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SIMPLE MULTIPLE PROJECT TRACKING</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67" name="TextBox 66">
            <a:extLst>
              <a:ext uri="{FF2B5EF4-FFF2-40B4-BE49-F238E27FC236}">
                <a16:creationId xmlns:a16="http://schemas.microsoft.com/office/drawing/2014/main" id="{431AE0A8-88C7-0248-B58C-D7A750744F6A}"/>
              </a:ext>
            </a:extLst>
          </p:cNvPr>
          <p:cNvSpPr txBox="1"/>
          <p:nvPr/>
        </p:nvSpPr>
        <p:spPr>
          <a:xfrm>
            <a:off x="367259" y="2154494"/>
            <a:ext cx="4012662" cy="1354217"/>
          </a:xfrm>
          <a:prstGeom prst="rect">
            <a:avLst/>
          </a:prstGeom>
          <a:noFill/>
        </p:spPr>
        <p:txBody>
          <a:bodyPr wrap="square" rtlCol="0">
            <a:spAutoFit/>
          </a:bodyPr>
          <a:lstStyle/>
          <a:p>
            <a:r>
              <a:rPr lang="en-US" dirty="0">
                <a:latin typeface="Century Gothic" panose="020B0502020202020204" pitchFamily="34" charset="0"/>
              </a:rPr>
              <a:t>Company Name</a:t>
            </a:r>
          </a:p>
          <a:p>
            <a:r>
              <a:rPr lang="en-US" sz="1400" dirty="0">
                <a:latin typeface="Century Gothic" panose="020B0502020202020204" pitchFamily="34" charset="0"/>
              </a:rPr>
              <a:t>555 Street Name</a:t>
            </a:r>
          </a:p>
          <a:p>
            <a:r>
              <a:rPr lang="en-US" sz="1400" dirty="0">
                <a:latin typeface="Century Gothic" panose="020B0502020202020204" pitchFamily="34" charset="0"/>
              </a:rPr>
              <a:t>Seattle, WA 00000</a:t>
            </a:r>
          </a:p>
          <a:p>
            <a:endParaRPr lang="en-US" dirty="0">
              <a:latin typeface="Century Gothic" panose="020B0502020202020204" pitchFamily="34" charset="0"/>
            </a:endParaRPr>
          </a:p>
          <a:p>
            <a:r>
              <a:rPr lang="en-US" dirty="0">
                <a:latin typeface="Century Gothic" panose="020B0502020202020204" pitchFamily="34" charset="0"/>
              </a:rPr>
              <a:t>Project Manager Name</a:t>
            </a:r>
          </a:p>
        </p:txBody>
      </p:sp>
      <p:graphicFrame>
        <p:nvGraphicFramePr>
          <p:cNvPr id="2" name="Table 1">
            <a:extLst>
              <a:ext uri="{FF2B5EF4-FFF2-40B4-BE49-F238E27FC236}">
                <a16:creationId xmlns:a16="http://schemas.microsoft.com/office/drawing/2014/main" id="{C4EBC113-9EF3-904B-A10A-6F9C08BBCE88}"/>
              </a:ext>
            </a:extLst>
          </p:cNvPr>
          <p:cNvGraphicFramePr>
            <a:graphicFrameLocks noGrp="1"/>
          </p:cNvGraphicFramePr>
          <p:nvPr>
            <p:extLst>
              <p:ext uri="{D42A27DB-BD31-4B8C-83A1-F6EECF244321}">
                <p14:modId xmlns:p14="http://schemas.microsoft.com/office/powerpoint/2010/main" val="1301066855"/>
              </p:ext>
            </p:extLst>
          </p:nvPr>
        </p:nvGraphicFramePr>
        <p:xfrm>
          <a:off x="473711" y="4714361"/>
          <a:ext cx="3237677" cy="1095629"/>
        </p:xfrm>
        <a:graphic>
          <a:graphicData uri="http://schemas.openxmlformats.org/drawingml/2006/table">
            <a:tbl>
              <a:tblPr>
                <a:tableStyleId>{5C22544A-7EE6-4342-B048-85BDC9FD1C3A}</a:tableStyleId>
              </a:tblPr>
              <a:tblGrid>
                <a:gridCol w="3237677">
                  <a:extLst>
                    <a:ext uri="{9D8B030D-6E8A-4147-A177-3AD203B41FA5}">
                      <a16:colId xmlns:a16="http://schemas.microsoft.com/office/drawing/2014/main" val="3678965818"/>
                    </a:ext>
                  </a:extLst>
                </a:gridCol>
              </a:tblGrid>
              <a:tr h="404380">
                <a:tc>
                  <a:txBody>
                    <a:bodyPr/>
                    <a:lstStyle/>
                    <a:p>
                      <a:pPr algn="ctr" fontAlgn="ctr"/>
                      <a:r>
                        <a:rPr lang="en-US" sz="1400" b="1" u="none" strike="noStrike" dirty="0">
                          <a:solidFill>
                            <a:schemeClr val="bg1"/>
                          </a:solidFill>
                          <a:effectLst/>
                          <a:latin typeface="Century Gothic" panose="020B0502020202020204" pitchFamily="34" charset="0"/>
                        </a:rPr>
                        <a:t>START DATE</a:t>
                      </a:r>
                      <a:endParaRPr lang="en-US" sz="1400" b="1" i="0" u="none" strike="noStrike" dirty="0">
                        <a:solidFill>
                          <a:schemeClr val="bg1"/>
                        </a:solidFill>
                        <a:effectLst/>
                        <a:latin typeface="Century Gothic" panose="020B0502020202020204" pitchFamily="34" charset="0"/>
                      </a:endParaRPr>
                    </a:p>
                  </a:txBody>
                  <a:tcPr marL="9525" marR="9525" marT="9525" marB="0" anchor="ctr">
                    <a:solidFill>
                      <a:schemeClr val="tx2">
                        <a:lumMod val="75000"/>
                      </a:schemeClr>
                    </a:solidFill>
                  </a:tcPr>
                </a:tc>
                <a:extLst>
                  <a:ext uri="{0D108BD9-81ED-4DB2-BD59-A6C34878D82A}">
                    <a16:rowId xmlns:a16="http://schemas.microsoft.com/office/drawing/2014/main" val="769315229"/>
                  </a:ext>
                </a:extLst>
              </a:tr>
              <a:tr h="691249">
                <a:tc>
                  <a:txBody>
                    <a:bodyPr/>
                    <a:lstStyle/>
                    <a:p>
                      <a:pPr algn="ctr" fontAlgn="ctr"/>
                      <a:r>
                        <a:rPr lang="en-US" sz="1400" u="none" strike="noStrike" dirty="0">
                          <a:effectLst/>
                          <a:latin typeface="Century Gothic" panose="020B0502020202020204" pitchFamily="34" charset="0"/>
                        </a:rPr>
                        <a:t> Monday, March 31, 2025</a:t>
                      </a:r>
                      <a:endParaRPr lang="en-US" sz="1400" b="0" i="0" u="none" strike="noStrike" dirty="0">
                        <a:solidFill>
                          <a:srgbClr val="222B35"/>
                        </a:solidFill>
                        <a:effectLst/>
                        <a:latin typeface="Century Gothic" panose="020B0502020202020204" pitchFamily="34" charset="0"/>
                      </a:endParaRPr>
                    </a:p>
                  </a:txBody>
                  <a:tcPr marL="9525" marR="9525" marT="9525" marB="0" anchor="ctr">
                    <a:solidFill>
                      <a:srgbClr val="EAEEF3"/>
                    </a:solidFill>
                  </a:tcPr>
                </a:tc>
                <a:extLst>
                  <a:ext uri="{0D108BD9-81ED-4DB2-BD59-A6C34878D82A}">
                    <a16:rowId xmlns:a16="http://schemas.microsoft.com/office/drawing/2014/main" val="4082808615"/>
                  </a:ext>
                </a:extLst>
              </a:tr>
            </a:tbl>
          </a:graphicData>
        </a:graphic>
      </p:graphicFrame>
      <p:cxnSp>
        <p:nvCxnSpPr>
          <p:cNvPr id="5" name="Straight Connector 4">
            <a:extLst>
              <a:ext uri="{FF2B5EF4-FFF2-40B4-BE49-F238E27FC236}">
                <a16:creationId xmlns:a16="http://schemas.microsoft.com/office/drawing/2014/main" id="{7D1A8EC3-DB5D-CA4A-9902-4D2D9921489F}"/>
              </a:ext>
            </a:extLst>
          </p:cNvPr>
          <p:cNvCxnSpPr/>
          <p:nvPr/>
        </p:nvCxnSpPr>
        <p:spPr>
          <a:xfrm>
            <a:off x="473711" y="5122078"/>
            <a:ext cx="3237677"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66" name="Picture 65">
            <a:hlinkClick r:id="rId4"/>
            <a:extLst>
              <a:ext uri="{FF2B5EF4-FFF2-40B4-BE49-F238E27FC236}">
                <a16:creationId xmlns:a16="http://schemas.microsoft.com/office/drawing/2014/main" id="{B7A0DE8A-7CA1-79BF-4396-030B4D685BBB}"/>
              </a:ext>
            </a:extLst>
          </p:cNvPr>
          <p:cNvPicPr>
            <a:picLocks noChangeAspect="1"/>
          </p:cNvPicPr>
          <p:nvPr/>
        </p:nvPicPr>
        <p:blipFill>
          <a:blip r:embed="rId3"/>
          <a:stretch>
            <a:fillRect/>
          </a:stretch>
        </p:blipFill>
        <p:spPr>
          <a:xfrm>
            <a:off x="8267698" y="228558"/>
            <a:ext cx="3657600" cy="50758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7D140EF-B918-7146-9824-40BE97764F87}"/>
              </a:ext>
            </a:extLst>
          </p:cNvPr>
          <p:cNvGraphicFramePr>
            <a:graphicFrameLocks noGrp="1"/>
          </p:cNvGraphicFramePr>
          <p:nvPr>
            <p:extLst>
              <p:ext uri="{D42A27DB-BD31-4B8C-83A1-F6EECF244321}">
                <p14:modId xmlns:p14="http://schemas.microsoft.com/office/powerpoint/2010/main" val="1714386504"/>
              </p:ext>
            </p:extLst>
          </p:nvPr>
        </p:nvGraphicFramePr>
        <p:xfrm>
          <a:off x="0" y="11669"/>
          <a:ext cx="12191188" cy="6467110"/>
        </p:xfrm>
        <a:graphic>
          <a:graphicData uri="http://schemas.openxmlformats.org/drawingml/2006/table">
            <a:tbl>
              <a:tblPr>
                <a:tableStyleId>{5C22544A-7EE6-4342-B048-85BDC9FD1C3A}</a:tableStyleId>
              </a:tblPr>
              <a:tblGrid>
                <a:gridCol w="771111">
                  <a:extLst>
                    <a:ext uri="{9D8B030D-6E8A-4147-A177-3AD203B41FA5}">
                      <a16:colId xmlns:a16="http://schemas.microsoft.com/office/drawing/2014/main" val="1168868867"/>
                    </a:ext>
                  </a:extLst>
                </a:gridCol>
                <a:gridCol w="659175">
                  <a:extLst>
                    <a:ext uri="{9D8B030D-6E8A-4147-A177-3AD203B41FA5}">
                      <a16:colId xmlns:a16="http://schemas.microsoft.com/office/drawing/2014/main" val="2861172251"/>
                    </a:ext>
                  </a:extLst>
                </a:gridCol>
                <a:gridCol w="1930431">
                  <a:extLst>
                    <a:ext uri="{9D8B030D-6E8A-4147-A177-3AD203B41FA5}">
                      <a16:colId xmlns:a16="http://schemas.microsoft.com/office/drawing/2014/main" val="3124746984"/>
                    </a:ext>
                  </a:extLst>
                </a:gridCol>
                <a:gridCol w="1166005">
                  <a:extLst>
                    <a:ext uri="{9D8B030D-6E8A-4147-A177-3AD203B41FA5}">
                      <a16:colId xmlns:a16="http://schemas.microsoft.com/office/drawing/2014/main" val="3665277663"/>
                    </a:ext>
                  </a:extLst>
                </a:gridCol>
                <a:gridCol w="861835">
                  <a:extLst>
                    <a:ext uri="{9D8B030D-6E8A-4147-A177-3AD203B41FA5}">
                      <a16:colId xmlns:a16="http://schemas.microsoft.com/office/drawing/2014/main" val="3587065499"/>
                    </a:ext>
                  </a:extLst>
                </a:gridCol>
                <a:gridCol w="727957">
                  <a:extLst>
                    <a:ext uri="{9D8B030D-6E8A-4147-A177-3AD203B41FA5}">
                      <a16:colId xmlns:a16="http://schemas.microsoft.com/office/drawing/2014/main" val="2331916399"/>
                    </a:ext>
                  </a:extLst>
                </a:gridCol>
                <a:gridCol w="727957">
                  <a:extLst>
                    <a:ext uri="{9D8B030D-6E8A-4147-A177-3AD203B41FA5}">
                      <a16:colId xmlns:a16="http://schemas.microsoft.com/office/drawing/2014/main" val="4059670794"/>
                    </a:ext>
                  </a:extLst>
                </a:gridCol>
                <a:gridCol w="602447">
                  <a:extLst>
                    <a:ext uri="{9D8B030D-6E8A-4147-A177-3AD203B41FA5}">
                      <a16:colId xmlns:a16="http://schemas.microsoft.com/office/drawing/2014/main" val="1221125575"/>
                    </a:ext>
                  </a:extLst>
                </a:gridCol>
                <a:gridCol w="1196528">
                  <a:extLst>
                    <a:ext uri="{9D8B030D-6E8A-4147-A177-3AD203B41FA5}">
                      <a16:colId xmlns:a16="http://schemas.microsoft.com/office/drawing/2014/main" val="219492999"/>
                    </a:ext>
                  </a:extLst>
                </a:gridCol>
                <a:gridCol w="828363">
                  <a:extLst>
                    <a:ext uri="{9D8B030D-6E8A-4147-A177-3AD203B41FA5}">
                      <a16:colId xmlns:a16="http://schemas.microsoft.com/office/drawing/2014/main" val="3245888125"/>
                    </a:ext>
                  </a:extLst>
                </a:gridCol>
                <a:gridCol w="861835">
                  <a:extLst>
                    <a:ext uri="{9D8B030D-6E8A-4147-A177-3AD203B41FA5}">
                      <a16:colId xmlns:a16="http://schemas.microsoft.com/office/drawing/2014/main" val="1581832311"/>
                    </a:ext>
                  </a:extLst>
                </a:gridCol>
                <a:gridCol w="928772">
                  <a:extLst>
                    <a:ext uri="{9D8B030D-6E8A-4147-A177-3AD203B41FA5}">
                      <a16:colId xmlns:a16="http://schemas.microsoft.com/office/drawing/2014/main" val="3689625227"/>
                    </a:ext>
                  </a:extLst>
                </a:gridCol>
                <a:gridCol w="928772">
                  <a:extLst>
                    <a:ext uri="{9D8B030D-6E8A-4147-A177-3AD203B41FA5}">
                      <a16:colId xmlns:a16="http://schemas.microsoft.com/office/drawing/2014/main" val="1099037704"/>
                    </a:ext>
                  </a:extLst>
                </a:gridCol>
              </a:tblGrid>
              <a:tr h="230978">
                <a:tc>
                  <a:txBody>
                    <a:bodyPr/>
                    <a:lstStyle/>
                    <a:p>
                      <a:pPr algn="l" fontAlgn="b"/>
                      <a:endParaRPr lang="en-US" sz="10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l" fontAlgn="b"/>
                      <a:endParaRPr lang="en-US" sz="10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l" fontAlgn="ctr"/>
                      <a:r>
                        <a:rPr lang="en-US" sz="1400" u="none" strike="noStrike" dirty="0">
                          <a:effectLst/>
                          <a:latin typeface="Century Gothic" panose="020B0502020202020204" pitchFamily="34" charset="0"/>
                        </a:rPr>
                        <a:t>PROJECTS</a:t>
                      </a:r>
                      <a:endParaRPr lang="en-US" sz="1400" b="0" i="0" u="none" strike="noStrike" dirty="0">
                        <a:solidFill>
                          <a:srgbClr val="000000"/>
                        </a:solidFill>
                        <a:effectLst/>
                        <a:latin typeface="Century Gothic" panose="020B0502020202020204" pitchFamily="34" charset="0"/>
                      </a:endParaRPr>
                    </a:p>
                  </a:txBody>
                  <a:tcPr marL="5494" marR="5494" marT="5494" marB="0" anchor="ctr">
                    <a:solidFill>
                      <a:schemeClr val="bg1"/>
                    </a:solidFill>
                  </a:tcPr>
                </a:tc>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ctr" fontAlgn="b"/>
                      <a:endParaRPr lang="en-US" sz="1400" b="0" i="0" u="none" strike="noStrike">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ctr"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ctr"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a:txBody>
                    <a:bodyPr/>
                    <a:lstStyle/>
                    <a:p>
                      <a:pPr algn="l" fontAlgn="ctr"/>
                      <a:r>
                        <a:rPr lang="en-US" sz="1400" u="none" strike="noStrike" dirty="0">
                          <a:effectLst/>
                          <a:latin typeface="Century Gothic" panose="020B0502020202020204" pitchFamily="34" charset="0"/>
                        </a:rPr>
                        <a:t>DELIVERABLES</a:t>
                      </a:r>
                      <a:endParaRPr lang="en-US" sz="1400" b="0" i="0" u="none" strike="noStrike" dirty="0">
                        <a:solidFill>
                          <a:srgbClr val="000000"/>
                        </a:solidFill>
                        <a:effectLst/>
                        <a:latin typeface="Century Gothic" panose="020B0502020202020204" pitchFamily="34" charset="0"/>
                      </a:endParaRPr>
                    </a:p>
                  </a:txBody>
                  <a:tcPr marL="5494" marR="5494" marT="5494" marB="0" anchor="ctr">
                    <a:solidFill>
                      <a:schemeClr val="bg1"/>
                    </a:solidFill>
                  </a:tcPr>
                </a:tc>
                <a:tc>
                  <a:txBody>
                    <a:bodyPr/>
                    <a:lstStyle/>
                    <a:p>
                      <a:pPr algn="ctr"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tc gridSpan="2">
                  <a:txBody>
                    <a:bodyPr/>
                    <a:lstStyle/>
                    <a:p>
                      <a:pPr algn="l" fontAlgn="ctr"/>
                      <a:r>
                        <a:rPr lang="en-US" sz="1400" u="none" strike="noStrike" dirty="0">
                          <a:effectLst/>
                          <a:latin typeface="Century Gothic" panose="020B0502020202020204" pitchFamily="34" charset="0"/>
                        </a:rPr>
                        <a:t>COST / HOURS</a:t>
                      </a:r>
                      <a:endParaRPr lang="en-US" sz="1400" b="0" i="0" u="none" strike="noStrike" dirty="0">
                        <a:solidFill>
                          <a:srgbClr val="000000"/>
                        </a:solidFill>
                        <a:effectLst/>
                        <a:latin typeface="Century Gothic" panose="020B0502020202020204" pitchFamily="34" charset="0"/>
                      </a:endParaRPr>
                    </a:p>
                  </a:txBody>
                  <a:tcPr marL="5494" marR="5494" marT="5494" marB="0" anchor="ctr">
                    <a:solidFill>
                      <a:schemeClr val="bg1"/>
                    </a:solidFill>
                  </a:tcPr>
                </a:tc>
                <a:tc hMerge="1">
                  <a:txBody>
                    <a:bodyPr/>
                    <a:lstStyle/>
                    <a:p>
                      <a:endParaRPr lang="en-US"/>
                    </a:p>
                  </a:txBody>
                  <a:tcPr/>
                </a:tc>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5494" marR="5494" marT="5494" marB="0" anchor="b">
                    <a:solidFill>
                      <a:schemeClr val="bg1"/>
                    </a:solidFill>
                  </a:tcPr>
                </a:tc>
                <a:extLst>
                  <a:ext uri="{0D108BD9-81ED-4DB2-BD59-A6C34878D82A}">
                    <a16:rowId xmlns:a16="http://schemas.microsoft.com/office/drawing/2014/main" val="1930541408"/>
                  </a:ext>
                </a:extLst>
              </a:tr>
              <a:tr h="344422">
                <a:tc>
                  <a:txBody>
                    <a:bodyPr/>
                    <a:lstStyle/>
                    <a:p>
                      <a:pPr algn="l" fontAlgn="ctr"/>
                      <a:r>
                        <a:rPr lang="en-US" sz="1000" b="1" u="none" strike="noStrike">
                          <a:solidFill>
                            <a:schemeClr val="bg1"/>
                          </a:solidFill>
                          <a:effectLst/>
                          <a:latin typeface="Century Gothic" panose="020B0502020202020204" pitchFamily="34" charset="0"/>
                        </a:rPr>
                        <a:t>STATUS</a:t>
                      </a:r>
                      <a:endParaRPr lang="en-US" sz="1000" b="1" i="0" u="none" strike="noStrike">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l" fontAlgn="ctr"/>
                      <a:r>
                        <a:rPr lang="en-US" sz="1000" b="1" u="none" strike="noStrike">
                          <a:solidFill>
                            <a:schemeClr val="bg1"/>
                          </a:solidFill>
                          <a:effectLst/>
                          <a:latin typeface="Century Gothic" panose="020B0502020202020204" pitchFamily="34" charset="0"/>
                        </a:rPr>
                        <a:t>PRIORITY</a:t>
                      </a:r>
                      <a:endParaRPr lang="en-US" sz="1000" b="1" i="0" u="none" strike="noStrike">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l" fontAlgn="ctr"/>
                      <a:r>
                        <a:rPr lang="en-US" sz="1000" b="1" u="none" strike="noStrike">
                          <a:solidFill>
                            <a:schemeClr val="bg1"/>
                          </a:solidFill>
                          <a:effectLst/>
                          <a:latin typeface="Century Gothic" panose="020B0502020202020204" pitchFamily="34" charset="0"/>
                        </a:rPr>
                        <a:t>PROJECT NAMES + TASK TITLES</a:t>
                      </a:r>
                      <a:endParaRPr lang="en-US" sz="1000" b="1" i="0" u="none" strike="noStrike">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l" fontAlgn="ctr"/>
                      <a:r>
                        <a:rPr lang="en-US" sz="1000" b="1" u="none" strike="noStrike" dirty="0">
                          <a:solidFill>
                            <a:schemeClr val="bg1"/>
                          </a:solidFill>
                          <a:effectLst/>
                          <a:latin typeface="Century Gothic" panose="020B0502020202020204" pitchFamily="34" charset="0"/>
                        </a:rPr>
                        <a:t>TASK DESCRIPTION</a:t>
                      </a:r>
                      <a:endParaRPr lang="en-US" sz="1000" b="1" i="0" u="none" strike="noStrike" dirty="0">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l" fontAlgn="ctr"/>
                      <a:r>
                        <a:rPr lang="en-US" sz="1000" b="1" u="none" strike="noStrike">
                          <a:solidFill>
                            <a:schemeClr val="bg1"/>
                          </a:solidFill>
                          <a:effectLst/>
                          <a:latin typeface="Century Gothic" panose="020B0502020202020204" pitchFamily="34" charset="0"/>
                        </a:rPr>
                        <a:t>TASK OWNER</a:t>
                      </a:r>
                      <a:endParaRPr lang="en-US" sz="1000" b="1" i="0" u="none" strike="noStrike">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START </a:t>
                      </a:r>
                      <a:br>
                        <a:rPr lang="en-US" sz="1000" b="1" u="none" strike="noStrike" dirty="0">
                          <a:solidFill>
                            <a:schemeClr val="bg1"/>
                          </a:solidFill>
                          <a:effectLst/>
                          <a:latin typeface="Century Gothic" panose="020B0502020202020204" pitchFamily="34" charset="0"/>
                        </a:rPr>
                      </a:br>
                      <a:r>
                        <a:rPr lang="en-US" sz="1000" b="1" u="none" strike="noStrike" dirty="0">
                          <a:solidFill>
                            <a:schemeClr val="bg1"/>
                          </a:solidFill>
                          <a:effectLst/>
                          <a:latin typeface="Century Gothic" panose="020B0502020202020204" pitchFamily="34" charset="0"/>
                        </a:rPr>
                        <a:t>DATE</a:t>
                      </a:r>
                      <a:endParaRPr lang="en-US" sz="1000" b="1" i="0" u="none" strike="noStrike" dirty="0">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END </a:t>
                      </a:r>
                      <a:br>
                        <a:rPr lang="en-US" sz="1000" b="1" u="none" strike="noStrike" dirty="0">
                          <a:solidFill>
                            <a:schemeClr val="bg1"/>
                          </a:solidFill>
                          <a:effectLst/>
                          <a:latin typeface="Century Gothic" panose="020B0502020202020204" pitchFamily="34" charset="0"/>
                        </a:rPr>
                      </a:br>
                      <a:r>
                        <a:rPr lang="en-US" sz="1000" b="1" u="none" strike="noStrike" dirty="0">
                          <a:solidFill>
                            <a:schemeClr val="bg1"/>
                          </a:solidFill>
                          <a:effectLst/>
                          <a:latin typeface="Century Gothic" panose="020B0502020202020204" pitchFamily="34" charset="0"/>
                        </a:rPr>
                        <a:t>DATE</a:t>
                      </a:r>
                      <a:endParaRPr lang="en-US" sz="1000" b="1" i="0" u="none" strike="noStrike" dirty="0">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a:solidFill>
                            <a:schemeClr val="bg1"/>
                          </a:solidFill>
                          <a:effectLst/>
                          <a:latin typeface="Century Gothic" panose="020B0502020202020204" pitchFamily="34" charset="0"/>
                        </a:rPr>
                        <a:t># of Days</a:t>
                      </a:r>
                      <a:endParaRPr lang="en-US" sz="1000" b="1" i="0" u="none" strike="noStrike">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DELIVERABLE</a:t>
                      </a:r>
                      <a:endParaRPr lang="en-US" sz="1000" b="1" i="0" u="none" strike="noStrike" dirty="0">
                        <a:solidFill>
                          <a:schemeClr val="bg1"/>
                        </a:solidFill>
                        <a:effectLst/>
                        <a:latin typeface="Century Gothic" panose="020B0502020202020204" pitchFamily="34" charset="0"/>
                      </a:endParaRPr>
                    </a:p>
                  </a:txBody>
                  <a:tcPr marL="32965" marR="5494" marT="5494" marB="0" anchor="ctr">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 COMPLETE</a:t>
                      </a:r>
                      <a:endParaRPr lang="en-US" sz="1000" b="1" i="0" u="none" strike="noStrike" dirty="0">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a:solidFill>
                            <a:schemeClr val="bg1"/>
                          </a:solidFill>
                          <a:effectLst/>
                          <a:latin typeface="Century Gothic" panose="020B0502020202020204" pitchFamily="34" charset="0"/>
                        </a:rPr>
                        <a:t>FIXED COST</a:t>
                      </a:r>
                      <a:endParaRPr lang="en-US" sz="1000" b="1" i="0" u="none" strike="noStrike">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a:solidFill>
                            <a:schemeClr val="bg1"/>
                          </a:solidFill>
                          <a:effectLst/>
                          <a:latin typeface="Century Gothic" panose="020B0502020202020204" pitchFamily="34" charset="0"/>
                        </a:rPr>
                        <a:t>EST. HOURS</a:t>
                      </a:r>
                      <a:endParaRPr lang="en-US" sz="1000" b="1" i="0" u="none" strike="noStrike">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ACTUAL HOURS</a:t>
                      </a:r>
                      <a:endParaRPr lang="en-US" sz="1000" b="1" i="0" u="none" strike="noStrike" dirty="0">
                        <a:solidFill>
                          <a:schemeClr val="bg1"/>
                        </a:solidFill>
                        <a:effectLst/>
                        <a:latin typeface="Century Gothic" panose="020B0502020202020204" pitchFamily="34" charset="0"/>
                      </a:endParaRPr>
                    </a:p>
                  </a:txBody>
                  <a:tcPr marL="5494" marR="5494" marT="5494" marB="0" anchor="ctr">
                    <a:solidFill>
                      <a:schemeClr val="tx2">
                        <a:lumMod val="75000"/>
                      </a:schemeClr>
                    </a:solidFill>
                  </a:tcPr>
                </a:tc>
                <a:extLst>
                  <a:ext uri="{0D108BD9-81ED-4DB2-BD59-A6C34878D82A}">
                    <a16:rowId xmlns:a16="http://schemas.microsoft.com/office/drawing/2014/main" val="2338320306"/>
                  </a:ext>
                </a:extLst>
              </a:tr>
              <a:tr h="23097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b="1" u="none" strike="noStrike" dirty="0">
                          <a:effectLst/>
                          <a:latin typeface="Century Gothic" panose="020B0502020202020204" pitchFamily="34" charset="0"/>
                        </a:rPr>
                        <a:t>PROJECT 1</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01/00/00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                 -   </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99147848"/>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P1 Task 1</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280472431"/>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P1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466997035"/>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P1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18564706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P1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322122584"/>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P1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91069720"/>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P1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65511891"/>
                  </a:ext>
                </a:extLst>
              </a:tr>
              <a:tr h="23097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b="1" u="none" strike="noStrike" dirty="0">
                          <a:effectLst/>
                          <a:latin typeface="Century Gothic" panose="020B0502020202020204" pitchFamily="34" charset="0"/>
                        </a:rPr>
                        <a:t>PROJECT 2</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                 -   </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46027824"/>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982014599"/>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20666266"/>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180892242"/>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25424469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095393591"/>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P2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230082325"/>
                  </a:ext>
                </a:extLst>
              </a:tr>
              <a:tr h="23097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b="1" u="none" strike="noStrike" dirty="0">
                          <a:effectLst/>
                          <a:latin typeface="Century Gothic" panose="020B0502020202020204" pitchFamily="34" charset="0"/>
                        </a:rPr>
                        <a:t>PROJECT 3</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                 -   </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04625197"/>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174310877"/>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12417500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878132656"/>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4174867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20546437"/>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P3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709812048"/>
                  </a:ext>
                </a:extLst>
              </a:tr>
              <a:tr h="23097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b="1" u="none" strike="noStrike" dirty="0">
                          <a:effectLst/>
                          <a:latin typeface="Century Gothic" panose="020B0502020202020204" pitchFamily="34" charset="0"/>
                        </a:rPr>
                        <a:t>PROJECT 4</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01/00/00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01/00/00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                 -   </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12388886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55493873"/>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401470322"/>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828737539"/>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940993672"/>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383700998"/>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P4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557501224"/>
                  </a:ext>
                </a:extLst>
              </a:tr>
              <a:tr h="23097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b="1" u="none" strike="noStrike" dirty="0">
                          <a:effectLst/>
                          <a:latin typeface="Century Gothic" panose="020B0502020202020204" pitchFamily="34" charset="0"/>
                        </a:rPr>
                        <a:t>PROJECT 5</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1" i="0" u="none" strike="noStrike">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a:effectLst/>
                          <a:latin typeface="Century Gothic" panose="020B0502020202020204" pitchFamily="34" charset="0"/>
                        </a:rPr>
                        <a:t>01/00/00</a:t>
                      </a:r>
                      <a:endParaRPr lang="en-US" sz="1000" b="1"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01/00/00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                 -   </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1"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588016119"/>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1822579446"/>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907581464"/>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088875946"/>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246522158"/>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2390383456"/>
                  </a:ext>
                </a:extLst>
              </a:tr>
              <a:tr h="157835">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P5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ctr" fontAlgn="ctr"/>
                      <a:r>
                        <a:rPr lang="en-US" sz="1000" u="none" strike="noStrike">
                          <a:effectLst/>
                          <a:latin typeface="Century Gothic" panose="020B0502020202020204" pitchFamily="34" charset="0"/>
                        </a:rPr>
                        <a:t>0%</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extLst>
                  <a:ext uri="{0D108BD9-81ED-4DB2-BD59-A6C34878D82A}">
                    <a16:rowId xmlns:a16="http://schemas.microsoft.com/office/drawing/2014/main" val="3187836344"/>
                  </a:ext>
                </a:extLst>
              </a:tr>
            </a:tbl>
          </a:graphicData>
        </a:graphic>
      </p:graphicFrame>
      <p:sp>
        <p:nvSpPr>
          <p:cNvPr id="5" name="Rectangle 7">
            <a:extLst>
              <a:ext uri="{FF2B5EF4-FFF2-40B4-BE49-F238E27FC236}">
                <a16:creationId xmlns:a16="http://schemas.microsoft.com/office/drawing/2014/main" id="{C8C25404-54DA-4D42-94B0-200AD9766F3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B2BE8FE6-D676-EC48-B0CE-E16844F422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40F164E-8243-DC4D-9357-6E4CFCD08C9C}"/>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 | PROJECTS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1724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 |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D43614A-364F-1F42-AE10-2D63760222A5}"/>
              </a:ext>
            </a:extLst>
          </p:cNvPr>
          <p:cNvGraphicFramePr>
            <a:graphicFrameLocks noGrp="1"/>
          </p:cNvGraphicFramePr>
          <p:nvPr>
            <p:extLst>
              <p:ext uri="{D42A27DB-BD31-4B8C-83A1-F6EECF244321}">
                <p14:modId xmlns:p14="http://schemas.microsoft.com/office/powerpoint/2010/main" val="4034733143"/>
              </p:ext>
            </p:extLst>
          </p:nvPr>
        </p:nvGraphicFramePr>
        <p:xfrm>
          <a:off x="0" y="11668"/>
          <a:ext cx="12191188" cy="6465320"/>
        </p:xfrm>
        <a:graphic>
          <a:graphicData uri="http://schemas.openxmlformats.org/drawingml/2006/table">
            <a:tbl>
              <a:tblPr>
                <a:tableStyleId>{5C22544A-7EE6-4342-B048-85BDC9FD1C3A}</a:tableStyleId>
              </a:tblPr>
              <a:tblGrid>
                <a:gridCol w="2177363">
                  <a:extLst>
                    <a:ext uri="{9D8B030D-6E8A-4147-A177-3AD203B41FA5}">
                      <a16:colId xmlns:a16="http://schemas.microsoft.com/office/drawing/2014/main" val="22259665"/>
                    </a:ext>
                  </a:extLst>
                </a:gridCol>
                <a:gridCol w="400553">
                  <a:extLst>
                    <a:ext uri="{9D8B030D-6E8A-4147-A177-3AD203B41FA5}">
                      <a16:colId xmlns:a16="http://schemas.microsoft.com/office/drawing/2014/main" val="3532159845"/>
                    </a:ext>
                  </a:extLst>
                </a:gridCol>
                <a:gridCol w="400553">
                  <a:extLst>
                    <a:ext uri="{9D8B030D-6E8A-4147-A177-3AD203B41FA5}">
                      <a16:colId xmlns:a16="http://schemas.microsoft.com/office/drawing/2014/main" val="2984559216"/>
                    </a:ext>
                  </a:extLst>
                </a:gridCol>
                <a:gridCol w="400553">
                  <a:extLst>
                    <a:ext uri="{9D8B030D-6E8A-4147-A177-3AD203B41FA5}">
                      <a16:colId xmlns:a16="http://schemas.microsoft.com/office/drawing/2014/main" val="2948968694"/>
                    </a:ext>
                  </a:extLst>
                </a:gridCol>
                <a:gridCol w="400553">
                  <a:extLst>
                    <a:ext uri="{9D8B030D-6E8A-4147-A177-3AD203B41FA5}">
                      <a16:colId xmlns:a16="http://schemas.microsoft.com/office/drawing/2014/main" val="2586774836"/>
                    </a:ext>
                  </a:extLst>
                </a:gridCol>
                <a:gridCol w="400553">
                  <a:extLst>
                    <a:ext uri="{9D8B030D-6E8A-4147-A177-3AD203B41FA5}">
                      <a16:colId xmlns:a16="http://schemas.microsoft.com/office/drawing/2014/main" val="211769461"/>
                    </a:ext>
                  </a:extLst>
                </a:gridCol>
                <a:gridCol w="400553">
                  <a:extLst>
                    <a:ext uri="{9D8B030D-6E8A-4147-A177-3AD203B41FA5}">
                      <a16:colId xmlns:a16="http://schemas.microsoft.com/office/drawing/2014/main" val="2885997273"/>
                    </a:ext>
                  </a:extLst>
                </a:gridCol>
                <a:gridCol w="400553">
                  <a:extLst>
                    <a:ext uri="{9D8B030D-6E8A-4147-A177-3AD203B41FA5}">
                      <a16:colId xmlns:a16="http://schemas.microsoft.com/office/drawing/2014/main" val="1153405369"/>
                    </a:ext>
                  </a:extLst>
                </a:gridCol>
                <a:gridCol w="400553">
                  <a:extLst>
                    <a:ext uri="{9D8B030D-6E8A-4147-A177-3AD203B41FA5}">
                      <a16:colId xmlns:a16="http://schemas.microsoft.com/office/drawing/2014/main" val="251633464"/>
                    </a:ext>
                  </a:extLst>
                </a:gridCol>
                <a:gridCol w="400553">
                  <a:extLst>
                    <a:ext uri="{9D8B030D-6E8A-4147-A177-3AD203B41FA5}">
                      <a16:colId xmlns:a16="http://schemas.microsoft.com/office/drawing/2014/main" val="90029101"/>
                    </a:ext>
                  </a:extLst>
                </a:gridCol>
                <a:gridCol w="400553">
                  <a:extLst>
                    <a:ext uri="{9D8B030D-6E8A-4147-A177-3AD203B41FA5}">
                      <a16:colId xmlns:a16="http://schemas.microsoft.com/office/drawing/2014/main" val="4259843753"/>
                    </a:ext>
                  </a:extLst>
                </a:gridCol>
                <a:gridCol w="400553">
                  <a:extLst>
                    <a:ext uri="{9D8B030D-6E8A-4147-A177-3AD203B41FA5}">
                      <a16:colId xmlns:a16="http://schemas.microsoft.com/office/drawing/2014/main" val="812179282"/>
                    </a:ext>
                  </a:extLst>
                </a:gridCol>
                <a:gridCol w="400553">
                  <a:extLst>
                    <a:ext uri="{9D8B030D-6E8A-4147-A177-3AD203B41FA5}">
                      <a16:colId xmlns:a16="http://schemas.microsoft.com/office/drawing/2014/main" val="2234553212"/>
                    </a:ext>
                  </a:extLst>
                </a:gridCol>
                <a:gridCol w="400553">
                  <a:extLst>
                    <a:ext uri="{9D8B030D-6E8A-4147-A177-3AD203B41FA5}">
                      <a16:colId xmlns:a16="http://schemas.microsoft.com/office/drawing/2014/main" val="4091137986"/>
                    </a:ext>
                  </a:extLst>
                </a:gridCol>
                <a:gridCol w="400553">
                  <a:extLst>
                    <a:ext uri="{9D8B030D-6E8A-4147-A177-3AD203B41FA5}">
                      <a16:colId xmlns:a16="http://schemas.microsoft.com/office/drawing/2014/main" val="15926407"/>
                    </a:ext>
                  </a:extLst>
                </a:gridCol>
                <a:gridCol w="400553">
                  <a:extLst>
                    <a:ext uri="{9D8B030D-6E8A-4147-A177-3AD203B41FA5}">
                      <a16:colId xmlns:a16="http://schemas.microsoft.com/office/drawing/2014/main" val="1549766089"/>
                    </a:ext>
                  </a:extLst>
                </a:gridCol>
                <a:gridCol w="400553">
                  <a:extLst>
                    <a:ext uri="{9D8B030D-6E8A-4147-A177-3AD203B41FA5}">
                      <a16:colId xmlns:a16="http://schemas.microsoft.com/office/drawing/2014/main" val="2532220346"/>
                    </a:ext>
                  </a:extLst>
                </a:gridCol>
                <a:gridCol w="400553">
                  <a:extLst>
                    <a:ext uri="{9D8B030D-6E8A-4147-A177-3AD203B41FA5}">
                      <a16:colId xmlns:a16="http://schemas.microsoft.com/office/drawing/2014/main" val="2121131390"/>
                    </a:ext>
                  </a:extLst>
                </a:gridCol>
                <a:gridCol w="400553">
                  <a:extLst>
                    <a:ext uri="{9D8B030D-6E8A-4147-A177-3AD203B41FA5}">
                      <a16:colId xmlns:a16="http://schemas.microsoft.com/office/drawing/2014/main" val="2297589322"/>
                    </a:ext>
                  </a:extLst>
                </a:gridCol>
                <a:gridCol w="400553">
                  <a:extLst>
                    <a:ext uri="{9D8B030D-6E8A-4147-A177-3AD203B41FA5}">
                      <a16:colId xmlns:a16="http://schemas.microsoft.com/office/drawing/2014/main" val="810471383"/>
                    </a:ext>
                  </a:extLst>
                </a:gridCol>
                <a:gridCol w="400553">
                  <a:extLst>
                    <a:ext uri="{9D8B030D-6E8A-4147-A177-3AD203B41FA5}">
                      <a16:colId xmlns:a16="http://schemas.microsoft.com/office/drawing/2014/main" val="2025660108"/>
                    </a:ext>
                  </a:extLst>
                </a:gridCol>
                <a:gridCol w="400553">
                  <a:extLst>
                    <a:ext uri="{9D8B030D-6E8A-4147-A177-3AD203B41FA5}">
                      <a16:colId xmlns:a16="http://schemas.microsoft.com/office/drawing/2014/main" val="2638172407"/>
                    </a:ext>
                  </a:extLst>
                </a:gridCol>
                <a:gridCol w="400553">
                  <a:extLst>
                    <a:ext uri="{9D8B030D-6E8A-4147-A177-3AD203B41FA5}">
                      <a16:colId xmlns:a16="http://schemas.microsoft.com/office/drawing/2014/main" val="1409977343"/>
                    </a:ext>
                  </a:extLst>
                </a:gridCol>
                <a:gridCol w="400553">
                  <a:extLst>
                    <a:ext uri="{9D8B030D-6E8A-4147-A177-3AD203B41FA5}">
                      <a16:colId xmlns:a16="http://schemas.microsoft.com/office/drawing/2014/main" val="1333632800"/>
                    </a:ext>
                  </a:extLst>
                </a:gridCol>
                <a:gridCol w="400553">
                  <a:extLst>
                    <a:ext uri="{9D8B030D-6E8A-4147-A177-3AD203B41FA5}">
                      <a16:colId xmlns:a16="http://schemas.microsoft.com/office/drawing/2014/main" val="1749328822"/>
                    </a:ext>
                  </a:extLst>
                </a:gridCol>
                <a:gridCol w="400553">
                  <a:extLst>
                    <a:ext uri="{9D8B030D-6E8A-4147-A177-3AD203B41FA5}">
                      <a16:colId xmlns:a16="http://schemas.microsoft.com/office/drawing/2014/main" val="3295182712"/>
                    </a:ext>
                  </a:extLst>
                </a:gridCol>
              </a:tblGrid>
              <a:tr h="195920">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494" marR="5494" marT="5494" marB="0" anchor="ct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a:effectLst/>
                          <a:latin typeface="Century Gothic" panose="020B0502020202020204" pitchFamily="34" charset="0"/>
                        </a:rPr>
                        <a:t>Wk 2</a:t>
                      </a:r>
                      <a:endParaRPr lang="en-US" sz="1000" b="1" i="0" u="none" strike="noStrike">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3</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a:effectLst/>
                          <a:latin typeface="Century Gothic" panose="020B0502020202020204" pitchFamily="34" charset="0"/>
                        </a:rPr>
                        <a:t>Wk 4</a:t>
                      </a:r>
                      <a:endParaRPr lang="en-US" sz="1000" b="1" i="0" u="none" strike="noStrike">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5</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1266307"/>
                  </a:ext>
                </a:extLst>
              </a:tr>
              <a:tr h="174150">
                <a:tc>
                  <a:txBody>
                    <a:bodyPr/>
                    <a:lstStyle/>
                    <a:p>
                      <a:pPr algn="r" fontAlgn="ctr"/>
                      <a:r>
                        <a:rPr lang="en-US" sz="1000" u="none" strike="noStrike">
                          <a:effectLst/>
                          <a:latin typeface="Century Gothic" panose="020B0502020202020204" pitchFamily="34" charset="0"/>
                        </a:rPr>
                        <a:t>DATE</a:t>
                      </a:r>
                      <a:endParaRPr lang="en-US" sz="1000" b="1" i="0" u="none" strike="noStrike">
                        <a:solidFill>
                          <a:srgbClr val="000000"/>
                        </a:solidFill>
                        <a:effectLst/>
                        <a:latin typeface="Century Gothic" panose="020B0502020202020204" pitchFamily="34" charset="0"/>
                      </a:endParaRPr>
                    </a:p>
                  </a:txBody>
                  <a:tcPr marL="5494" marR="32965"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extLst>
                  <a:ext uri="{0D108BD9-81ED-4DB2-BD59-A6C34878D82A}">
                    <a16:rowId xmlns:a16="http://schemas.microsoft.com/office/drawing/2014/main" val="2129550300"/>
                  </a:ext>
                </a:extLst>
              </a:tr>
              <a:tr h="174150">
                <a:tc>
                  <a:txBody>
                    <a:bodyPr/>
                    <a:lstStyle/>
                    <a:p>
                      <a:pPr algn="l" fontAlgn="ctr"/>
                      <a:r>
                        <a:rPr lang="en-US" sz="1000" b="1" u="none" strike="noStrike" dirty="0">
                          <a:effectLst/>
                          <a:latin typeface="Century Gothic" panose="020B0502020202020204" pitchFamily="34" charset="0"/>
                        </a:rPr>
                        <a:t>PROJECT 1</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99999072"/>
                  </a:ext>
                </a:extLst>
              </a:tr>
              <a:tr h="174150">
                <a:tc>
                  <a:txBody>
                    <a:bodyPr/>
                    <a:lstStyle/>
                    <a:p>
                      <a:pPr algn="l" fontAlgn="ctr"/>
                      <a:r>
                        <a:rPr lang="en-US" sz="1000" u="none" strike="noStrike" dirty="0">
                          <a:effectLst/>
                          <a:latin typeface="Century Gothic" panose="020B0502020202020204" pitchFamily="34" charset="0"/>
                        </a:rPr>
                        <a:t>P1 Task 1</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13888709"/>
                  </a:ext>
                </a:extLst>
              </a:tr>
              <a:tr h="174150">
                <a:tc>
                  <a:txBody>
                    <a:bodyPr/>
                    <a:lstStyle/>
                    <a:p>
                      <a:pPr algn="l" fontAlgn="ctr"/>
                      <a:r>
                        <a:rPr lang="en-US" sz="1000" u="none" strike="noStrike">
                          <a:effectLst/>
                          <a:latin typeface="Century Gothic" panose="020B0502020202020204" pitchFamily="34" charset="0"/>
                        </a:rPr>
                        <a:t>P1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4081492"/>
                  </a:ext>
                </a:extLst>
              </a:tr>
              <a:tr h="174150">
                <a:tc>
                  <a:txBody>
                    <a:bodyPr/>
                    <a:lstStyle/>
                    <a:p>
                      <a:pPr algn="l" fontAlgn="ctr"/>
                      <a:r>
                        <a:rPr lang="en-US" sz="1000" u="none" strike="noStrike" dirty="0">
                          <a:effectLst/>
                          <a:latin typeface="Century Gothic" panose="020B0502020202020204" pitchFamily="34" charset="0"/>
                        </a:rPr>
                        <a:t>P1 Task 3</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132473070"/>
                  </a:ext>
                </a:extLst>
              </a:tr>
              <a:tr h="174150">
                <a:tc>
                  <a:txBody>
                    <a:bodyPr/>
                    <a:lstStyle/>
                    <a:p>
                      <a:pPr algn="l" fontAlgn="ctr"/>
                      <a:r>
                        <a:rPr lang="en-US" sz="1000" u="none" strike="noStrike" dirty="0">
                          <a:effectLst/>
                          <a:latin typeface="Century Gothic" panose="020B0502020202020204" pitchFamily="34" charset="0"/>
                        </a:rPr>
                        <a:t>P1 Task 4</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414210743"/>
                  </a:ext>
                </a:extLst>
              </a:tr>
              <a:tr h="174150">
                <a:tc>
                  <a:txBody>
                    <a:bodyPr/>
                    <a:lstStyle/>
                    <a:p>
                      <a:pPr algn="l" fontAlgn="ctr"/>
                      <a:r>
                        <a:rPr lang="en-US" sz="1000" u="none" strike="noStrike" dirty="0">
                          <a:effectLst/>
                          <a:latin typeface="Century Gothic" panose="020B0502020202020204" pitchFamily="34" charset="0"/>
                        </a:rPr>
                        <a:t>P1 Task 5</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5034868"/>
                  </a:ext>
                </a:extLst>
              </a:tr>
              <a:tr h="174150">
                <a:tc>
                  <a:txBody>
                    <a:bodyPr/>
                    <a:lstStyle/>
                    <a:p>
                      <a:pPr algn="l" fontAlgn="ctr"/>
                      <a:r>
                        <a:rPr lang="en-US" sz="1000" u="none" strike="noStrike">
                          <a:effectLst/>
                          <a:latin typeface="Century Gothic" panose="020B0502020202020204" pitchFamily="34" charset="0"/>
                        </a:rPr>
                        <a:t>P1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5906505"/>
                  </a:ext>
                </a:extLst>
              </a:tr>
              <a:tr h="174150">
                <a:tc>
                  <a:txBody>
                    <a:bodyPr/>
                    <a:lstStyle/>
                    <a:p>
                      <a:pPr algn="l" fontAlgn="ctr"/>
                      <a:r>
                        <a:rPr lang="en-US" sz="1000" b="1" u="none" strike="noStrike" dirty="0">
                          <a:effectLst/>
                          <a:latin typeface="Century Gothic" panose="020B0502020202020204" pitchFamily="34" charset="0"/>
                        </a:rPr>
                        <a:t>PROJECT 2</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35383335"/>
                  </a:ext>
                </a:extLst>
              </a:tr>
              <a:tr h="174150">
                <a:tc>
                  <a:txBody>
                    <a:bodyPr/>
                    <a:lstStyle/>
                    <a:p>
                      <a:pPr algn="l" fontAlgn="ctr"/>
                      <a:r>
                        <a:rPr lang="en-US" sz="1000" u="none" strike="noStrike">
                          <a:effectLst/>
                          <a:latin typeface="Century Gothic" panose="020B0502020202020204" pitchFamily="34" charset="0"/>
                        </a:rPr>
                        <a:t>P2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30019503"/>
                  </a:ext>
                </a:extLst>
              </a:tr>
              <a:tr h="174150">
                <a:tc>
                  <a:txBody>
                    <a:bodyPr/>
                    <a:lstStyle/>
                    <a:p>
                      <a:pPr algn="l" fontAlgn="ctr"/>
                      <a:r>
                        <a:rPr lang="en-US" sz="1000" u="none" strike="noStrike">
                          <a:effectLst/>
                          <a:latin typeface="Century Gothic" panose="020B0502020202020204" pitchFamily="34" charset="0"/>
                        </a:rPr>
                        <a:t>P2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01426527"/>
                  </a:ext>
                </a:extLst>
              </a:tr>
              <a:tr h="174150">
                <a:tc>
                  <a:txBody>
                    <a:bodyPr/>
                    <a:lstStyle/>
                    <a:p>
                      <a:pPr algn="l" fontAlgn="ctr"/>
                      <a:r>
                        <a:rPr lang="en-US" sz="1000" u="none" strike="noStrike">
                          <a:effectLst/>
                          <a:latin typeface="Century Gothic" panose="020B0502020202020204" pitchFamily="34" charset="0"/>
                        </a:rPr>
                        <a:t>P2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96965998"/>
                  </a:ext>
                </a:extLst>
              </a:tr>
              <a:tr h="174150">
                <a:tc>
                  <a:txBody>
                    <a:bodyPr/>
                    <a:lstStyle/>
                    <a:p>
                      <a:pPr algn="l" fontAlgn="ctr"/>
                      <a:r>
                        <a:rPr lang="en-US" sz="1000" u="none" strike="noStrike">
                          <a:effectLst/>
                          <a:latin typeface="Century Gothic" panose="020B0502020202020204" pitchFamily="34" charset="0"/>
                        </a:rPr>
                        <a:t>P2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11828246"/>
                  </a:ext>
                </a:extLst>
              </a:tr>
              <a:tr h="174150">
                <a:tc>
                  <a:txBody>
                    <a:bodyPr/>
                    <a:lstStyle/>
                    <a:p>
                      <a:pPr algn="l" fontAlgn="ctr"/>
                      <a:r>
                        <a:rPr lang="en-US" sz="1000" u="none" strike="noStrike">
                          <a:effectLst/>
                          <a:latin typeface="Century Gothic" panose="020B0502020202020204" pitchFamily="34" charset="0"/>
                        </a:rPr>
                        <a:t>P2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0068794"/>
                  </a:ext>
                </a:extLst>
              </a:tr>
              <a:tr h="174150">
                <a:tc>
                  <a:txBody>
                    <a:bodyPr/>
                    <a:lstStyle/>
                    <a:p>
                      <a:pPr algn="l" fontAlgn="ctr"/>
                      <a:r>
                        <a:rPr lang="en-US" sz="1000" u="none" strike="noStrike">
                          <a:effectLst/>
                          <a:latin typeface="Century Gothic" panose="020B0502020202020204" pitchFamily="34" charset="0"/>
                        </a:rPr>
                        <a:t>P2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9599572"/>
                  </a:ext>
                </a:extLst>
              </a:tr>
              <a:tr h="174150">
                <a:tc>
                  <a:txBody>
                    <a:bodyPr/>
                    <a:lstStyle/>
                    <a:p>
                      <a:pPr algn="l" fontAlgn="ctr"/>
                      <a:r>
                        <a:rPr lang="en-US" sz="1000" b="1" u="none" strike="noStrike" dirty="0">
                          <a:effectLst/>
                          <a:latin typeface="Century Gothic" panose="020B0502020202020204" pitchFamily="34" charset="0"/>
                        </a:rPr>
                        <a:t>PROJECT 3</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15971802"/>
                  </a:ext>
                </a:extLst>
              </a:tr>
              <a:tr h="174150">
                <a:tc>
                  <a:txBody>
                    <a:bodyPr/>
                    <a:lstStyle/>
                    <a:p>
                      <a:pPr algn="l" fontAlgn="ctr"/>
                      <a:r>
                        <a:rPr lang="en-US" sz="1000" u="none" strike="noStrike">
                          <a:effectLst/>
                          <a:latin typeface="Century Gothic" panose="020B0502020202020204" pitchFamily="34" charset="0"/>
                        </a:rPr>
                        <a:t>P3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49968546"/>
                  </a:ext>
                </a:extLst>
              </a:tr>
              <a:tr h="174150">
                <a:tc>
                  <a:txBody>
                    <a:bodyPr/>
                    <a:lstStyle/>
                    <a:p>
                      <a:pPr algn="l" fontAlgn="ctr"/>
                      <a:r>
                        <a:rPr lang="en-US" sz="1000" u="none" strike="noStrike">
                          <a:effectLst/>
                          <a:latin typeface="Century Gothic" panose="020B0502020202020204" pitchFamily="34" charset="0"/>
                        </a:rPr>
                        <a:t>P3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9822919"/>
                  </a:ext>
                </a:extLst>
              </a:tr>
              <a:tr h="174150">
                <a:tc>
                  <a:txBody>
                    <a:bodyPr/>
                    <a:lstStyle/>
                    <a:p>
                      <a:pPr algn="l" fontAlgn="ctr"/>
                      <a:r>
                        <a:rPr lang="en-US" sz="1000" u="none" strike="noStrike">
                          <a:effectLst/>
                          <a:latin typeface="Century Gothic" panose="020B0502020202020204" pitchFamily="34" charset="0"/>
                        </a:rPr>
                        <a:t>P3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44012782"/>
                  </a:ext>
                </a:extLst>
              </a:tr>
              <a:tr h="174150">
                <a:tc>
                  <a:txBody>
                    <a:bodyPr/>
                    <a:lstStyle/>
                    <a:p>
                      <a:pPr algn="l" fontAlgn="ctr"/>
                      <a:r>
                        <a:rPr lang="en-US" sz="1000" u="none" strike="noStrike">
                          <a:effectLst/>
                          <a:latin typeface="Century Gothic" panose="020B0502020202020204" pitchFamily="34" charset="0"/>
                        </a:rPr>
                        <a:t>P3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38655099"/>
                  </a:ext>
                </a:extLst>
              </a:tr>
              <a:tr h="174150">
                <a:tc>
                  <a:txBody>
                    <a:bodyPr/>
                    <a:lstStyle/>
                    <a:p>
                      <a:pPr algn="l" fontAlgn="ctr"/>
                      <a:r>
                        <a:rPr lang="en-US" sz="1000" u="none" strike="noStrike">
                          <a:effectLst/>
                          <a:latin typeface="Century Gothic" panose="020B0502020202020204" pitchFamily="34" charset="0"/>
                        </a:rPr>
                        <a:t>P3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7487674"/>
                  </a:ext>
                </a:extLst>
              </a:tr>
              <a:tr h="174150">
                <a:tc>
                  <a:txBody>
                    <a:bodyPr/>
                    <a:lstStyle/>
                    <a:p>
                      <a:pPr algn="l" fontAlgn="ctr"/>
                      <a:r>
                        <a:rPr lang="en-US" sz="1000" u="none" strike="noStrike">
                          <a:effectLst/>
                          <a:latin typeface="Century Gothic" panose="020B0502020202020204" pitchFamily="34" charset="0"/>
                        </a:rPr>
                        <a:t>P3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37138024"/>
                  </a:ext>
                </a:extLst>
              </a:tr>
              <a:tr h="174150">
                <a:tc>
                  <a:txBody>
                    <a:bodyPr/>
                    <a:lstStyle/>
                    <a:p>
                      <a:pPr algn="l" fontAlgn="ctr"/>
                      <a:r>
                        <a:rPr lang="en-US" sz="1000" b="1" u="none" strike="noStrike" dirty="0">
                          <a:effectLst/>
                          <a:latin typeface="Century Gothic" panose="020B0502020202020204" pitchFamily="34" charset="0"/>
                        </a:rPr>
                        <a:t>PROJECT 4</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49945452"/>
                  </a:ext>
                </a:extLst>
              </a:tr>
              <a:tr h="174150">
                <a:tc>
                  <a:txBody>
                    <a:bodyPr/>
                    <a:lstStyle/>
                    <a:p>
                      <a:pPr algn="l" fontAlgn="ctr"/>
                      <a:r>
                        <a:rPr lang="en-US" sz="1000" u="none" strike="noStrike">
                          <a:effectLst/>
                          <a:latin typeface="Century Gothic" panose="020B0502020202020204" pitchFamily="34" charset="0"/>
                        </a:rPr>
                        <a:t>P4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77665974"/>
                  </a:ext>
                </a:extLst>
              </a:tr>
              <a:tr h="174150">
                <a:tc>
                  <a:txBody>
                    <a:bodyPr/>
                    <a:lstStyle/>
                    <a:p>
                      <a:pPr algn="l" fontAlgn="ctr"/>
                      <a:r>
                        <a:rPr lang="en-US" sz="1000" u="none" strike="noStrike">
                          <a:effectLst/>
                          <a:latin typeface="Century Gothic" panose="020B0502020202020204" pitchFamily="34" charset="0"/>
                        </a:rPr>
                        <a:t>P4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92265930"/>
                  </a:ext>
                </a:extLst>
              </a:tr>
              <a:tr h="174150">
                <a:tc>
                  <a:txBody>
                    <a:bodyPr/>
                    <a:lstStyle/>
                    <a:p>
                      <a:pPr algn="l" fontAlgn="ctr"/>
                      <a:r>
                        <a:rPr lang="en-US" sz="1000" u="none" strike="noStrike">
                          <a:effectLst/>
                          <a:latin typeface="Century Gothic" panose="020B0502020202020204" pitchFamily="34" charset="0"/>
                        </a:rPr>
                        <a:t>P4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06428211"/>
                  </a:ext>
                </a:extLst>
              </a:tr>
              <a:tr h="174150">
                <a:tc>
                  <a:txBody>
                    <a:bodyPr/>
                    <a:lstStyle/>
                    <a:p>
                      <a:pPr algn="l" fontAlgn="ctr"/>
                      <a:r>
                        <a:rPr lang="en-US" sz="1000" u="none" strike="noStrike">
                          <a:effectLst/>
                          <a:latin typeface="Century Gothic" panose="020B0502020202020204" pitchFamily="34" charset="0"/>
                        </a:rPr>
                        <a:t>P4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136439577"/>
                  </a:ext>
                </a:extLst>
              </a:tr>
              <a:tr h="174150">
                <a:tc>
                  <a:txBody>
                    <a:bodyPr/>
                    <a:lstStyle/>
                    <a:p>
                      <a:pPr algn="l" fontAlgn="ctr"/>
                      <a:r>
                        <a:rPr lang="en-US" sz="1000" u="none" strike="noStrike">
                          <a:effectLst/>
                          <a:latin typeface="Century Gothic" panose="020B0502020202020204" pitchFamily="34" charset="0"/>
                        </a:rPr>
                        <a:t>P4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03689644"/>
                  </a:ext>
                </a:extLst>
              </a:tr>
              <a:tr h="174150">
                <a:tc>
                  <a:txBody>
                    <a:bodyPr/>
                    <a:lstStyle/>
                    <a:p>
                      <a:pPr algn="l" fontAlgn="ctr"/>
                      <a:r>
                        <a:rPr lang="en-US" sz="1000" u="none" strike="noStrike">
                          <a:effectLst/>
                          <a:latin typeface="Century Gothic" panose="020B0502020202020204" pitchFamily="34" charset="0"/>
                        </a:rPr>
                        <a:t>P4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59275475"/>
                  </a:ext>
                </a:extLst>
              </a:tr>
              <a:tr h="174150">
                <a:tc>
                  <a:txBody>
                    <a:bodyPr/>
                    <a:lstStyle/>
                    <a:p>
                      <a:pPr algn="l" fontAlgn="ctr"/>
                      <a:r>
                        <a:rPr lang="en-US" sz="1000" b="1" u="none" strike="noStrike" dirty="0">
                          <a:effectLst/>
                          <a:latin typeface="Century Gothic" panose="020B0502020202020204" pitchFamily="34" charset="0"/>
                        </a:rPr>
                        <a:t>PROJECT 5</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083177774"/>
                  </a:ext>
                </a:extLst>
              </a:tr>
              <a:tr h="174150">
                <a:tc>
                  <a:txBody>
                    <a:bodyPr/>
                    <a:lstStyle/>
                    <a:p>
                      <a:pPr algn="l" fontAlgn="ctr"/>
                      <a:r>
                        <a:rPr lang="en-US" sz="1000" u="none" strike="noStrike">
                          <a:effectLst/>
                          <a:latin typeface="Century Gothic" panose="020B0502020202020204" pitchFamily="34" charset="0"/>
                        </a:rPr>
                        <a:t>P5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949628870"/>
                  </a:ext>
                </a:extLst>
              </a:tr>
              <a:tr h="174150">
                <a:tc>
                  <a:txBody>
                    <a:bodyPr/>
                    <a:lstStyle/>
                    <a:p>
                      <a:pPr algn="l" fontAlgn="ctr"/>
                      <a:r>
                        <a:rPr lang="en-US" sz="1000" u="none" strike="noStrike">
                          <a:effectLst/>
                          <a:latin typeface="Century Gothic" panose="020B0502020202020204" pitchFamily="34" charset="0"/>
                        </a:rPr>
                        <a:t>P5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707139275"/>
                  </a:ext>
                </a:extLst>
              </a:tr>
              <a:tr h="174150">
                <a:tc>
                  <a:txBody>
                    <a:bodyPr/>
                    <a:lstStyle/>
                    <a:p>
                      <a:pPr algn="l" fontAlgn="ctr"/>
                      <a:r>
                        <a:rPr lang="en-US" sz="1000" u="none" strike="noStrike">
                          <a:effectLst/>
                          <a:latin typeface="Century Gothic" panose="020B0502020202020204" pitchFamily="34" charset="0"/>
                        </a:rPr>
                        <a:t>P5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51891600"/>
                  </a:ext>
                </a:extLst>
              </a:tr>
              <a:tr h="174150">
                <a:tc>
                  <a:txBody>
                    <a:bodyPr/>
                    <a:lstStyle/>
                    <a:p>
                      <a:pPr algn="l" fontAlgn="ctr"/>
                      <a:r>
                        <a:rPr lang="en-US" sz="1000" u="none" strike="noStrike">
                          <a:effectLst/>
                          <a:latin typeface="Century Gothic" panose="020B0502020202020204" pitchFamily="34" charset="0"/>
                        </a:rPr>
                        <a:t>P5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3044747"/>
                  </a:ext>
                </a:extLst>
              </a:tr>
              <a:tr h="174150">
                <a:tc>
                  <a:txBody>
                    <a:bodyPr/>
                    <a:lstStyle/>
                    <a:p>
                      <a:pPr algn="l" fontAlgn="ctr"/>
                      <a:r>
                        <a:rPr lang="en-US" sz="1000" u="none" strike="noStrike">
                          <a:effectLst/>
                          <a:latin typeface="Century Gothic" panose="020B0502020202020204" pitchFamily="34" charset="0"/>
                        </a:rPr>
                        <a:t>P5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04722091"/>
                  </a:ext>
                </a:extLst>
              </a:tr>
              <a:tr h="174150">
                <a:tc>
                  <a:txBody>
                    <a:bodyPr/>
                    <a:lstStyle/>
                    <a:p>
                      <a:pPr algn="l" fontAlgn="ctr"/>
                      <a:r>
                        <a:rPr lang="en-US" sz="1000" u="none" strike="noStrike">
                          <a:effectLst/>
                          <a:latin typeface="Century Gothic" panose="020B0502020202020204" pitchFamily="34" charset="0"/>
                        </a:rPr>
                        <a:t>P5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102873789"/>
                  </a:ext>
                </a:extLst>
              </a:tr>
            </a:tbl>
          </a:graphicData>
        </a:graphic>
      </p:graphicFrame>
      <p:cxnSp>
        <p:nvCxnSpPr>
          <p:cNvPr id="7" name="Straight Connector 6">
            <a:extLst>
              <a:ext uri="{FF2B5EF4-FFF2-40B4-BE49-F238E27FC236}">
                <a16:creationId xmlns:a16="http://schemas.microsoft.com/office/drawing/2014/main" id="{C2C212B8-8948-0648-B813-97D470DAFBEC}"/>
              </a:ext>
            </a:extLst>
          </p:cNvPr>
          <p:cNvCxnSpPr/>
          <p:nvPr/>
        </p:nvCxnSpPr>
        <p:spPr>
          <a:xfrm>
            <a:off x="0" y="381012"/>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4ADED24-0E0B-4943-AC63-D2108F2B9461}"/>
              </a:ext>
            </a:extLst>
          </p:cNvPr>
          <p:cNvCxnSpPr/>
          <p:nvPr/>
        </p:nvCxnSpPr>
        <p:spPr>
          <a:xfrm>
            <a:off x="0" y="1592295"/>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039A1D-A5FE-944D-A3A0-AF2DFEFF1674}"/>
              </a:ext>
            </a:extLst>
          </p:cNvPr>
          <p:cNvCxnSpPr/>
          <p:nvPr/>
        </p:nvCxnSpPr>
        <p:spPr>
          <a:xfrm>
            <a:off x="0" y="2815453"/>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0C249F-6707-C14B-9462-1A41335016D1}"/>
              </a:ext>
            </a:extLst>
          </p:cNvPr>
          <p:cNvCxnSpPr/>
          <p:nvPr/>
        </p:nvCxnSpPr>
        <p:spPr>
          <a:xfrm>
            <a:off x="0" y="4038611"/>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4B8B0CF-9273-1C47-BF22-451652725477}"/>
              </a:ext>
            </a:extLst>
          </p:cNvPr>
          <p:cNvCxnSpPr/>
          <p:nvPr/>
        </p:nvCxnSpPr>
        <p:spPr>
          <a:xfrm>
            <a:off x="0" y="5249894"/>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DC3C7E9-1B10-BA49-8668-BD9B16074349}"/>
              </a:ext>
            </a:extLst>
          </p:cNvPr>
          <p:cNvSpPr/>
          <p:nvPr/>
        </p:nvSpPr>
        <p:spPr>
          <a:xfrm>
            <a:off x="2204547" y="395568"/>
            <a:ext cx="3325090" cy="15437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522127-9BFF-6C4F-A65E-FCE40E5A9F70}"/>
              </a:ext>
            </a:extLst>
          </p:cNvPr>
          <p:cNvSpPr/>
          <p:nvPr/>
        </p:nvSpPr>
        <p:spPr>
          <a:xfrm>
            <a:off x="2204547" y="5649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5CBEAFC-D3BB-0445-A6B8-542B6F8C6834}"/>
              </a:ext>
            </a:extLst>
          </p:cNvPr>
          <p:cNvSpPr/>
          <p:nvPr/>
        </p:nvSpPr>
        <p:spPr>
          <a:xfrm>
            <a:off x="2204547" y="7427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45A272B-7370-AE4F-A8AF-47A22B7B2468}"/>
              </a:ext>
            </a:extLst>
          </p:cNvPr>
          <p:cNvSpPr/>
          <p:nvPr/>
        </p:nvSpPr>
        <p:spPr>
          <a:xfrm>
            <a:off x="2204547" y="920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898028D-AECC-6443-8AB2-928B68F92A27}"/>
              </a:ext>
            </a:extLst>
          </p:cNvPr>
          <p:cNvSpPr/>
          <p:nvPr/>
        </p:nvSpPr>
        <p:spPr>
          <a:xfrm>
            <a:off x="2204547" y="1089834"/>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F6242BC-5563-9F44-9DDF-AB6635D5425F}"/>
              </a:ext>
            </a:extLst>
          </p:cNvPr>
          <p:cNvSpPr/>
          <p:nvPr/>
        </p:nvSpPr>
        <p:spPr>
          <a:xfrm>
            <a:off x="2204547" y="1259167"/>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5F2D1036-07AC-DF47-98A6-77E8EC7D4DDE}"/>
              </a:ext>
            </a:extLst>
          </p:cNvPr>
          <p:cNvSpPr/>
          <p:nvPr/>
        </p:nvSpPr>
        <p:spPr>
          <a:xfrm>
            <a:off x="2204547" y="1428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734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 | TIMELINE 2</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D43614A-364F-1F42-AE10-2D63760222A5}"/>
              </a:ext>
            </a:extLst>
          </p:cNvPr>
          <p:cNvGraphicFramePr>
            <a:graphicFrameLocks noGrp="1"/>
          </p:cNvGraphicFramePr>
          <p:nvPr>
            <p:extLst>
              <p:ext uri="{D42A27DB-BD31-4B8C-83A1-F6EECF244321}">
                <p14:modId xmlns:p14="http://schemas.microsoft.com/office/powerpoint/2010/main" val="3026050429"/>
              </p:ext>
            </p:extLst>
          </p:nvPr>
        </p:nvGraphicFramePr>
        <p:xfrm>
          <a:off x="0" y="11668"/>
          <a:ext cx="12191188" cy="6465320"/>
        </p:xfrm>
        <a:graphic>
          <a:graphicData uri="http://schemas.openxmlformats.org/drawingml/2006/table">
            <a:tbl>
              <a:tblPr>
                <a:tableStyleId>{5C22544A-7EE6-4342-B048-85BDC9FD1C3A}</a:tableStyleId>
              </a:tblPr>
              <a:tblGrid>
                <a:gridCol w="2177363">
                  <a:extLst>
                    <a:ext uri="{9D8B030D-6E8A-4147-A177-3AD203B41FA5}">
                      <a16:colId xmlns:a16="http://schemas.microsoft.com/office/drawing/2014/main" val="22259665"/>
                    </a:ext>
                  </a:extLst>
                </a:gridCol>
                <a:gridCol w="400553">
                  <a:extLst>
                    <a:ext uri="{9D8B030D-6E8A-4147-A177-3AD203B41FA5}">
                      <a16:colId xmlns:a16="http://schemas.microsoft.com/office/drawing/2014/main" val="3532159845"/>
                    </a:ext>
                  </a:extLst>
                </a:gridCol>
                <a:gridCol w="400553">
                  <a:extLst>
                    <a:ext uri="{9D8B030D-6E8A-4147-A177-3AD203B41FA5}">
                      <a16:colId xmlns:a16="http://schemas.microsoft.com/office/drawing/2014/main" val="2984559216"/>
                    </a:ext>
                  </a:extLst>
                </a:gridCol>
                <a:gridCol w="400553">
                  <a:extLst>
                    <a:ext uri="{9D8B030D-6E8A-4147-A177-3AD203B41FA5}">
                      <a16:colId xmlns:a16="http://schemas.microsoft.com/office/drawing/2014/main" val="2948968694"/>
                    </a:ext>
                  </a:extLst>
                </a:gridCol>
                <a:gridCol w="400553">
                  <a:extLst>
                    <a:ext uri="{9D8B030D-6E8A-4147-A177-3AD203B41FA5}">
                      <a16:colId xmlns:a16="http://schemas.microsoft.com/office/drawing/2014/main" val="2586774836"/>
                    </a:ext>
                  </a:extLst>
                </a:gridCol>
                <a:gridCol w="400553">
                  <a:extLst>
                    <a:ext uri="{9D8B030D-6E8A-4147-A177-3AD203B41FA5}">
                      <a16:colId xmlns:a16="http://schemas.microsoft.com/office/drawing/2014/main" val="211769461"/>
                    </a:ext>
                  </a:extLst>
                </a:gridCol>
                <a:gridCol w="400553">
                  <a:extLst>
                    <a:ext uri="{9D8B030D-6E8A-4147-A177-3AD203B41FA5}">
                      <a16:colId xmlns:a16="http://schemas.microsoft.com/office/drawing/2014/main" val="2885997273"/>
                    </a:ext>
                  </a:extLst>
                </a:gridCol>
                <a:gridCol w="400553">
                  <a:extLst>
                    <a:ext uri="{9D8B030D-6E8A-4147-A177-3AD203B41FA5}">
                      <a16:colId xmlns:a16="http://schemas.microsoft.com/office/drawing/2014/main" val="1153405369"/>
                    </a:ext>
                  </a:extLst>
                </a:gridCol>
                <a:gridCol w="400553">
                  <a:extLst>
                    <a:ext uri="{9D8B030D-6E8A-4147-A177-3AD203B41FA5}">
                      <a16:colId xmlns:a16="http://schemas.microsoft.com/office/drawing/2014/main" val="251633464"/>
                    </a:ext>
                  </a:extLst>
                </a:gridCol>
                <a:gridCol w="400553">
                  <a:extLst>
                    <a:ext uri="{9D8B030D-6E8A-4147-A177-3AD203B41FA5}">
                      <a16:colId xmlns:a16="http://schemas.microsoft.com/office/drawing/2014/main" val="90029101"/>
                    </a:ext>
                  </a:extLst>
                </a:gridCol>
                <a:gridCol w="400553">
                  <a:extLst>
                    <a:ext uri="{9D8B030D-6E8A-4147-A177-3AD203B41FA5}">
                      <a16:colId xmlns:a16="http://schemas.microsoft.com/office/drawing/2014/main" val="4259843753"/>
                    </a:ext>
                  </a:extLst>
                </a:gridCol>
                <a:gridCol w="400553">
                  <a:extLst>
                    <a:ext uri="{9D8B030D-6E8A-4147-A177-3AD203B41FA5}">
                      <a16:colId xmlns:a16="http://schemas.microsoft.com/office/drawing/2014/main" val="812179282"/>
                    </a:ext>
                  </a:extLst>
                </a:gridCol>
                <a:gridCol w="400553">
                  <a:extLst>
                    <a:ext uri="{9D8B030D-6E8A-4147-A177-3AD203B41FA5}">
                      <a16:colId xmlns:a16="http://schemas.microsoft.com/office/drawing/2014/main" val="2234553212"/>
                    </a:ext>
                  </a:extLst>
                </a:gridCol>
                <a:gridCol w="400553">
                  <a:extLst>
                    <a:ext uri="{9D8B030D-6E8A-4147-A177-3AD203B41FA5}">
                      <a16:colId xmlns:a16="http://schemas.microsoft.com/office/drawing/2014/main" val="4091137986"/>
                    </a:ext>
                  </a:extLst>
                </a:gridCol>
                <a:gridCol w="400553">
                  <a:extLst>
                    <a:ext uri="{9D8B030D-6E8A-4147-A177-3AD203B41FA5}">
                      <a16:colId xmlns:a16="http://schemas.microsoft.com/office/drawing/2014/main" val="15926407"/>
                    </a:ext>
                  </a:extLst>
                </a:gridCol>
                <a:gridCol w="400553">
                  <a:extLst>
                    <a:ext uri="{9D8B030D-6E8A-4147-A177-3AD203B41FA5}">
                      <a16:colId xmlns:a16="http://schemas.microsoft.com/office/drawing/2014/main" val="1549766089"/>
                    </a:ext>
                  </a:extLst>
                </a:gridCol>
                <a:gridCol w="400553">
                  <a:extLst>
                    <a:ext uri="{9D8B030D-6E8A-4147-A177-3AD203B41FA5}">
                      <a16:colId xmlns:a16="http://schemas.microsoft.com/office/drawing/2014/main" val="2532220346"/>
                    </a:ext>
                  </a:extLst>
                </a:gridCol>
                <a:gridCol w="400553">
                  <a:extLst>
                    <a:ext uri="{9D8B030D-6E8A-4147-A177-3AD203B41FA5}">
                      <a16:colId xmlns:a16="http://schemas.microsoft.com/office/drawing/2014/main" val="2121131390"/>
                    </a:ext>
                  </a:extLst>
                </a:gridCol>
                <a:gridCol w="400553">
                  <a:extLst>
                    <a:ext uri="{9D8B030D-6E8A-4147-A177-3AD203B41FA5}">
                      <a16:colId xmlns:a16="http://schemas.microsoft.com/office/drawing/2014/main" val="2297589322"/>
                    </a:ext>
                  </a:extLst>
                </a:gridCol>
                <a:gridCol w="400553">
                  <a:extLst>
                    <a:ext uri="{9D8B030D-6E8A-4147-A177-3AD203B41FA5}">
                      <a16:colId xmlns:a16="http://schemas.microsoft.com/office/drawing/2014/main" val="810471383"/>
                    </a:ext>
                  </a:extLst>
                </a:gridCol>
                <a:gridCol w="400553">
                  <a:extLst>
                    <a:ext uri="{9D8B030D-6E8A-4147-A177-3AD203B41FA5}">
                      <a16:colId xmlns:a16="http://schemas.microsoft.com/office/drawing/2014/main" val="2025660108"/>
                    </a:ext>
                  </a:extLst>
                </a:gridCol>
                <a:gridCol w="400553">
                  <a:extLst>
                    <a:ext uri="{9D8B030D-6E8A-4147-A177-3AD203B41FA5}">
                      <a16:colId xmlns:a16="http://schemas.microsoft.com/office/drawing/2014/main" val="2638172407"/>
                    </a:ext>
                  </a:extLst>
                </a:gridCol>
                <a:gridCol w="400553">
                  <a:extLst>
                    <a:ext uri="{9D8B030D-6E8A-4147-A177-3AD203B41FA5}">
                      <a16:colId xmlns:a16="http://schemas.microsoft.com/office/drawing/2014/main" val="1409977343"/>
                    </a:ext>
                  </a:extLst>
                </a:gridCol>
                <a:gridCol w="400553">
                  <a:extLst>
                    <a:ext uri="{9D8B030D-6E8A-4147-A177-3AD203B41FA5}">
                      <a16:colId xmlns:a16="http://schemas.microsoft.com/office/drawing/2014/main" val="1333632800"/>
                    </a:ext>
                  </a:extLst>
                </a:gridCol>
                <a:gridCol w="400553">
                  <a:extLst>
                    <a:ext uri="{9D8B030D-6E8A-4147-A177-3AD203B41FA5}">
                      <a16:colId xmlns:a16="http://schemas.microsoft.com/office/drawing/2014/main" val="1749328822"/>
                    </a:ext>
                  </a:extLst>
                </a:gridCol>
                <a:gridCol w="400553">
                  <a:extLst>
                    <a:ext uri="{9D8B030D-6E8A-4147-A177-3AD203B41FA5}">
                      <a16:colId xmlns:a16="http://schemas.microsoft.com/office/drawing/2014/main" val="3295182712"/>
                    </a:ext>
                  </a:extLst>
                </a:gridCol>
              </a:tblGrid>
              <a:tr h="195920">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494" marR="5494" marT="5494" marB="0" anchor="ct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6</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7</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8</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9</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10</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1266307"/>
                  </a:ext>
                </a:extLst>
              </a:tr>
              <a:tr h="174150">
                <a:tc>
                  <a:txBody>
                    <a:bodyPr/>
                    <a:lstStyle/>
                    <a:p>
                      <a:pPr algn="r" fontAlgn="ctr"/>
                      <a:r>
                        <a:rPr lang="en-US" sz="1000" u="none" strike="noStrike">
                          <a:effectLst/>
                          <a:latin typeface="Century Gothic" panose="020B0502020202020204" pitchFamily="34" charset="0"/>
                        </a:rPr>
                        <a:t>DATE</a:t>
                      </a:r>
                      <a:endParaRPr lang="en-US" sz="1000" b="1" i="0" u="none" strike="noStrike">
                        <a:solidFill>
                          <a:srgbClr val="000000"/>
                        </a:solidFill>
                        <a:effectLst/>
                        <a:latin typeface="Century Gothic" panose="020B0502020202020204" pitchFamily="34" charset="0"/>
                      </a:endParaRPr>
                    </a:p>
                  </a:txBody>
                  <a:tcPr marL="5494" marR="32965"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extLst>
                  <a:ext uri="{0D108BD9-81ED-4DB2-BD59-A6C34878D82A}">
                    <a16:rowId xmlns:a16="http://schemas.microsoft.com/office/drawing/2014/main" val="2129550300"/>
                  </a:ext>
                </a:extLst>
              </a:tr>
              <a:tr h="174150">
                <a:tc>
                  <a:txBody>
                    <a:bodyPr/>
                    <a:lstStyle/>
                    <a:p>
                      <a:pPr algn="l" fontAlgn="ctr"/>
                      <a:r>
                        <a:rPr lang="en-US" sz="1000" b="1" u="none" strike="noStrike" dirty="0">
                          <a:effectLst/>
                          <a:latin typeface="Century Gothic" panose="020B0502020202020204" pitchFamily="34" charset="0"/>
                        </a:rPr>
                        <a:t>PROJECT 1</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99999072"/>
                  </a:ext>
                </a:extLst>
              </a:tr>
              <a:tr h="174150">
                <a:tc>
                  <a:txBody>
                    <a:bodyPr/>
                    <a:lstStyle/>
                    <a:p>
                      <a:pPr algn="l" fontAlgn="ctr"/>
                      <a:r>
                        <a:rPr lang="en-US" sz="1000" u="none" strike="noStrike" dirty="0">
                          <a:effectLst/>
                          <a:latin typeface="Century Gothic" panose="020B0502020202020204" pitchFamily="34" charset="0"/>
                        </a:rPr>
                        <a:t>P1 Task 1</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13888709"/>
                  </a:ext>
                </a:extLst>
              </a:tr>
              <a:tr h="174150">
                <a:tc>
                  <a:txBody>
                    <a:bodyPr/>
                    <a:lstStyle/>
                    <a:p>
                      <a:pPr algn="l" fontAlgn="ctr"/>
                      <a:r>
                        <a:rPr lang="en-US" sz="1000" u="none" strike="noStrike">
                          <a:effectLst/>
                          <a:latin typeface="Century Gothic" panose="020B0502020202020204" pitchFamily="34" charset="0"/>
                        </a:rPr>
                        <a:t>P1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4081492"/>
                  </a:ext>
                </a:extLst>
              </a:tr>
              <a:tr h="174150">
                <a:tc>
                  <a:txBody>
                    <a:bodyPr/>
                    <a:lstStyle/>
                    <a:p>
                      <a:pPr algn="l" fontAlgn="ctr"/>
                      <a:r>
                        <a:rPr lang="en-US" sz="1000" u="none" strike="noStrike" dirty="0">
                          <a:effectLst/>
                          <a:latin typeface="Century Gothic" panose="020B0502020202020204" pitchFamily="34" charset="0"/>
                        </a:rPr>
                        <a:t>P1 Task 3</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132473070"/>
                  </a:ext>
                </a:extLst>
              </a:tr>
              <a:tr h="174150">
                <a:tc>
                  <a:txBody>
                    <a:bodyPr/>
                    <a:lstStyle/>
                    <a:p>
                      <a:pPr algn="l" fontAlgn="ctr"/>
                      <a:r>
                        <a:rPr lang="en-US" sz="1000" u="none" strike="noStrike" dirty="0">
                          <a:effectLst/>
                          <a:latin typeface="Century Gothic" panose="020B0502020202020204" pitchFamily="34" charset="0"/>
                        </a:rPr>
                        <a:t>P1 Task 4</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414210743"/>
                  </a:ext>
                </a:extLst>
              </a:tr>
              <a:tr h="174150">
                <a:tc>
                  <a:txBody>
                    <a:bodyPr/>
                    <a:lstStyle/>
                    <a:p>
                      <a:pPr algn="l" fontAlgn="ctr"/>
                      <a:r>
                        <a:rPr lang="en-US" sz="1000" u="none" strike="noStrike" dirty="0">
                          <a:effectLst/>
                          <a:latin typeface="Century Gothic" panose="020B0502020202020204" pitchFamily="34" charset="0"/>
                        </a:rPr>
                        <a:t>P1 Task 5</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5034868"/>
                  </a:ext>
                </a:extLst>
              </a:tr>
              <a:tr h="174150">
                <a:tc>
                  <a:txBody>
                    <a:bodyPr/>
                    <a:lstStyle/>
                    <a:p>
                      <a:pPr algn="l" fontAlgn="ctr"/>
                      <a:r>
                        <a:rPr lang="en-US" sz="1000" u="none" strike="noStrike">
                          <a:effectLst/>
                          <a:latin typeface="Century Gothic" panose="020B0502020202020204" pitchFamily="34" charset="0"/>
                        </a:rPr>
                        <a:t>P1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5906505"/>
                  </a:ext>
                </a:extLst>
              </a:tr>
              <a:tr h="174150">
                <a:tc>
                  <a:txBody>
                    <a:bodyPr/>
                    <a:lstStyle/>
                    <a:p>
                      <a:pPr algn="l" fontAlgn="ctr"/>
                      <a:r>
                        <a:rPr lang="en-US" sz="1000" b="1" u="none" strike="noStrike" dirty="0">
                          <a:effectLst/>
                          <a:latin typeface="Century Gothic" panose="020B0502020202020204" pitchFamily="34" charset="0"/>
                        </a:rPr>
                        <a:t>PROJECT 2</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35383335"/>
                  </a:ext>
                </a:extLst>
              </a:tr>
              <a:tr h="174150">
                <a:tc>
                  <a:txBody>
                    <a:bodyPr/>
                    <a:lstStyle/>
                    <a:p>
                      <a:pPr algn="l" fontAlgn="ctr"/>
                      <a:r>
                        <a:rPr lang="en-US" sz="1000" u="none" strike="noStrike">
                          <a:effectLst/>
                          <a:latin typeface="Century Gothic" panose="020B0502020202020204" pitchFamily="34" charset="0"/>
                        </a:rPr>
                        <a:t>P2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30019503"/>
                  </a:ext>
                </a:extLst>
              </a:tr>
              <a:tr h="174150">
                <a:tc>
                  <a:txBody>
                    <a:bodyPr/>
                    <a:lstStyle/>
                    <a:p>
                      <a:pPr algn="l" fontAlgn="ctr"/>
                      <a:r>
                        <a:rPr lang="en-US" sz="1000" u="none" strike="noStrike">
                          <a:effectLst/>
                          <a:latin typeface="Century Gothic" panose="020B0502020202020204" pitchFamily="34" charset="0"/>
                        </a:rPr>
                        <a:t>P2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01426527"/>
                  </a:ext>
                </a:extLst>
              </a:tr>
              <a:tr h="174150">
                <a:tc>
                  <a:txBody>
                    <a:bodyPr/>
                    <a:lstStyle/>
                    <a:p>
                      <a:pPr algn="l" fontAlgn="ctr"/>
                      <a:r>
                        <a:rPr lang="en-US" sz="1000" u="none" strike="noStrike">
                          <a:effectLst/>
                          <a:latin typeface="Century Gothic" panose="020B0502020202020204" pitchFamily="34" charset="0"/>
                        </a:rPr>
                        <a:t>P2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96965998"/>
                  </a:ext>
                </a:extLst>
              </a:tr>
              <a:tr h="174150">
                <a:tc>
                  <a:txBody>
                    <a:bodyPr/>
                    <a:lstStyle/>
                    <a:p>
                      <a:pPr algn="l" fontAlgn="ctr"/>
                      <a:r>
                        <a:rPr lang="en-US" sz="1000" u="none" strike="noStrike">
                          <a:effectLst/>
                          <a:latin typeface="Century Gothic" panose="020B0502020202020204" pitchFamily="34" charset="0"/>
                        </a:rPr>
                        <a:t>P2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11828246"/>
                  </a:ext>
                </a:extLst>
              </a:tr>
              <a:tr h="174150">
                <a:tc>
                  <a:txBody>
                    <a:bodyPr/>
                    <a:lstStyle/>
                    <a:p>
                      <a:pPr algn="l" fontAlgn="ctr"/>
                      <a:r>
                        <a:rPr lang="en-US" sz="1000" u="none" strike="noStrike">
                          <a:effectLst/>
                          <a:latin typeface="Century Gothic" panose="020B0502020202020204" pitchFamily="34" charset="0"/>
                        </a:rPr>
                        <a:t>P2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0068794"/>
                  </a:ext>
                </a:extLst>
              </a:tr>
              <a:tr h="174150">
                <a:tc>
                  <a:txBody>
                    <a:bodyPr/>
                    <a:lstStyle/>
                    <a:p>
                      <a:pPr algn="l" fontAlgn="ctr"/>
                      <a:r>
                        <a:rPr lang="en-US" sz="1000" u="none" strike="noStrike">
                          <a:effectLst/>
                          <a:latin typeface="Century Gothic" panose="020B0502020202020204" pitchFamily="34" charset="0"/>
                        </a:rPr>
                        <a:t>P2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9599572"/>
                  </a:ext>
                </a:extLst>
              </a:tr>
              <a:tr h="174150">
                <a:tc>
                  <a:txBody>
                    <a:bodyPr/>
                    <a:lstStyle/>
                    <a:p>
                      <a:pPr algn="l" fontAlgn="ctr"/>
                      <a:r>
                        <a:rPr lang="en-US" sz="1000" b="1" u="none" strike="noStrike" dirty="0">
                          <a:effectLst/>
                          <a:latin typeface="Century Gothic" panose="020B0502020202020204" pitchFamily="34" charset="0"/>
                        </a:rPr>
                        <a:t>PROJECT 3</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15971802"/>
                  </a:ext>
                </a:extLst>
              </a:tr>
              <a:tr h="174150">
                <a:tc>
                  <a:txBody>
                    <a:bodyPr/>
                    <a:lstStyle/>
                    <a:p>
                      <a:pPr algn="l" fontAlgn="ctr"/>
                      <a:r>
                        <a:rPr lang="en-US" sz="1000" u="none" strike="noStrike">
                          <a:effectLst/>
                          <a:latin typeface="Century Gothic" panose="020B0502020202020204" pitchFamily="34" charset="0"/>
                        </a:rPr>
                        <a:t>P3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49968546"/>
                  </a:ext>
                </a:extLst>
              </a:tr>
              <a:tr h="174150">
                <a:tc>
                  <a:txBody>
                    <a:bodyPr/>
                    <a:lstStyle/>
                    <a:p>
                      <a:pPr algn="l" fontAlgn="ctr"/>
                      <a:r>
                        <a:rPr lang="en-US" sz="1000" u="none" strike="noStrike">
                          <a:effectLst/>
                          <a:latin typeface="Century Gothic" panose="020B0502020202020204" pitchFamily="34" charset="0"/>
                        </a:rPr>
                        <a:t>P3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9822919"/>
                  </a:ext>
                </a:extLst>
              </a:tr>
              <a:tr h="174150">
                <a:tc>
                  <a:txBody>
                    <a:bodyPr/>
                    <a:lstStyle/>
                    <a:p>
                      <a:pPr algn="l" fontAlgn="ctr"/>
                      <a:r>
                        <a:rPr lang="en-US" sz="1000" u="none" strike="noStrike">
                          <a:effectLst/>
                          <a:latin typeface="Century Gothic" panose="020B0502020202020204" pitchFamily="34" charset="0"/>
                        </a:rPr>
                        <a:t>P3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44012782"/>
                  </a:ext>
                </a:extLst>
              </a:tr>
              <a:tr h="174150">
                <a:tc>
                  <a:txBody>
                    <a:bodyPr/>
                    <a:lstStyle/>
                    <a:p>
                      <a:pPr algn="l" fontAlgn="ctr"/>
                      <a:r>
                        <a:rPr lang="en-US" sz="1000" u="none" strike="noStrike">
                          <a:effectLst/>
                          <a:latin typeface="Century Gothic" panose="020B0502020202020204" pitchFamily="34" charset="0"/>
                        </a:rPr>
                        <a:t>P3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38655099"/>
                  </a:ext>
                </a:extLst>
              </a:tr>
              <a:tr h="174150">
                <a:tc>
                  <a:txBody>
                    <a:bodyPr/>
                    <a:lstStyle/>
                    <a:p>
                      <a:pPr algn="l" fontAlgn="ctr"/>
                      <a:r>
                        <a:rPr lang="en-US" sz="1000" u="none" strike="noStrike">
                          <a:effectLst/>
                          <a:latin typeface="Century Gothic" panose="020B0502020202020204" pitchFamily="34" charset="0"/>
                        </a:rPr>
                        <a:t>P3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7487674"/>
                  </a:ext>
                </a:extLst>
              </a:tr>
              <a:tr h="174150">
                <a:tc>
                  <a:txBody>
                    <a:bodyPr/>
                    <a:lstStyle/>
                    <a:p>
                      <a:pPr algn="l" fontAlgn="ctr"/>
                      <a:r>
                        <a:rPr lang="en-US" sz="1000" u="none" strike="noStrike">
                          <a:effectLst/>
                          <a:latin typeface="Century Gothic" panose="020B0502020202020204" pitchFamily="34" charset="0"/>
                        </a:rPr>
                        <a:t>P3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37138024"/>
                  </a:ext>
                </a:extLst>
              </a:tr>
              <a:tr h="174150">
                <a:tc>
                  <a:txBody>
                    <a:bodyPr/>
                    <a:lstStyle/>
                    <a:p>
                      <a:pPr algn="l" fontAlgn="ctr"/>
                      <a:r>
                        <a:rPr lang="en-US" sz="1000" b="1" u="none" strike="noStrike" dirty="0">
                          <a:effectLst/>
                          <a:latin typeface="Century Gothic" panose="020B0502020202020204" pitchFamily="34" charset="0"/>
                        </a:rPr>
                        <a:t>PROJECT 4</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49945452"/>
                  </a:ext>
                </a:extLst>
              </a:tr>
              <a:tr h="174150">
                <a:tc>
                  <a:txBody>
                    <a:bodyPr/>
                    <a:lstStyle/>
                    <a:p>
                      <a:pPr algn="l" fontAlgn="ctr"/>
                      <a:r>
                        <a:rPr lang="en-US" sz="1000" u="none" strike="noStrike">
                          <a:effectLst/>
                          <a:latin typeface="Century Gothic" panose="020B0502020202020204" pitchFamily="34" charset="0"/>
                        </a:rPr>
                        <a:t>P4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77665974"/>
                  </a:ext>
                </a:extLst>
              </a:tr>
              <a:tr h="174150">
                <a:tc>
                  <a:txBody>
                    <a:bodyPr/>
                    <a:lstStyle/>
                    <a:p>
                      <a:pPr algn="l" fontAlgn="ctr"/>
                      <a:r>
                        <a:rPr lang="en-US" sz="1000" u="none" strike="noStrike">
                          <a:effectLst/>
                          <a:latin typeface="Century Gothic" panose="020B0502020202020204" pitchFamily="34" charset="0"/>
                        </a:rPr>
                        <a:t>P4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92265930"/>
                  </a:ext>
                </a:extLst>
              </a:tr>
              <a:tr h="174150">
                <a:tc>
                  <a:txBody>
                    <a:bodyPr/>
                    <a:lstStyle/>
                    <a:p>
                      <a:pPr algn="l" fontAlgn="ctr"/>
                      <a:r>
                        <a:rPr lang="en-US" sz="1000" u="none" strike="noStrike">
                          <a:effectLst/>
                          <a:latin typeface="Century Gothic" panose="020B0502020202020204" pitchFamily="34" charset="0"/>
                        </a:rPr>
                        <a:t>P4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06428211"/>
                  </a:ext>
                </a:extLst>
              </a:tr>
              <a:tr h="174150">
                <a:tc>
                  <a:txBody>
                    <a:bodyPr/>
                    <a:lstStyle/>
                    <a:p>
                      <a:pPr algn="l" fontAlgn="ctr"/>
                      <a:r>
                        <a:rPr lang="en-US" sz="1000" u="none" strike="noStrike">
                          <a:effectLst/>
                          <a:latin typeface="Century Gothic" panose="020B0502020202020204" pitchFamily="34" charset="0"/>
                        </a:rPr>
                        <a:t>P4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136439577"/>
                  </a:ext>
                </a:extLst>
              </a:tr>
              <a:tr h="174150">
                <a:tc>
                  <a:txBody>
                    <a:bodyPr/>
                    <a:lstStyle/>
                    <a:p>
                      <a:pPr algn="l" fontAlgn="ctr"/>
                      <a:r>
                        <a:rPr lang="en-US" sz="1000" u="none" strike="noStrike">
                          <a:effectLst/>
                          <a:latin typeface="Century Gothic" panose="020B0502020202020204" pitchFamily="34" charset="0"/>
                        </a:rPr>
                        <a:t>P4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03689644"/>
                  </a:ext>
                </a:extLst>
              </a:tr>
              <a:tr h="174150">
                <a:tc>
                  <a:txBody>
                    <a:bodyPr/>
                    <a:lstStyle/>
                    <a:p>
                      <a:pPr algn="l" fontAlgn="ctr"/>
                      <a:r>
                        <a:rPr lang="en-US" sz="1000" u="none" strike="noStrike">
                          <a:effectLst/>
                          <a:latin typeface="Century Gothic" panose="020B0502020202020204" pitchFamily="34" charset="0"/>
                        </a:rPr>
                        <a:t>P4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59275475"/>
                  </a:ext>
                </a:extLst>
              </a:tr>
              <a:tr h="174150">
                <a:tc>
                  <a:txBody>
                    <a:bodyPr/>
                    <a:lstStyle/>
                    <a:p>
                      <a:pPr algn="l" fontAlgn="ctr"/>
                      <a:r>
                        <a:rPr lang="en-US" sz="1000" b="1" u="none" strike="noStrike" dirty="0">
                          <a:effectLst/>
                          <a:latin typeface="Century Gothic" panose="020B0502020202020204" pitchFamily="34" charset="0"/>
                        </a:rPr>
                        <a:t>PROJECT 5</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083177774"/>
                  </a:ext>
                </a:extLst>
              </a:tr>
              <a:tr h="174150">
                <a:tc>
                  <a:txBody>
                    <a:bodyPr/>
                    <a:lstStyle/>
                    <a:p>
                      <a:pPr algn="l" fontAlgn="ctr"/>
                      <a:r>
                        <a:rPr lang="en-US" sz="1000" u="none" strike="noStrike">
                          <a:effectLst/>
                          <a:latin typeface="Century Gothic" panose="020B0502020202020204" pitchFamily="34" charset="0"/>
                        </a:rPr>
                        <a:t>P5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949628870"/>
                  </a:ext>
                </a:extLst>
              </a:tr>
              <a:tr h="174150">
                <a:tc>
                  <a:txBody>
                    <a:bodyPr/>
                    <a:lstStyle/>
                    <a:p>
                      <a:pPr algn="l" fontAlgn="ctr"/>
                      <a:r>
                        <a:rPr lang="en-US" sz="1000" u="none" strike="noStrike">
                          <a:effectLst/>
                          <a:latin typeface="Century Gothic" panose="020B0502020202020204" pitchFamily="34" charset="0"/>
                        </a:rPr>
                        <a:t>P5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707139275"/>
                  </a:ext>
                </a:extLst>
              </a:tr>
              <a:tr h="174150">
                <a:tc>
                  <a:txBody>
                    <a:bodyPr/>
                    <a:lstStyle/>
                    <a:p>
                      <a:pPr algn="l" fontAlgn="ctr"/>
                      <a:r>
                        <a:rPr lang="en-US" sz="1000" u="none" strike="noStrike">
                          <a:effectLst/>
                          <a:latin typeface="Century Gothic" panose="020B0502020202020204" pitchFamily="34" charset="0"/>
                        </a:rPr>
                        <a:t>P5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51891600"/>
                  </a:ext>
                </a:extLst>
              </a:tr>
              <a:tr h="174150">
                <a:tc>
                  <a:txBody>
                    <a:bodyPr/>
                    <a:lstStyle/>
                    <a:p>
                      <a:pPr algn="l" fontAlgn="ctr"/>
                      <a:r>
                        <a:rPr lang="en-US" sz="1000" u="none" strike="noStrike">
                          <a:effectLst/>
                          <a:latin typeface="Century Gothic" panose="020B0502020202020204" pitchFamily="34" charset="0"/>
                        </a:rPr>
                        <a:t>P5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3044747"/>
                  </a:ext>
                </a:extLst>
              </a:tr>
              <a:tr h="174150">
                <a:tc>
                  <a:txBody>
                    <a:bodyPr/>
                    <a:lstStyle/>
                    <a:p>
                      <a:pPr algn="l" fontAlgn="ctr"/>
                      <a:r>
                        <a:rPr lang="en-US" sz="1000" u="none" strike="noStrike">
                          <a:effectLst/>
                          <a:latin typeface="Century Gothic" panose="020B0502020202020204" pitchFamily="34" charset="0"/>
                        </a:rPr>
                        <a:t>P5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04722091"/>
                  </a:ext>
                </a:extLst>
              </a:tr>
              <a:tr h="174150">
                <a:tc>
                  <a:txBody>
                    <a:bodyPr/>
                    <a:lstStyle/>
                    <a:p>
                      <a:pPr algn="l" fontAlgn="ctr"/>
                      <a:r>
                        <a:rPr lang="en-US" sz="1000" u="none" strike="noStrike">
                          <a:effectLst/>
                          <a:latin typeface="Century Gothic" panose="020B0502020202020204" pitchFamily="34" charset="0"/>
                        </a:rPr>
                        <a:t>P5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102873789"/>
                  </a:ext>
                </a:extLst>
              </a:tr>
            </a:tbl>
          </a:graphicData>
        </a:graphic>
      </p:graphicFrame>
      <p:cxnSp>
        <p:nvCxnSpPr>
          <p:cNvPr id="7" name="Straight Connector 6">
            <a:extLst>
              <a:ext uri="{FF2B5EF4-FFF2-40B4-BE49-F238E27FC236}">
                <a16:creationId xmlns:a16="http://schemas.microsoft.com/office/drawing/2014/main" id="{C2C212B8-8948-0648-B813-97D470DAFBEC}"/>
              </a:ext>
            </a:extLst>
          </p:cNvPr>
          <p:cNvCxnSpPr/>
          <p:nvPr/>
        </p:nvCxnSpPr>
        <p:spPr>
          <a:xfrm>
            <a:off x="0" y="381012"/>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4ADED24-0E0B-4943-AC63-D2108F2B9461}"/>
              </a:ext>
            </a:extLst>
          </p:cNvPr>
          <p:cNvCxnSpPr/>
          <p:nvPr/>
        </p:nvCxnSpPr>
        <p:spPr>
          <a:xfrm>
            <a:off x="0" y="1592295"/>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039A1D-A5FE-944D-A3A0-AF2DFEFF1674}"/>
              </a:ext>
            </a:extLst>
          </p:cNvPr>
          <p:cNvCxnSpPr/>
          <p:nvPr/>
        </p:nvCxnSpPr>
        <p:spPr>
          <a:xfrm>
            <a:off x="0" y="2815453"/>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0C249F-6707-C14B-9462-1A41335016D1}"/>
              </a:ext>
            </a:extLst>
          </p:cNvPr>
          <p:cNvCxnSpPr/>
          <p:nvPr/>
        </p:nvCxnSpPr>
        <p:spPr>
          <a:xfrm>
            <a:off x="0" y="4038611"/>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4B8B0CF-9273-1C47-BF22-451652725477}"/>
              </a:ext>
            </a:extLst>
          </p:cNvPr>
          <p:cNvCxnSpPr/>
          <p:nvPr/>
        </p:nvCxnSpPr>
        <p:spPr>
          <a:xfrm>
            <a:off x="0" y="5249894"/>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DC3C7E9-1B10-BA49-8668-BD9B16074349}"/>
              </a:ext>
            </a:extLst>
          </p:cNvPr>
          <p:cNvSpPr/>
          <p:nvPr/>
        </p:nvSpPr>
        <p:spPr>
          <a:xfrm>
            <a:off x="2204547" y="395568"/>
            <a:ext cx="3325090" cy="15437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522127-9BFF-6C4F-A65E-FCE40E5A9F70}"/>
              </a:ext>
            </a:extLst>
          </p:cNvPr>
          <p:cNvSpPr/>
          <p:nvPr/>
        </p:nvSpPr>
        <p:spPr>
          <a:xfrm>
            <a:off x="2204547" y="5649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5CBEAFC-D3BB-0445-A6B8-542B6F8C6834}"/>
              </a:ext>
            </a:extLst>
          </p:cNvPr>
          <p:cNvSpPr/>
          <p:nvPr/>
        </p:nvSpPr>
        <p:spPr>
          <a:xfrm>
            <a:off x="2204547" y="7427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45A272B-7370-AE4F-A8AF-47A22B7B2468}"/>
              </a:ext>
            </a:extLst>
          </p:cNvPr>
          <p:cNvSpPr/>
          <p:nvPr/>
        </p:nvSpPr>
        <p:spPr>
          <a:xfrm>
            <a:off x="2204547" y="920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898028D-AECC-6443-8AB2-928B68F92A27}"/>
              </a:ext>
            </a:extLst>
          </p:cNvPr>
          <p:cNvSpPr/>
          <p:nvPr/>
        </p:nvSpPr>
        <p:spPr>
          <a:xfrm>
            <a:off x="2204547" y="1089834"/>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F6242BC-5563-9F44-9DDF-AB6635D5425F}"/>
              </a:ext>
            </a:extLst>
          </p:cNvPr>
          <p:cNvSpPr/>
          <p:nvPr/>
        </p:nvSpPr>
        <p:spPr>
          <a:xfrm>
            <a:off x="2204547" y="1259167"/>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5F2D1036-07AC-DF47-98A6-77E8EC7D4DDE}"/>
              </a:ext>
            </a:extLst>
          </p:cNvPr>
          <p:cNvSpPr/>
          <p:nvPr/>
        </p:nvSpPr>
        <p:spPr>
          <a:xfrm>
            <a:off x="2204547" y="1428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586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 | TIMELINE 3</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D43614A-364F-1F42-AE10-2D63760222A5}"/>
              </a:ext>
            </a:extLst>
          </p:cNvPr>
          <p:cNvGraphicFramePr>
            <a:graphicFrameLocks noGrp="1"/>
          </p:cNvGraphicFramePr>
          <p:nvPr>
            <p:extLst>
              <p:ext uri="{D42A27DB-BD31-4B8C-83A1-F6EECF244321}">
                <p14:modId xmlns:p14="http://schemas.microsoft.com/office/powerpoint/2010/main" val="3145536489"/>
              </p:ext>
            </p:extLst>
          </p:nvPr>
        </p:nvGraphicFramePr>
        <p:xfrm>
          <a:off x="0" y="11668"/>
          <a:ext cx="12191188" cy="6465320"/>
        </p:xfrm>
        <a:graphic>
          <a:graphicData uri="http://schemas.openxmlformats.org/drawingml/2006/table">
            <a:tbl>
              <a:tblPr>
                <a:tableStyleId>{5C22544A-7EE6-4342-B048-85BDC9FD1C3A}</a:tableStyleId>
              </a:tblPr>
              <a:tblGrid>
                <a:gridCol w="2177363">
                  <a:extLst>
                    <a:ext uri="{9D8B030D-6E8A-4147-A177-3AD203B41FA5}">
                      <a16:colId xmlns:a16="http://schemas.microsoft.com/office/drawing/2014/main" val="22259665"/>
                    </a:ext>
                  </a:extLst>
                </a:gridCol>
                <a:gridCol w="400553">
                  <a:extLst>
                    <a:ext uri="{9D8B030D-6E8A-4147-A177-3AD203B41FA5}">
                      <a16:colId xmlns:a16="http://schemas.microsoft.com/office/drawing/2014/main" val="3532159845"/>
                    </a:ext>
                  </a:extLst>
                </a:gridCol>
                <a:gridCol w="400553">
                  <a:extLst>
                    <a:ext uri="{9D8B030D-6E8A-4147-A177-3AD203B41FA5}">
                      <a16:colId xmlns:a16="http://schemas.microsoft.com/office/drawing/2014/main" val="2984559216"/>
                    </a:ext>
                  </a:extLst>
                </a:gridCol>
                <a:gridCol w="400553">
                  <a:extLst>
                    <a:ext uri="{9D8B030D-6E8A-4147-A177-3AD203B41FA5}">
                      <a16:colId xmlns:a16="http://schemas.microsoft.com/office/drawing/2014/main" val="2948968694"/>
                    </a:ext>
                  </a:extLst>
                </a:gridCol>
                <a:gridCol w="400553">
                  <a:extLst>
                    <a:ext uri="{9D8B030D-6E8A-4147-A177-3AD203B41FA5}">
                      <a16:colId xmlns:a16="http://schemas.microsoft.com/office/drawing/2014/main" val="2586774836"/>
                    </a:ext>
                  </a:extLst>
                </a:gridCol>
                <a:gridCol w="400553">
                  <a:extLst>
                    <a:ext uri="{9D8B030D-6E8A-4147-A177-3AD203B41FA5}">
                      <a16:colId xmlns:a16="http://schemas.microsoft.com/office/drawing/2014/main" val="211769461"/>
                    </a:ext>
                  </a:extLst>
                </a:gridCol>
                <a:gridCol w="400553">
                  <a:extLst>
                    <a:ext uri="{9D8B030D-6E8A-4147-A177-3AD203B41FA5}">
                      <a16:colId xmlns:a16="http://schemas.microsoft.com/office/drawing/2014/main" val="2885997273"/>
                    </a:ext>
                  </a:extLst>
                </a:gridCol>
                <a:gridCol w="400553">
                  <a:extLst>
                    <a:ext uri="{9D8B030D-6E8A-4147-A177-3AD203B41FA5}">
                      <a16:colId xmlns:a16="http://schemas.microsoft.com/office/drawing/2014/main" val="1153405369"/>
                    </a:ext>
                  </a:extLst>
                </a:gridCol>
                <a:gridCol w="400553">
                  <a:extLst>
                    <a:ext uri="{9D8B030D-6E8A-4147-A177-3AD203B41FA5}">
                      <a16:colId xmlns:a16="http://schemas.microsoft.com/office/drawing/2014/main" val="251633464"/>
                    </a:ext>
                  </a:extLst>
                </a:gridCol>
                <a:gridCol w="400553">
                  <a:extLst>
                    <a:ext uri="{9D8B030D-6E8A-4147-A177-3AD203B41FA5}">
                      <a16:colId xmlns:a16="http://schemas.microsoft.com/office/drawing/2014/main" val="90029101"/>
                    </a:ext>
                  </a:extLst>
                </a:gridCol>
                <a:gridCol w="400553">
                  <a:extLst>
                    <a:ext uri="{9D8B030D-6E8A-4147-A177-3AD203B41FA5}">
                      <a16:colId xmlns:a16="http://schemas.microsoft.com/office/drawing/2014/main" val="4259843753"/>
                    </a:ext>
                  </a:extLst>
                </a:gridCol>
                <a:gridCol w="400553">
                  <a:extLst>
                    <a:ext uri="{9D8B030D-6E8A-4147-A177-3AD203B41FA5}">
                      <a16:colId xmlns:a16="http://schemas.microsoft.com/office/drawing/2014/main" val="812179282"/>
                    </a:ext>
                  </a:extLst>
                </a:gridCol>
                <a:gridCol w="400553">
                  <a:extLst>
                    <a:ext uri="{9D8B030D-6E8A-4147-A177-3AD203B41FA5}">
                      <a16:colId xmlns:a16="http://schemas.microsoft.com/office/drawing/2014/main" val="2234553212"/>
                    </a:ext>
                  </a:extLst>
                </a:gridCol>
                <a:gridCol w="400553">
                  <a:extLst>
                    <a:ext uri="{9D8B030D-6E8A-4147-A177-3AD203B41FA5}">
                      <a16:colId xmlns:a16="http://schemas.microsoft.com/office/drawing/2014/main" val="4091137986"/>
                    </a:ext>
                  </a:extLst>
                </a:gridCol>
                <a:gridCol w="400553">
                  <a:extLst>
                    <a:ext uri="{9D8B030D-6E8A-4147-A177-3AD203B41FA5}">
                      <a16:colId xmlns:a16="http://schemas.microsoft.com/office/drawing/2014/main" val="15926407"/>
                    </a:ext>
                  </a:extLst>
                </a:gridCol>
                <a:gridCol w="400553">
                  <a:extLst>
                    <a:ext uri="{9D8B030D-6E8A-4147-A177-3AD203B41FA5}">
                      <a16:colId xmlns:a16="http://schemas.microsoft.com/office/drawing/2014/main" val="1549766089"/>
                    </a:ext>
                  </a:extLst>
                </a:gridCol>
                <a:gridCol w="400553">
                  <a:extLst>
                    <a:ext uri="{9D8B030D-6E8A-4147-A177-3AD203B41FA5}">
                      <a16:colId xmlns:a16="http://schemas.microsoft.com/office/drawing/2014/main" val="2532220346"/>
                    </a:ext>
                  </a:extLst>
                </a:gridCol>
                <a:gridCol w="400553">
                  <a:extLst>
                    <a:ext uri="{9D8B030D-6E8A-4147-A177-3AD203B41FA5}">
                      <a16:colId xmlns:a16="http://schemas.microsoft.com/office/drawing/2014/main" val="2121131390"/>
                    </a:ext>
                  </a:extLst>
                </a:gridCol>
                <a:gridCol w="400553">
                  <a:extLst>
                    <a:ext uri="{9D8B030D-6E8A-4147-A177-3AD203B41FA5}">
                      <a16:colId xmlns:a16="http://schemas.microsoft.com/office/drawing/2014/main" val="2297589322"/>
                    </a:ext>
                  </a:extLst>
                </a:gridCol>
                <a:gridCol w="400553">
                  <a:extLst>
                    <a:ext uri="{9D8B030D-6E8A-4147-A177-3AD203B41FA5}">
                      <a16:colId xmlns:a16="http://schemas.microsoft.com/office/drawing/2014/main" val="810471383"/>
                    </a:ext>
                  </a:extLst>
                </a:gridCol>
                <a:gridCol w="400553">
                  <a:extLst>
                    <a:ext uri="{9D8B030D-6E8A-4147-A177-3AD203B41FA5}">
                      <a16:colId xmlns:a16="http://schemas.microsoft.com/office/drawing/2014/main" val="2025660108"/>
                    </a:ext>
                  </a:extLst>
                </a:gridCol>
                <a:gridCol w="400553">
                  <a:extLst>
                    <a:ext uri="{9D8B030D-6E8A-4147-A177-3AD203B41FA5}">
                      <a16:colId xmlns:a16="http://schemas.microsoft.com/office/drawing/2014/main" val="2638172407"/>
                    </a:ext>
                  </a:extLst>
                </a:gridCol>
                <a:gridCol w="400553">
                  <a:extLst>
                    <a:ext uri="{9D8B030D-6E8A-4147-A177-3AD203B41FA5}">
                      <a16:colId xmlns:a16="http://schemas.microsoft.com/office/drawing/2014/main" val="1409977343"/>
                    </a:ext>
                  </a:extLst>
                </a:gridCol>
                <a:gridCol w="400553">
                  <a:extLst>
                    <a:ext uri="{9D8B030D-6E8A-4147-A177-3AD203B41FA5}">
                      <a16:colId xmlns:a16="http://schemas.microsoft.com/office/drawing/2014/main" val="1333632800"/>
                    </a:ext>
                  </a:extLst>
                </a:gridCol>
                <a:gridCol w="400553">
                  <a:extLst>
                    <a:ext uri="{9D8B030D-6E8A-4147-A177-3AD203B41FA5}">
                      <a16:colId xmlns:a16="http://schemas.microsoft.com/office/drawing/2014/main" val="1749328822"/>
                    </a:ext>
                  </a:extLst>
                </a:gridCol>
                <a:gridCol w="400553">
                  <a:extLst>
                    <a:ext uri="{9D8B030D-6E8A-4147-A177-3AD203B41FA5}">
                      <a16:colId xmlns:a16="http://schemas.microsoft.com/office/drawing/2014/main" val="3295182712"/>
                    </a:ext>
                  </a:extLst>
                </a:gridCol>
              </a:tblGrid>
              <a:tr h="195920">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494" marR="5494" marT="5494" marB="0" anchor="ct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11</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12</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13</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14</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15</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1266307"/>
                  </a:ext>
                </a:extLst>
              </a:tr>
              <a:tr h="174150">
                <a:tc>
                  <a:txBody>
                    <a:bodyPr/>
                    <a:lstStyle/>
                    <a:p>
                      <a:pPr algn="r" fontAlgn="ctr"/>
                      <a:r>
                        <a:rPr lang="en-US" sz="1000" u="none" strike="noStrike">
                          <a:effectLst/>
                          <a:latin typeface="Century Gothic" panose="020B0502020202020204" pitchFamily="34" charset="0"/>
                        </a:rPr>
                        <a:t>DATE</a:t>
                      </a:r>
                      <a:endParaRPr lang="en-US" sz="1000" b="1" i="0" u="none" strike="noStrike">
                        <a:solidFill>
                          <a:srgbClr val="000000"/>
                        </a:solidFill>
                        <a:effectLst/>
                        <a:latin typeface="Century Gothic" panose="020B0502020202020204" pitchFamily="34" charset="0"/>
                      </a:endParaRPr>
                    </a:p>
                  </a:txBody>
                  <a:tcPr marL="5494" marR="32965"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extLst>
                  <a:ext uri="{0D108BD9-81ED-4DB2-BD59-A6C34878D82A}">
                    <a16:rowId xmlns:a16="http://schemas.microsoft.com/office/drawing/2014/main" val="2129550300"/>
                  </a:ext>
                </a:extLst>
              </a:tr>
              <a:tr h="174150">
                <a:tc>
                  <a:txBody>
                    <a:bodyPr/>
                    <a:lstStyle/>
                    <a:p>
                      <a:pPr algn="l" fontAlgn="ctr"/>
                      <a:r>
                        <a:rPr lang="en-US" sz="1000" b="1" u="none" strike="noStrike" dirty="0">
                          <a:effectLst/>
                          <a:latin typeface="Century Gothic" panose="020B0502020202020204" pitchFamily="34" charset="0"/>
                        </a:rPr>
                        <a:t>PROJECT 1</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99999072"/>
                  </a:ext>
                </a:extLst>
              </a:tr>
              <a:tr h="174150">
                <a:tc>
                  <a:txBody>
                    <a:bodyPr/>
                    <a:lstStyle/>
                    <a:p>
                      <a:pPr algn="l" fontAlgn="ctr"/>
                      <a:r>
                        <a:rPr lang="en-US" sz="1000" u="none" strike="noStrike" dirty="0">
                          <a:effectLst/>
                          <a:latin typeface="Century Gothic" panose="020B0502020202020204" pitchFamily="34" charset="0"/>
                        </a:rPr>
                        <a:t>P1 Task 1</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13888709"/>
                  </a:ext>
                </a:extLst>
              </a:tr>
              <a:tr h="174150">
                <a:tc>
                  <a:txBody>
                    <a:bodyPr/>
                    <a:lstStyle/>
                    <a:p>
                      <a:pPr algn="l" fontAlgn="ctr"/>
                      <a:r>
                        <a:rPr lang="en-US" sz="1000" u="none" strike="noStrike">
                          <a:effectLst/>
                          <a:latin typeface="Century Gothic" panose="020B0502020202020204" pitchFamily="34" charset="0"/>
                        </a:rPr>
                        <a:t>P1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4081492"/>
                  </a:ext>
                </a:extLst>
              </a:tr>
              <a:tr h="174150">
                <a:tc>
                  <a:txBody>
                    <a:bodyPr/>
                    <a:lstStyle/>
                    <a:p>
                      <a:pPr algn="l" fontAlgn="ctr"/>
                      <a:r>
                        <a:rPr lang="en-US" sz="1000" u="none" strike="noStrike" dirty="0">
                          <a:effectLst/>
                          <a:latin typeface="Century Gothic" panose="020B0502020202020204" pitchFamily="34" charset="0"/>
                        </a:rPr>
                        <a:t>P1 Task 3</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132473070"/>
                  </a:ext>
                </a:extLst>
              </a:tr>
              <a:tr h="174150">
                <a:tc>
                  <a:txBody>
                    <a:bodyPr/>
                    <a:lstStyle/>
                    <a:p>
                      <a:pPr algn="l" fontAlgn="ctr"/>
                      <a:r>
                        <a:rPr lang="en-US" sz="1000" u="none" strike="noStrike" dirty="0">
                          <a:effectLst/>
                          <a:latin typeface="Century Gothic" panose="020B0502020202020204" pitchFamily="34" charset="0"/>
                        </a:rPr>
                        <a:t>P1 Task 4</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414210743"/>
                  </a:ext>
                </a:extLst>
              </a:tr>
              <a:tr h="174150">
                <a:tc>
                  <a:txBody>
                    <a:bodyPr/>
                    <a:lstStyle/>
                    <a:p>
                      <a:pPr algn="l" fontAlgn="ctr"/>
                      <a:r>
                        <a:rPr lang="en-US" sz="1000" u="none" strike="noStrike" dirty="0">
                          <a:effectLst/>
                          <a:latin typeface="Century Gothic" panose="020B0502020202020204" pitchFamily="34" charset="0"/>
                        </a:rPr>
                        <a:t>P1 Task 5</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5034868"/>
                  </a:ext>
                </a:extLst>
              </a:tr>
              <a:tr h="174150">
                <a:tc>
                  <a:txBody>
                    <a:bodyPr/>
                    <a:lstStyle/>
                    <a:p>
                      <a:pPr algn="l" fontAlgn="ctr"/>
                      <a:r>
                        <a:rPr lang="en-US" sz="1000" u="none" strike="noStrike">
                          <a:effectLst/>
                          <a:latin typeface="Century Gothic" panose="020B0502020202020204" pitchFamily="34" charset="0"/>
                        </a:rPr>
                        <a:t>P1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5906505"/>
                  </a:ext>
                </a:extLst>
              </a:tr>
              <a:tr h="174150">
                <a:tc>
                  <a:txBody>
                    <a:bodyPr/>
                    <a:lstStyle/>
                    <a:p>
                      <a:pPr algn="l" fontAlgn="ctr"/>
                      <a:r>
                        <a:rPr lang="en-US" sz="1000" b="1" u="none" strike="noStrike" dirty="0">
                          <a:effectLst/>
                          <a:latin typeface="Century Gothic" panose="020B0502020202020204" pitchFamily="34" charset="0"/>
                        </a:rPr>
                        <a:t>PROJECT 2</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35383335"/>
                  </a:ext>
                </a:extLst>
              </a:tr>
              <a:tr h="174150">
                <a:tc>
                  <a:txBody>
                    <a:bodyPr/>
                    <a:lstStyle/>
                    <a:p>
                      <a:pPr algn="l" fontAlgn="ctr"/>
                      <a:r>
                        <a:rPr lang="en-US" sz="1000" u="none" strike="noStrike">
                          <a:effectLst/>
                          <a:latin typeface="Century Gothic" panose="020B0502020202020204" pitchFamily="34" charset="0"/>
                        </a:rPr>
                        <a:t>P2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30019503"/>
                  </a:ext>
                </a:extLst>
              </a:tr>
              <a:tr h="174150">
                <a:tc>
                  <a:txBody>
                    <a:bodyPr/>
                    <a:lstStyle/>
                    <a:p>
                      <a:pPr algn="l" fontAlgn="ctr"/>
                      <a:r>
                        <a:rPr lang="en-US" sz="1000" u="none" strike="noStrike">
                          <a:effectLst/>
                          <a:latin typeface="Century Gothic" panose="020B0502020202020204" pitchFamily="34" charset="0"/>
                        </a:rPr>
                        <a:t>P2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01426527"/>
                  </a:ext>
                </a:extLst>
              </a:tr>
              <a:tr h="174150">
                <a:tc>
                  <a:txBody>
                    <a:bodyPr/>
                    <a:lstStyle/>
                    <a:p>
                      <a:pPr algn="l" fontAlgn="ctr"/>
                      <a:r>
                        <a:rPr lang="en-US" sz="1000" u="none" strike="noStrike">
                          <a:effectLst/>
                          <a:latin typeface="Century Gothic" panose="020B0502020202020204" pitchFamily="34" charset="0"/>
                        </a:rPr>
                        <a:t>P2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96965998"/>
                  </a:ext>
                </a:extLst>
              </a:tr>
              <a:tr h="174150">
                <a:tc>
                  <a:txBody>
                    <a:bodyPr/>
                    <a:lstStyle/>
                    <a:p>
                      <a:pPr algn="l" fontAlgn="ctr"/>
                      <a:r>
                        <a:rPr lang="en-US" sz="1000" u="none" strike="noStrike">
                          <a:effectLst/>
                          <a:latin typeface="Century Gothic" panose="020B0502020202020204" pitchFamily="34" charset="0"/>
                        </a:rPr>
                        <a:t>P2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11828246"/>
                  </a:ext>
                </a:extLst>
              </a:tr>
              <a:tr h="174150">
                <a:tc>
                  <a:txBody>
                    <a:bodyPr/>
                    <a:lstStyle/>
                    <a:p>
                      <a:pPr algn="l" fontAlgn="ctr"/>
                      <a:r>
                        <a:rPr lang="en-US" sz="1000" u="none" strike="noStrike">
                          <a:effectLst/>
                          <a:latin typeface="Century Gothic" panose="020B0502020202020204" pitchFamily="34" charset="0"/>
                        </a:rPr>
                        <a:t>P2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0068794"/>
                  </a:ext>
                </a:extLst>
              </a:tr>
              <a:tr h="174150">
                <a:tc>
                  <a:txBody>
                    <a:bodyPr/>
                    <a:lstStyle/>
                    <a:p>
                      <a:pPr algn="l" fontAlgn="ctr"/>
                      <a:r>
                        <a:rPr lang="en-US" sz="1000" u="none" strike="noStrike">
                          <a:effectLst/>
                          <a:latin typeface="Century Gothic" panose="020B0502020202020204" pitchFamily="34" charset="0"/>
                        </a:rPr>
                        <a:t>P2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9599572"/>
                  </a:ext>
                </a:extLst>
              </a:tr>
              <a:tr h="174150">
                <a:tc>
                  <a:txBody>
                    <a:bodyPr/>
                    <a:lstStyle/>
                    <a:p>
                      <a:pPr algn="l" fontAlgn="ctr"/>
                      <a:r>
                        <a:rPr lang="en-US" sz="1000" b="1" u="none" strike="noStrike" dirty="0">
                          <a:effectLst/>
                          <a:latin typeface="Century Gothic" panose="020B0502020202020204" pitchFamily="34" charset="0"/>
                        </a:rPr>
                        <a:t>PROJECT 3</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15971802"/>
                  </a:ext>
                </a:extLst>
              </a:tr>
              <a:tr h="174150">
                <a:tc>
                  <a:txBody>
                    <a:bodyPr/>
                    <a:lstStyle/>
                    <a:p>
                      <a:pPr algn="l" fontAlgn="ctr"/>
                      <a:r>
                        <a:rPr lang="en-US" sz="1000" u="none" strike="noStrike">
                          <a:effectLst/>
                          <a:latin typeface="Century Gothic" panose="020B0502020202020204" pitchFamily="34" charset="0"/>
                        </a:rPr>
                        <a:t>P3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49968546"/>
                  </a:ext>
                </a:extLst>
              </a:tr>
              <a:tr h="174150">
                <a:tc>
                  <a:txBody>
                    <a:bodyPr/>
                    <a:lstStyle/>
                    <a:p>
                      <a:pPr algn="l" fontAlgn="ctr"/>
                      <a:r>
                        <a:rPr lang="en-US" sz="1000" u="none" strike="noStrike">
                          <a:effectLst/>
                          <a:latin typeface="Century Gothic" panose="020B0502020202020204" pitchFamily="34" charset="0"/>
                        </a:rPr>
                        <a:t>P3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9822919"/>
                  </a:ext>
                </a:extLst>
              </a:tr>
              <a:tr h="174150">
                <a:tc>
                  <a:txBody>
                    <a:bodyPr/>
                    <a:lstStyle/>
                    <a:p>
                      <a:pPr algn="l" fontAlgn="ctr"/>
                      <a:r>
                        <a:rPr lang="en-US" sz="1000" u="none" strike="noStrike">
                          <a:effectLst/>
                          <a:latin typeface="Century Gothic" panose="020B0502020202020204" pitchFamily="34" charset="0"/>
                        </a:rPr>
                        <a:t>P3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44012782"/>
                  </a:ext>
                </a:extLst>
              </a:tr>
              <a:tr h="174150">
                <a:tc>
                  <a:txBody>
                    <a:bodyPr/>
                    <a:lstStyle/>
                    <a:p>
                      <a:pPr algn="l" fontAlgn="ctr"/>
                      <a:r>
                        <a:rPr lang="en-US" sz="1000" u="none" strike="noStrike">
                          <a:effectLst/>
                          <a:latin typeface="Century Gothic" panose="020B0502020202020204" pitchFamily="34" charset="0"/>
                        </a:rPr>
                        <a:t>P3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38655099"/>
                  </a:ext>
                </a:extLst>
              </a:tr>
              <a:tr h="174150">
                <a:tc>
                  <a:txBody>
                    <a:bodyPr/>
                    <a:lstStyle/>
                    <a:p>
                      <a:pPr algn="l" fontAlgn="ctr"/>
                      <a:r>
                        <a:rPr lang="en-US" sz="1000" u="none" strike="noStrike">
                          <a:effectLst/>
                          <a:latin typeface="Century Gothic" panose="020B0502020202020204" pitchFamily="34" charset="0"/>
                        </a:rPr>
                        <a:t>P3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7487674"/>
                  </a:ext>
                </a:extLst>
              </a:tr>
              <a:tr h="174150">
                <a:tc>
                  <a:txBody>
                    <a:bodyPr/>
                    <a:lstStyle/>
                    <a:p>
                      <a:pPr algn="l" fontAlgn="ctr"/>
                      <a:r>
                        <a:rPr lang="en-US" sz="1000" u="none" strike="noStrike">
                          <a:effectLst/>
                          <a:latin typeface="Century Gothic" panose="020B0502020202020204" pitchFamily="34" charset="0"/>
                        </a:rPr>
                        <a:t>P3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37138024"/>
                  </a:ext>
                </a:extLst>
              </a:tr>
              <a:tr h="174150">
                <a:tc>
                  <a:txBody>
                    <a:bodyPr/>
                    <a:lstStyle/>
                    <a:p>
                      <a:pPr algn="l" fontAlgn="ctr"/>
                      <a:r>
                        <a:rPr lang="en-US" sz="1000" b="1" u="none" strike="noStrike" dirty="0">
                          <a:effectLst/>
                          <a:latin typeface="Century Gothic" panose="020B0502020202020204" pitchFamily="34" charset="0"/>
                        </a:rPr>
                        <a:t>PROJECT 4</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49945452"/>
                  </a:ext>
                </a:extLst>
              </a:tr>
              <a:tr h="174150">
                <a:tc>
                  <a:txBody>
                    <a:bodyPr/>
                    <a:lstStyle/>
                    <a:p>
                      <a:pPr algn="l" fontAlgn="ctr"/>
                      <a:r>
                        <a:rPr lang="en-US" sz="1000" u="none" strike="noStrike">
                          <a:effectLst/>
                          <a:latin typeface="Century Gothic" panose="020B0502020202020204" pitchFamily="34" charset="0"/>
                        </a:rPr>
                        <a:t>P4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77665974"/>
                  </a:ext>
                </a:extLst>
              </a:tr>
              <a:tr h="174150">
                <a:tc>
                  <a:txBody>
                    <a:bodyPr/>
                    <a:lstStyle/>
                    <a:p>
                      <a:pPr algn="l" fontAlgn="ctr"/>
                      <a:r>
                        <a:rPr lang="en-US" sz="1000" u="none" strike="noStrike">
                          <a:effectLst/>
                          <a:latin typeface="Century Gothic" panose="020B0502020202020204" pitchFamily="34" charset="0"/>
                        </a:rPr>
                        <a:t>P4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92265930"/>
                  </a:ext>
                </a:extLst>
              </a:tr>
              <a:tr h="174150">
                <a:tc>
                  <a:txBody>
                    <a:bodyPr/>
                    <a:lstStyle/>
                    <a:p>
                      <a:pPr algn="l" fontAlgn="ctr"/>
                      <a:r>
                        <a:rPr lang="en-US" sz="1000" u="none" strike="noStrike">
                          <a:effectLst/>
                          <a:latin typeface="Century Gothic" panose="020B0502020202020204" pitchFamily="34" charset="0"/>
                        </a:rPr>
                        <a:t>P4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06428211"/>
                  </a:ext>
                </a:extLst>
              </a:tr>
              <a:tr h="174150">
                <a:tc>
                  <a:txBody>
                    <a:bodyPr/>
                    <a:lstStyle/>
                    <a:p>
                      <a:pPr algn="l" fontAlgn="ctr"/>
                      <a:r>
                        <a:rPr lang="en-US" sz="1000" u="none" strike="noStrike">
                          <a:effectLst/>
                          <a:latin typeface="Century Gothic" panose="020B0502020202020204" pitchFamily="34" charset="0"/>
                        </a:rPr>
                        <a:t>P4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136439577"/>
                  </a:ext>
                </a:extLst>
              </a:tr>
              <a:tr h="174150">
                <a:tc>
                  <a:txBody>
                    <a:bodyPr/>
                    <a:lstStyle/>
                    <a:p>
                      <a:pPr algn="l" fontAlgn="ctr"/>
                      <a:r>
                        <a:rPr lang="en-US" sz="1000" u="none" strike="noStrike">
                          <a:effectLst/>
                          <a:latin typeface="Century Gothic" panose="020B0502020202020204" pitchFamily="34" charset="0"/>
                        </a:rPr>
                        <a:t>P4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03689644"/>
                  </a:ext>
                </a:extLst>
              </a:tr>
              <a:tr h="174150">
                <a:tc>
                  <a:txBody>
                    <a:bodyPr/>
                    <a:lstStyle/>
                    <a:p>
                      <a:pPr algn="l" fontAlgn="ctr"/>
                      <a:r>
                        <a:rPr lang="en-US" sz="1000" u="none" strike="noStrike">
                          <a:effectLst/>
                          <a:latin typeface="Century Gothic" panose="020B0502020202020204" pitchFamily="34" charset="0"/>
                        </a:rPr>
                        <a:t>P4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59275475"/>
                  </a:ext>
                </a:extLst>
              </a:tr>
              <a:tr h="174150">
                <a:tc>
                  <a:txBody>
                    <a:bodyPr/>
                    <a:lstStyle/>
                    <a:p>
                      <a:pPr algn="l" fontAlgn="ctr"/>
                      <a:r>
                        <a:rPr lang="en-US" sz="1000" b="1" u="none" strike="noStrike" dirty="0">
                          <a:effectLst/>
                          <a:latin typeface="Century Gothic" panose="020B0502020202020204" pitchFamily="34" charset="0"/>
                        </a:rPr>
                        <a:t>PROJECT 5</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083177774"/>
                  </a:ext>
                </a:extLst>
              </a:tr>
              <a:tr h="174150">
                <a:tc>
                  <a:txBody>
                    <a:bodyPr/>
                    <a:lstStyle/>
                    <a:p>
                      <a:pPr algn="l" fontAlgn="ctr"/>
                      <a:r>
                        <a:rPr lang="en-US" sz="1000" u="none" strike="noStrike">
                          <a:effectLst/>
                          <a:latin typeface="Century Gothic" panose="020B0502020202020204" pitchFamily="34" charset="0"/>
                        </a:rPr>
                        <a:t>P5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949628870"/>
                  </a:ext>
                </a:extLst>
              </a:tr>
              <a:tr h="174150">
                <a:tc>
                  <a:txBody>
                    <a:bodyPr/>
                    <a:lstStyle/>
                    <a:p>
                      <a:pPr algn="l" fontAlgn="ctr"/>
                      <a:r>
                        <a:rPr lang="en-US" sz="1000" u="none" strike="noStrike">
                          <a:effectLst/>
                          <a:latin typeface="Century Gothic" panose="020B0502020202020204" pitchFamily="34" charset="0"/>
                        </a:rPr>
                        <a:t>P5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707139275"/>
                  </a:ext>
                </a:extLst>
              </a:tr>
              <a:tr h="174150">
                <a:tc>
                  <a:txBody>
                    <a:bodyPr/>
                    <a:lstStyle/>
                    <a:p>
                      <a:pPr algn="l" fontAlgn="ctr"/>
                      <a:r>
                        <a:rPr lang="en-US" sz="1000" u="none" strike="noStrike">
                          <a:effectLst/>
                          <a:latin typeface="Century Gothic" panose="020B0502020202020204" pitchFamily="34" charset="0"/>
                        </a:rPr>
                        <a:t>P5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51891600"/>
                  </a:ext>
                </a:extLst>
              </a:tr>
              <a:tr h="174150">
                <a:tc>
                  <a:txBody>
                    <a:bodyPr/>
                    <a:lstStyle/>
                    <a:p>
                      <a:pPr algn="l" fontAlgn="ctr"/>
                      <a:r>
                        <a:rPr lang="en-US" sz="1000" u="none" strike="noStrike">
                          <a:effectLst/>
                          <a:latin typeface="Century Gothic" panose="020B0502020202020204" pitchFamily="34" charset="0"/>
                        </a:rPr>
                        <a:t>P5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3044747"/>
                  </a:ext>
                </a:extLst>
              </a:tr>
              <a:tr h="174150">
                <a:tc>
                  <a:txBody>
                    <a:bodyPr/>
                    <a:lstStyle/>
                    <a:p>
                      <a:pPr algn="l" fontAlgn="ctr"/>
                      <a:r>
                        <a:rPr lang="en-US" sz="1000" u="none" strike="noStrike">
                          <a:effectLst/>
                          <a:latin typeface="Century Gothic" panose="020B0502020202020204" pitchFamily="34" charset="0"/>
                        </a:rPr>
                        <a:t>P5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04722091"/>
                  </a:ext>
                </a:extLst>
              </a:tr>
              <a:tr h="174150">
                <a:tc>
                  <a:txBody>
                    <a:bodyPr/>
                    <a:lstStyle/>
                    <a:p>
                      <a:pPr algn="l" fontAlgn="ctr"/>
                      <a:r>
                        <a:rPr lang="en-US" sz="1000" u="none" strike="noStrike">
                          <a:effectLst/>
                          <a:latin typeface="Century Gothic" panose="020B0502020202020204" pitchFamily="34" charset="0"/>
                        </a:rPr>
                        <a:t>P5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102873789"/>
                  </a:ext>
                </a:extLst>
              </a:tr>
            </a:tbl>
          </a:graphicData>
        </a:graphic>
      </p:graphicFrame>
      <p:cxnSp>
        <p:nvCxnSpPr>
          <p:cNvPr id="7" name="Straight Connector 6">
            <a:extLst>
              <a:ext uri="{FF2B5EF4-FFF2-40B4-BE49-F238E27FC236}">
                <a16:creationId xmlns:a16="http://schemas.microsoft.com/office/drawing/2014/main" id="{C2C212B8-8948-0648-B813-97D470DAFBEC}"/>
              </a:ext>
            </a:extLst>
          </p:cNvPr>
          <p:cNvCxnSpPr/>
          <p:nvPr/>
        </p:nvCxnSpPr>
        <p:spPr>
          <a:xfrm>
            <a:off x="0" y="381012"/>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4ADED24-0E0B-4943-AC63-D2108F2B9461}"/>
              </a:ext>
            </a:extLst>
          </p:cNvPr>
          <p:cNvCxnSpPr/>
          <p:nvPr/>
        </p:nvCxnSpPr>
        <p:spPr>
          <a:xfrm>
            <a:off x="0" y="1592295"/>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039A1D-A5FE-944D-A3A0-AF2DFEFF1674}"/>
              </a:ext>
            </a:extLst>
          </p:cNvPr>
          <p:cNvCxnSpPr/>
          <p:nvPr/>
        </p:nvCxnSpPr>
        <p:spPr>
          <a:xfrm>
            <a:off x="0" y="2815453"/>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0C249F-6707-C14B-9462-1A41335016D1}"/>
              </a:ext>
            </a:extLst>
          </p:cNvPr>
          <p:cNvCxnSpPr/>
          <p:nvPr/>
        </p:nvCxnSpPr>
        <p:spPr>
          <a:xfrm>
            <a:off x="0" y="4038611"/>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4B8B0CF-9273-1C47-BF22-451652725477}"/>
              </a:ext>
            </a:extLst>
          </p:cNvPr>
          <p:cNvCxnSpPr/>
          <p:nvPr/>
        </p:nvCxnSpPr>
        <p:spPr>
          <a:xfrm>
            <a:off x="0" y="5249894"/>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DC3C7E9-1B10-BA49-8668-BD9B16074349}"/>
              </a:ext>
            </a:extLst>
          </p:cNvPr>
          <p:cNvSpPr/>
          <p:nvPr/>
        </p:nvSpPr>
        <p:spPr>
          <a:xfrm>
            <a:off x="2204547" y="395568"/>
            <a:ext cx="3325090" cy="15437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522127-9BFF-6C4F-A65E-FCE40E5A9F70}"/>
              </a:ext>
            </a:extLst>
          </p:cNvPr>
          <p:cNvSpPr/>
          <p:nvPr/>
        </p:nvSpPr>
        <p:spPr>
          <a:xfrm>
            <a:off x="2204547" y="5649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5CBEAFC-D3BB-0445-A6B8-542B6F8C6834}"/>
              </a:ext>
            </a:extLst>
          </p:cNvPr>
          <p:cNvSpPr/>
          <p:nvPr/>
        </p:nvSpPr>
        <p:spPr>
          <a:xfrm>
            <a:off x="2204547" y="7427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45A272B-7370-AE4F-A8AF-47A22B7B2468}"/>
              </a:ext>
            </a:extLst>
          </p:cNvPr>
          <p:cNvSpPr/>
          <p:nvPr/>
        </p:nvSpPr>
        <p:spPr>
          <a:xfrm>
            <a:off x="2204547" y="920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898028D-AECC-6443-8AB2-928B68F92A27}"/>
              </a:ext>
            </a:extLst>
          </p:cNvPr>
          <p:cNvSpPr/>
          <p:nvPr/>
        </p:nvSpPr>
        <p:spPr>
          <a:xfrm>
            <a:off x="2204547" y="1089834"/>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F6242BC-5563-9F44-9DDF-AB6635D5425F}"/>
              </a:ext>
            </a:extLst>
          </p:cNvPr>
          <p:cNvSpPr/>
          <p:nvPr/>
        </p:nvSpPr>
        <p:spPr>
          <a:xfrm>
            <a:off x="2204547" y="1259167"/>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5F2D1036-07AC-DF47-98A6-77E8EC7D4DDE}"/>
              </a:ext>
            </a:extLst>
          </p:cNvPr>
          <p:cNvSpPr/>
          <p:nvPr/>
        </p:nvSpPr>
        <p:spPr>
          <a:xfrm>
            <a:off x="2204547" y="1428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841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3867092" y="6477000"/>
            <a:ext cx="788014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MULTIPLE PROJECT TRACKING | TIMELINE 4</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3D43614A-364F-1F42-AE10-2D63760222A5}"/>
              </a:ext>
            </a:extLst>
          </p:cNvPr>
          <p:cNvGraphicFramePr>
            <a:graphicFrameLocks noGrp="1"/>
          </p:cNvGraphicFramePr>
          <p:nvPr>
            <p:extLst>
              <p:ext uri="{D42A27DB-BD31-4B8C-83A1-F6EECF244321}">
                <p14:modId xmlns:p14="http://schemas.microsoft.com/office/powerpoint/2010/main" val="439681448"/>
              </p:ext>
            </p:extLst>
          </p:nvPr>
        </p:nvGraphicFramePr>
        <p:xfrm>
          <a:off x="0" y="11668"/>
          <a:ext cx="12191188" cy="6465320"/>
        </p:xfrm>
        <a:graphic>
          <a:graphicData uri="http://schemas.openxmlformats.org/drawingml/2006/table">
            <a:tbl>
              <a:tblPr>
                <a:tableStyleId>{5C22544A-7EE6-4342-B048-85BDC9FD1C3A}</a:tableStyleId>
              </a:tblPr>
              <a:tblGrid>
                <a:gridCol w="2177363">
                  <a:extLst>
                    <a:ext uri="{9D8B030D-6E8A-4147-A177-3AD203B41FA5}">
                      <a16:colId xmlns:a16="http://schemas.microsoft.com/office/drawing/2014/main" val="22259665"/>
                    </a:ext>
                  </a:extLst>
                </a:gridCol>
                <a:gridCol w="400553">
                  <a:extLst>
                    <a:ext uri="{9D8B030D-6E8A-4147-A177-3AD203B41FA5}">
                      <a16:colId xmlns:a16="http://schemas.microsoft.com/office/drawing/2014/main" val="3532159845"/>
                    </a:ext>
                  </a:extLst>
                </a:gridCol>
                <a:gridCol w="400553">
                  <a:extLst>
                    <a:ext uri="{9D8B030D-6E8A-4147-A177-3AD203B41FA5}">
                      <a16:colId xmlns:a16="http://schemas.microsoft.com/office/drawing/2014/main" val="2984559216"/>
                    </a:ext>
                  </a:extLst>
                </a:gridCol>
                <a:gridCol w="400553">
                  <a:extLst>
                    <a:ext uri="{9D8B030D-6E8A-4147-A177-3AD203B41FA5}">
                      <a16:colId xmlns:a16="http://schemas.microsoft.com/office/drawing/2014/main" val="2948968694"/>
                    </a:ext>
                  </a:extLst>
                </a:gridCol>
                <a:gridCol w="400553">
                  <a:extLst>
                    <a:ext uri="{9D8B030D-6E8A-4147-A177-3AD203B41FA5}">
                      <a16:colId xmlns:a16="http://schemas.microsoft.com/office/drawing/2014/main" val="2586774836"/>
                    </a:ext>
                  </a:extLst>
                </a:gridCol>
                <a:gridCol w="400553">
                  <a:extLst>
                    <a:ext uri="{9D8B030D-6E8A-4147-A177-3AD203B41FA5}">
                      <a16:colId xmlns:a16="http://schemas.microsoft.com/office/drawing/2014/main" val="211769461"/>
                    </a:ext>
                  </a:extLst>
                </a:gridCol>
                <a:gridCol w="400553">
                  <a:extLst>
                    <a:ext uri="{9D8B030D-6E8A-4147-A177-3AD203B41FA5}">
                      <a16:colId xmlns:a16="http://schemas.microsoft.com/office/drawing/2014/main" val="2885997273"/>
                    </a:ext>
                  </a:extLst>
                </a:gridCol>
                <a:gridCol w="400553">
                  <a:extLst>
                    <a:ext uri="{9D8B030D-6E8A-4147-A177-3AD203B41FA5}">
                      <a16:colId xmlns:a16="http://schemas.microsoft.com/office/drawing/2014/main" val="1153405369"/>
                    </a:ext>
                  </a:extLst>
                </a:gridCol>
                <a:gridCol w="400553">
                  <a:extLst>
                    <a:ext uri="{9D8B030D-6E8A-4147-A177-3AD203B41FA5}">
                      <a16:colId xmlns:a16="http://schemas.microsoft.com/office/drawing/2014/main" val="251633464"/>
                    </a:ext>
                  </a:extLst>
                </a:gridCol>
                <a:gridCol w="400553">
                  <a:extLst>
                    <a:ext uri="{9D8B030D-6E8A-4147-A177-3AD203B41FA5}">
                      <a16:colId xmlns:a16="http://schemas.microsoft.com/office/drawing/2014/main" val="90029101"/>
                    </a:ext>
                  </a:extLst>
                </a:gridCol>
                <a:gridCol w="400553">
                  <a:extLst>
                    <a:ext uri="{9D8B030D-6E8A-4147-A177-3AD203B41FA5}">
                      <a16:colId xmlns:a16="http://schemas.microsoft.com/office/drawing/2014/main" val="4259843753"/>
                    </a:ext>
                  </a:extLst>
                </a:gridCol>
                <a:gridCol w="400553">
                  <a:extLst>
                    <a:ext uri="{9D8B030D-6E8A-4147-A177-3AD203B41FA5}">
                      <a16:colId xmlns:a16="http://schemas.microsoft.com/office/drawing/2014/main" val="812179282"/>
                    </a:ext>
                  </a:extLst>
                </a:gridCol>
                <a:gridCol w="400553">
                  <a:extLst>
                    <a:ext uri="{9D8B030D-6E8A-4147-A177-3AD203B41FA5}">
                      <a16:colId xmlns:a16="http://schemas.microsoft.com/office/drawing/2014/main" val="2234553212"/>
                    </a:ext>
                  </a:extLst>
                </a:gridCol>
                <a:gridCol w="400553">
                  <a:extLst>
                    <a:ext uri="{9D8B030D-6E8A-4147-A177-3AD203B41FA5}">
                      <a16:colId xmlns:a16="http://schemas.microsoft.com/office/drawing/2014/main" val="4091137986"/>
                    </a:ext>
                  </a:extLst>
                </a:gridCol>
                <a:gridCol w="400553">
                  <a:extLst>
                    <a:ext uri="{9D8B030D-6E8A-4147-A177-3AD203B41FA5}">
                      <a16:colId xmlns:a16="http://schemas.microsoft.com/office/drawing/2014/main" val="15926407"/>
                    </a:ext>
                  </a:extLst>
                </a:gridCol>
                <a:gridCol w="400553">
                  <a:extLst>
                    <a:ext uri="{9D8B030D-6E8A-4147-A177-3AD203B41FA5}">
                      <a16:colId xmlns:a16="http://schemas.microsoft.com/office/drawing/2014/main" val="1549766089"/>
                    </a:ext>
                  </a:extLst>
                </a:gridCol>
                <a:gridCol w="400553">
                  <a:extLst>
                    <a:ext uri="{9D8B030D-6E8A-4147-A177-3AD203B41FA5}">
                      <a16:colId xmlns:a16="http://schemas.microsoft.com/office/drawing/2014/main" val="2532220346"/>
                    </a:ext>
                  </a:extLst>
                </a:gridCol>
                <a:gridCol w="400553">
                  <a:extLst>
                    <a:ext uri="{9D8B030D-6E8A-4147-A177-3AD203B41FA5}">
                      <a16:colId xmlns:a16="http://schemas.microsoft.com/office/drawing/2014/main" val="2121131390"/>
                    </a:ext>
                  </a:extLst>
                </a:gridCol>
                <a:gridCol w="400553">
                  <a:extLst>
                    <a:ext uri="{9D8B030D-6E8A-4147-A177-3AD203B41FA5}">
                      <a16:colId xmlns:a16="http://schemas.microsoft.com/office/drawing/2014/main" val="2297589322"/>
                    </a:ext>
                  </a:extLst>
                </a:gridCol>
                <a:gridCol w="400553">
                  <a:extLst>
                    <a:ext uri="{9D8B030D-6E8A-4147-A177-3AD203B41FA5}">
                      <a16:colId xmlns:a16="http://schemas.microsoft.com/office/drawing/2014/main" val="810471383"/>
                    </a:ext>
                  </a:extLst>
                </a:gridCol>
                <a:gridCol w="400553">
                  <a:extLst>
                    <a:ext uri="{9D8B030D-6E8A-4147-A177-3AD203B41FA5}">
                      <a16:colId xmlns:a16="http://schemas.microsoft.com/office/drawing/2014/main" val="2025660108"/>
                    </a:ext>
                  </a:extLst>
                </a:gridCol>
                <a:gridCol w="400553">
                  <a:extLst>
                    <a:ext uri="{9D8B030D-6E8A-4147-A177-3AD203B41FA5}">
                      <a16:colId xmlns:a16="http://schemas.microsoft.com/office/drawing/2014/main" val="2638172407"/>
                    </a:ext>
                  </a:extLst>
                </a:gridCol>
                <a:gridCol w="400553">
                  <a:extLst>
                    <a:ext uri="{9D8B030D-6E8A-4147-A177-3AD203B41FA5}">
                      <a16:colId xmlns:a16="http://schemas.microsoft.com/office/drawing/2014/main" val="1409977343"/>
                    </a:ext>
                  </a:extLst>
                </a:gridCol>
                <a:gridCol w="400553">
                  <a:extLst>
                    <a:ext uri="{9D8B030D-6E8A-4147-A177-3AD203B41FA5}">
                      <a16:colId xmlns:a16="http://schemas.microsoft.com/office/drawing/2014/main" val="1333632800"/>
                    </a:ext>
                  </a:extLst>
                </a:gridCol>
                <a:gridCol w="400553">
                  <a:extLst>
                    <a:ext uri="{9D8B030D-6E8A-4147-A177-3AD203B41FA5}">
                      <a16:colId xmlns:a16="http://schemas.microsoft.com/office/drawing/2014/main" val="1749328822"/>
                    </a:ext>
                  </a:extLst>
                </a:gridCol>
                <a:gridCol w="400553">
                  <a:extLst>
                    <a:ext uri="{9D8B030D-6E8A-4147-A177-3AD203B41FA5}">
                      <a16:colId xmlns:a16="http://schemas.microsoft.com/office/drawing/2014/main" val="3295182712"/>
                    </a:ext>
                  </a:extLst>
                </a:gridCol>
              </a:tblGrid>
              <a:tr h="195920">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494" marR="5494" marT="5494" marB="0" anchor="ct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16</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17</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18</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19</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l" fontAlgn="ctr"/>
                      <a:r>
                        <a:rPr lang="en-US" sz="1000" b="1" u="none" strike="noStrike" dirty="0" err="1">
                          <a:effectLst/>
                          <a:latin typeface="Century Gothic" panose="020B0502020202020204" pitchFamily="34" charset="0"/>
                        </a:rPr>
                        <a:t>Wk</a:t>
                      </a:r>
                      <a:r>
                        <a:rPr lang="en-US" sz="1000" b="1" u="none" strike="noStrike" dirty="0">
                          <a:effectLst/>
                          <a:latin typeface="Century Gothic" panose="020B0502020202020204" pitchFamily="34" charset="0"/>
                        </a:rPr>
                        <a:t> 20</a:t>
                      </a:r>
                      <a:endParaRPr lang="en-US" sz="1000" b="1" i="0" u="none" strike="noStrike" dirty="0">
                        <a:solidFill>
                          <a:srgbClr val="000000"/>
                        </a:solidFill>
                        <a:effectLst/>
                        <a:latin typeface="Century Gothic" panose="020B0502020202020204" pitchFamily="34" charset="0"/>
                      </a:endParaRPr>
                    </a:p>
                  </a:txBody>
                  <a:tcPr marL="32965" marR="5494" marT="5494" marB="0" anchor="ctr">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1266307"/>
                  </a:ext>
                </a:extLst>
              </a:tr>
              <a:tr h="174150">
                <a:tc>
                  <a:txBody>
                    <a:bodyPr/>
                    <a:lstStyle/>
                    <a:p>
                      <a:pPr algn="r" fontAlgn="ctr"/>
                      <a:r>
                        <a:rPr lang="en-US" sz="1000" u="none" strike="noStrike">
                          <a:effectLst/>
                          <a:latin typeface="Century Gothic" panose="020B0502020202020204" pitchFamily="34" charset="0"/>
                        </a:rPr>
                        <a:t>DATE</a:t>
                      </a:r>
                      <a:endParaRPr lang="en-US" sz="1000" b="1" i="0" u="none" strike="noStrike">
                        <a:solidFill>
                          <a:srgbClr val="000000"/>
                        </a:solidFill>
                        <a:effectLst/>
                        <a:latin typeface="Century Gothic" panose="020B0502020202020204" pitchFamily="34" charset="0"/>
                      </a:endParaRPr>
                    </a:p>
                  </a:txBody>
                  <a:tcPr marL="5494" marR="32965" marT="5494" marB="0" anchor="ct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bg1">
                        <a:lumMod val="85000"/>
                      </a:schemeClr>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rgbClr val="EAEEF3"/>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rgbClr val="EAEEF3"/>
                    </a:solidFill>
                  </a:tcPr>
                </a:tc>
                <a:extLst>
                  <a:ext uri="{0D108BD9-81ED-4DB2-BD59-A6C34878D82A}">
                    <a16:rowId xmlns:a16="http://schemas.microsoft.com/office/drawing/2014/main" val="2129550300"/>
                  </a:ext>
                </a:extLst>
              </a:tr>
              <a:tr h="174150">
                <a:tc>
                  <a:txBody>
                    <a:bodyPr/>
                    <a:lstStyle/>
                    <a:p>
                      <a:pPr algn="l" fontAlgn="ctr"/>
                      <a:r>
                        <a:rPr lang="en-US" sz="1000" b="1" u="none" strike="noStrike" dirty="0">
                          <a:effectLst/>
                          <a:latin typeface="Century Gothic" panose="020B0502020202020204" pitchFamily="34" charset="0"/>
                        </a:rPr>
                        <a:t>PROJECT 1</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99999072"/>
                  </a:ext>
                </a:extLst>
              </a:tr>
              <a:tr h="174150">
                <a:tc>
                  <a:txBody>
                    <a:bodyPr/>
                    <a:lstStyle/>
                    <a:p>
                      <a:pPr algn="l" fontAlgn="ctr"/>
                      <a:r>
                        <a:rPr lang="en-US" sz="1000" u="none" strike="noStrike" dirty="0">
                          <a:effectLst/>
                          <a:latin typeface="Century Gothic" panose="020B0502020202020204" pitchFamily="34" charset="0"/>
                        </a:rPr>
                        <a:t>P1 Task 1</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13888709"/>
                  </a:ext>
                </a:extLst>
              </a:tr>
              <a:tr h="174150">
                <a:tc>
                  <a:txBody>
                    <a:bodyPr/>
                    <a:lstStyle/>
                    <a:p>
                      <a:pPr algn="l" fontAlgn="ctr"/>
                      <a:r>
                        <a:rPr lang="en-US" sz="1000" u="none" strike="noStrike">
                          <a:effectLst/>
                          <a:latin typeface="Century Gothic" panose="020B0502020202020204" pitchFamily="34" charset="0"/>
                        </a:rPr>
                        <a:t>P1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4081492"/>
                  </a:ext>
                </a:extLst>
              </a:tr>
              <a:tr h="174150">
                <a:tc>
                  <a:txBody>
                    <a:bodyPr/>
                    <a:lstStyle/>
                    <a:p>
                      <a:pPr algn="l" fontAlgn="ctr"/>
                      <a:r>
                        <a:rPr lang="en-US" sz="1000" u="none" strike="noStrike" dirty="0">
                          <a:effectLst/>
                          <a:latin typeface="Century Gothic" panose="020B0502020202020204" pitchFamily="34" charset="0"/>
                        </a:rPr>
                        <a:t>P1 Task 3</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132473070"/>
                  </a:ext>
                </a:extLst>
              </a:tr>
              <a:tr h="174150">
                <a:tc>
                  <a:txBody>
                    <a:bodyPr/>
                    <a:lstStyle/>
                    <a:p>
                      <a:pPr algn="l" fontAlgn="ctr"/>
                      <a:r>
                        <a:rPr lang="en-US" sz="1000" u="none" strike="noStrike" dirty="0">
                          <a:effectLst/>
                          <a:latin typeface="Century Gothic" panose="020B0502020202020204" pitchFamily="34" charset="0"/>
                        </a:rPr>
                        <a:t>P1 Task 4</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414210743"/>
                  </a:ext>
                </a:extLst>
              </a:tr>
              <a:tr h="174150">
                <a:tc>
                  <a:txBody>
                    <a:bodyPr/>
                    <a:lstStyle/>
                    <a:p>
                      <a:pPr algn="l" fontAlgn="ctr"/>
                      <a:r>
                        <a:rPr lang="en-US" sz="1000" u="none" strike="noStrike" dirty="0">
                          <a:effectLst/>
                          <a:latin typeface="Century Gothic" panose="020B0502020202020204" pitchFamily="34" charset="0"/>
                        </a:rPr>
                        <a:t>P1 Task 5</a:t>
                      </a:r>
                      <a:endParaRPr lang="en-US" sz="1000" b="0"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5034868"/>
                  </a:ext>
                </a:extLst>
              </a:tr>
              <a:tr h="174150">
                <a:tc>
                  <a:txBody>
                    <a:bodyPr/>
                    <a:lstStyle/>
                    <a:p>
                      <a:pPr algn="l" fontAlgn="ctr"/>
                      <a:r>
                        <a:rPr lang="en-US" sz="1000" u="none" strike="noStrike">
                          <a:effectLst/>
                          <a:latin typeface="Century Gothic" panose="020B0502020202020204" pitchFamily="34" charset="0"/>
                        </a:rPr>
                        <a:t>P1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5906505"/>
                  </a:ext>
                </a:extLst>
              </a:tr>
              <a:tr h="174150">
                <a:tc>
                  <a:txBody>
                    <a:bodyPr/>
                    <a:lstStyle/>
                    <a:p>
                      <a:pPr algn="l" fontAlgn="ctr"/>
                      <a:r>
                        <a:rPr lang="en-US" sz="1000" b="1" u="none" strike="noStrike" dirty="0">
                          <a:effectLst/>
                          <a:latin typeface="Century Gothic" panose="020B0502020202020204" pitchFamily="34" charset="0"/>
                        </a:rPr>
                        <a:t>PROJECT 2</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35383335"/>
                  </a:ext>
                </a:extLst>
              </a:tr>
              <a:tr h="174150">
                <a:tc>
                  <a:txBody>
                    <a:bodyPr/>
                    <a:lstStyle/>
                    <a:p>
                      <a:pPr algn="l" fontAlgn="ctr"/>
                      <a:r>
                        <a:rPr lang="en-US" sz="1000" u="none" strike="noStrike">
                          <a:effectLst/>
                          <a:latin typeface="Century Gothic" panose="020B0502020202020204" pitchFamily="34" charset="0"/>
                        </a:rPr>
                        <a:t>P2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30019503"/>
                  </a:ext>
                </a:extLst>
              </a:tr>
              <a:tr h="174150">
                <a:tc>
                  <a:txBody>
                    <a:bodyPr/>
                    <a:lstStyle/>
                    <a:p>
                      <a:pPr algn="l" fontAlgn="ctr"/>
                      <a:r>
                        <a:rPr lang="en-US" sz="1000" u="none" strike="noStrike">
                          <a:effectLst/>
                          <a:latin typeface="Century Gothic" panose="020B0502020202020204" pitchFamily="34" charset="0"/>
                        </a:rPr>
                        <a:t>P2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801426527"/>
                  </a:ext>
                </a:extLst>
              </a:tr>
              <a:tr h="174150">
                <a:tc>
                  <a:txBody>
                    <a:bodyPr/>
                    <a:lstStyle/>
                    <a:p>
                      <a:pPr algn="l" fontAlgn="ctr"/>
                      <a:r>
                        <a:rPr lang="en-US" sz="1000" u="none" strike="noStrike">
                          <a:effectLst/>
                          <a:latin typeface="Century Gothic" panose="020B0502020202020204" pitchFamily="34" charset="0"/>
                        </a:rPr>
                        <a:t>P2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96965998"/>
                  </a:ext>
                </a:extLst>
              </a:tr>
              <a:tr h="174150">
                <a:tc>
                  <a:txBody>
                    <a:bodyPr/>
                    <a:lstStyle/>
                    <a:p>
                      <a:pPr algn="l" fontAlgn="ctr"/>
                      <a:r>
                        <a:rPr lang="en-US" sz="1000" u="none" strike="noStrike">
                          <a:effectLst/>
                          <a:latin typeface="Century Gothic" panose="020B0502020202020204" pitchFamily="34" charset="0"/>
                        </a:rPr>
                        <a:t>P2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11828246"/>
                  </a:ext>
                </a:extLst>
              </a:tr>
              <a:tr h="174150">
                <a:tc>
                  <a:txBody>
                    <a:bodyPr/>
                    <a:lstStyle/>
                    <a:p>
                      <a:pPr algn="l" fontAlgn="ctr"/>
                      <a:r>
                        <a:rPr lang="en-US" sz="1000" u="none" strike="noStrike">
                          <a:effectLst/>
                          <a:latin typeface="Century Gothic" panose="020B0502020202020204" pitchFamily="34" charset="0"/>
                        </a:rPr>
                        <a:t>P2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620068794"/>
                  </a:ext>
                </a:extLst>
              </a:tr>
              <a:tr h="174150">
                <a:tc>
                  <a:txBody>
                    <a:bodyPr/>
                    <a:lstStyle/>
                    <a:p>
                      <a:pPr algn="l" fontAlgn="ctr"/>
                      <a:r>
                        <a:rPr lang="en-US" sz="1000" u="none" strike="noStrike">
                          <a:effectLst/>
                          <a:latin typeface="Century Gothic" panose="020B0502020202020204" pitchFamily="34" charset="0"/>
                        </a:rPr>
                        <a:t>P2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439599572"/>
                  </a:ext>
                </a:extLst>
              </a:tr>
              <a:tr h="174150">
                <a:tc>
                  <a:txBody>
                    <a:bodyPr/>
                    <a:lstStyle/>
                    <a:p>
                      <a:pPr algn="l" fontAlgn="ctr"/>
                      <a:r>
                        <a:rPr lang="en-US" sz="1000" b="1" u="none" strike="noStrike" dirty="0">
                          <a:effectLst/>
                          <a:latin typeface="Century Gothic" panose="020B0502020202020204" pitchFamily="34" charset="0"/>
                        </a:rPr>
                        <a:t>PROJECT 3</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15971802"/>
                  </a:ext>
                </a:extLst>
              </a:tr>
              <a:tr h="174150">
                <a:tc>
                  <a:txBody>
                    <a:bodyPr/>
                    <a:lstStyle/>
                    <a:p>
                      <a:pPr algn="l" fontAlgn="ctr"/>
                      <a:r>
                        <a:rPr lang="en-US" sz="1000" u="none" strike="noStrike">
                          <a:effectLst/>
                          <a:latin typeface="Century Gothic" panose="020B0502020202020204" pitchFamily="34" charset="0"/>
                        </a:rPr>
                        <a:t>P3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49968546"/>
                  </a:ext>
                </a:extLst>
              </a:tr>
              <a:tr h="174150">
                <a:tc>
                  <a:txBody>
                    <a:bodyPr/>
                    <a:lstStyle/>
                    <a:p>
                      <a:pPr algn="l" fontAlgn="ctr"/>
                      <a:r>
                        <a:rPr lang="en-US" sz="1000" u="none" strike="noStrike">
                          <a:effectLst/>
                          <a:latin typeface="Century Gothic" panose="020B0502020202020204" pitchFamily="34" charset="0"/>
                        </a:rPr>
                        <a:t>P3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9822919"/>
                  </a:ext>
                </a:extLst>
              </a:tr>
              <a:tr h="174150">
                <a:tc>
                  <a:txBody>
                    <a:bodyPr/>
                    <a:lstStyle/>
                    <a:p>
                      <a:pPr algn="l" fontAlgn="ctr"/>
                      <a:r>
                        <a:rPr lang="en-US" sz="1000" u="none" strike="noStrike">
                          <a:effectLst/>
                          <a:latin typeface="Century Gothic" panose="020B0502020202020204" pitchFamily="34" charset="0"/>
                        </a:rPr>
                        <a:t>P3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44012782"/>
                  </a:ext>
                </a:extLst>
              </a:tr>
              <a:tr h="174150">
                <a:tc>
                  <a:txBody>
                    <a:bodyPr/>
                    <a:lstStyle/>
                    <a:p>
                      <a:pPr algn="l" fontAlgn="ctr"/>
                      <a:r>
                        <a:rPr lang="en-US" sz="1000" u="none" strike="noStrike">
                          <a:effectLst/>
                          <a:latin typeface="Century Gothic" panose="020B0502020202020204" pitchFamily="34" charset="0"/>
                        </a:rPr>
                        <a:t>P3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38655099"/>
                  </a:ext>
                </a:extLst>
              </a:tr>
              <a:tr h="174150">
                <a:tc>
                  <a:txBody>
                    <a:bodyPr/>
                    <a:lstStyle/>
                    <a:p>
                      <a:pPr algn="l" fontAlgn="ctr"/>
                      <a:r>
                        <a:rPr lang="en-US" sz="1000" u="none" strike="noStrike">
                          <a:effectLst/>
                          <a:latin typeface="Century Gothic" panose="020B0502020202020204" pitchFamily="34" charset="0"/>
                        </a:rPr>
                        <a:t>P3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7487674"/>
                  </a:ext>
                </a:extLst>
              </a:tr>
              <a:tr h="174150">
                <a:tc>
                  <a:txBody>
                    <a:bodyPr/>
                    <a:lstStyle/>
                    <a:p>
                      <a:pPr algn="l" fontAlgn="ctr"/>
                      <a:r>
                        <a:rPr lang="en-US" sz="1000" u="none" strike="noStrike">
                          <a:effectLst/>
                          <a:latin typeface="Century Gothic" panose="020B0502020202020204" pitchFamily="34" charset="0"/>
                        </a:rPr>
                        <a:t>P3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337138024"/>
                  </a:ext>
                </a:extLst>
              </a:tr>
              <a:tr h="174150">
                <a:tc>
                  <a:txBody>
                    <a:bodyPr/>
                    <a:lstStyle/>
                    <a:p>
                      <a:pPr algn="l" fontAlgn="ctr"/>
                      <a:r>
                        <a:rPr lang="en-US" sz="1000" b="1" u="none" strike="noStrike" dirty="0">
                          <a:effectLst/>
                          <a:latin typeface="Century Gothic" panose="020B0502020202020204" pitchFamily="34" charset="0"/>
                        </a:rPr>
                        <a:t>PROJECT 4</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49945452"/>
                  </a:ext>
                </a:extLst>
              </a:tr>
              <a:tr h="174150">
                <a:tc>
                  <a:txBody>
                    <a:bodyPr/>
                    <a:lstStyle/>
                    <a:p>
                      <a:pPr algn="l" fontAlgn="ctr"/>
                      <a:r>
                        <a:rPr lang="en-US" sz="1000" u="none" strike="noStrike">
                          <a:effectLst/>
                          <a:latin typeface="Century Gothic" panose="020B0502020202020204" pitchFamily="34" charset="0"/>
                        </a:rPr>
                        <a:t>P4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277665974"/>
                  </a:ext>
                </a:extLst>
              </a:tr>
              <a:tr h="174150">
                <a:tc>
                  <a:txBody>
                    <a:bodyPr/>
                    <a:lstStyle/>
                    <a:p>
                      <a:pPr algn="l" fontAlgn="ctr"/>
                      <a:r>
                        <a:rPr lang="en-US" sz="1000" u="none" strike="noStrike">
                          <a:effectLst/>
                          <a:latin typeface="Century Gothic" panose="020B0502020202020204" pitchFamily="34" charset="0"/>
                        </a:rPr>
                        <a:t>P4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392265930"/>
                  </a:ext>
                </a:extLst>
              </a:tr>
              <a:tr h="174150">
                <a:tc>
                  <a:txBody>
                    <a:bodyPr/>
                    <a:lstStyle/>
                    <a:p>
                      <a:pPr algn="l" fontAlgn="ctr"/>
                      <a:r>
                        <a:rPr lang="en-US" sz="1000" u="none" strike="noStrike">
                          <a:effectLst/>
                          <a:latin typeface="Century Gothic" panose="020B0502020202020204" pitchFamily="34" charset="0"/>
                        </a:rPr>
                        <a:t>P4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06428211"/>
                  </a:ext>
                </a:extLst>
              </a:tr>
              <a:tr h="174150">
                <a:tc>
                  <a:txBody>
                    <a:bodyPr/>
                    <a:lstStyle/>
                    <a:p>
                      <a:pPr algn="l" fontAlgn="ctr"/>
                      <a:r>
                        <a:rPr lang="en-US" sz="1000" u="none" strike="noStrike">
                          <a:effectLst/>
                          <a:latin typeface="Century Gothic" panose="020B0502020202020204" pitchFamily="34" charset="0"/>
                        </a:rPr>
                        <a:t>P4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136439577"/>
                  </a:ext>
                </a:extLst>
              </a:tr>
              <a:tr h="174150">
                <a:tc>
                  <a:txBody>
                    <a:bodyPr/>
                    <a:lstStyle/>
                    <a:p>
                      <a:pPr algn="l" fontAlgn="ctr"/>
                      <a:r>
                        <a:rPr lang="en-US" sz="1000" u="none" strike="noStrike">
                          <a:effectLst/>
                          <a:latin typeface="Century Gothic" panose="020B0502020202020204" pitchFamily="34" charset="0"/>
                        </a:rPr>
                        <a:t>P4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503689644"/>
                  </a:ext>
                </a:extLst>
              </a:tr>
              <a:tr h="174150">
                <a:tc>
                  <a:txBody>
                    <a:bodyPr/>
                    <a:lstStyle/>
                    <a:p>
                      <a:pPr algn="l" fontAlgn="ctr"/>
                      <a:r>
                        <a:rPr lang="en-US" sz="1000" u="none" strike="noStrike">
                          <a:effectLst/>
                          <a:latin typeface="Century Gothic" panose="020B0502020202020204" pitchFamily="34" charset="0"/>
                        </a:rPr>
                        <a:t>P4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759275475"/>
                  </a:ext>
                </a:extLst>
              </a:tr>
              <a:tr h="174150">
                <a:tc>
                  <a:txBody>
                    <a:bodyPr/>
                    <a:lstStyle/>
                    <a:p>
                      <a:pPr algn="l" fontAlgn="ctr"/>
                      <a:r>
                        <a:rPr lang="en-US" sz="1000" b="1" u="none" strike="noStrike" dirty="0">
                          <a:effectLst/>
                          <a:latin typeface="Century Gothic" panose="020B0502020202020204" pitchFamily="34" charset="0"/>
                        </a:rPr>
                        <a:t>PROJECT 5</a:t>
                      </a:r>
                      <a:endParaRPr lang="en-US" sz="1000" b="1" i="0" u="none" strike="noStrike" dirty="0">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083177774"/>
                  </a:ext>
                </a:extLst>
              </a:tr>
              <a:tr h="174150">
                <a:tc>
                  <a:txBody>
                    <a:bodyPr/>
                    <a:lstStyle/>
                    <a:p>
                      <a:pPr algn="l" fontAlgn="ctr"/>
                      <a:r>
                        <a:rPr lang="en-US" sz="1000" u="none" strike="noStrike">
                          <a:effectLst/>
                          <a:latin typeface="Century Gothic" panose="020B0502020202020204" pitchFamily="34" charset="0"/>
                        </a:rPr>
                        <a:t>P5 Task 1</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949628870"/>
                  </a:ext>
                </a:extLst>
              </a:tr>
              <a:tr h="174150">
                <a:tc>
                  <a:txBody>
                    <a:bodyPr/>
                    <a:lstStyle/>
                    <a:p>
                      <a:pPr algn="l" fontAlgn="ctr"/>
                      <a:r>
                        <a:rPr lang="en-US" sz="1000" u="none" strike="noStrike">
                          <a:effectLst/>
                          <a:latin typeface="Century Gothic" panose="020B0502020202020204" pitchFamily="34" charset="0"/>
                        </a:rPr>
                        <a:t>P5 Task 2</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707139275"/>
                  </a:ext>
                </a:extLst>
              </a:tr>
              <a:tr h="174150">
                <a:tc>
                  <a:txBody>
                    <a:bodyPr/>
                    <a:lstStyle/>
                    <a:p>
                      <a:pPr algn="l" fontAlgn="ctr"/>
                      <a:r>
                        <a:rPr lang="en-US" sz="1000" u="none" strike="noStrike">
                          <a:effectLst/>
                          <a:latin typeface="Century Gothic" panose="020B0502020202020204" pitchFamily="34" charset="0"/>
                        </a:rPr>
                        <a:t>P5 Task 3</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251891600"/>
                  </a:ext>
                </a:extLst>
              </a:tr>
              <a:tr h="174150">
                <a:tc>
                  <a:txBody>
                    <a:bodyPr/>
                    <a:lstStyle/>
                    <a:p>
                      <a:pPr algn="l" fontAlgn="ctr"/>
                      <a:r>
                        <a:rPr lang="en-US" sz="1000" u="none" strike="noStrike">
                          <a:effectLst/>
                          <a:latin typeface="Century Gothic" panose="020B0502020202020204" pitchFamily="34" charset="0"/>
                        </a:rPr>
                        <a:t>P5 Task 4</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1553044747"/>
                  </a:ext>
                </a:extLst>
              </a:tr>
              <a:tr h="174150">
                <a:tc>
                  <a:txBody>
                    <a:bodyPr/>
                    <a:lstStyle/>
                    <a:p>
                      <a:pPr algn="l" fontAlgn="ctr"/>
                      <a:r>
                        <a:rPr lang="en-US" sz="1000" u="none" strike="noStrike">
                          <a:effectLst/>
                          <a:latin typeface="Century Gothic" panose="020B0502020202020204" pitchFamily="34" charset="0"/>
                        </a:rPr>
                        <a:t>P5 Task 5</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2104722091"/>
                  </a:ext>
                </a:extLst>
              </a:tr>
              <a:tr h="174150">
                <a:tc>
                  <a:txBody>
                    <a:bodyPr/>
                    <a:lstStyle/>
                    <a:p>
                      <a:pPr algn="l" fontAlgn="ctr"/>
                      <a:r>
                        <a:rPr lang="en-US" sz="1000" u="none" strike="noStrike">
                          <a:effectLst/>
                          <a:latin typeface="Century Gothic" panose="020B0502020202020204" pitchFamily="34" charset="0"/>
                        </a:rPr>
                        <a:t>P5 Task 6</a:t>
                      </a:r>
                      <a:endParaRPr lang="en-US" sz="1000" b="0" i="0" u="none" strike="noStrike">
                        <a:solidFill>
                          <a:srgbClr val="000000"/>
                        </a:solidFill>
                        <a:effectLst/>
                        <a:latin typeface="Century Gothic" panose="020B0502020202020204" pitchFamily="34" charset="0"/>
                      </a:endParaRPr>
                    </a:p>
                  </a:txBody>
                  <a:tcPr marL="32965"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494" marR="5494" marT="5494" marB="0" anchor="ctr">
                    <a:solidFill>
                      <a:schemeClr val="tx2">
                        <a:lumMod val="20000"/>
                        <a:lumOff val="80000"/>
                      </a:schemeClr>
                    </a:solidFill>
                  </a:tcPr>
                </a:tc>
                <a:extLst>
                  <a:ext uri="{0D108BD9-81ED-4DB2-BD59-A6C34878D82A}">
                    <a16:rowId xmlns:a16="http://schemas.microsoft.com/office/drawing/2014/main" val="4102873789"/>
                  </a:ext>
                </a:extLst>
              </a:tr>
            </a:tbl>
          </a:graphicData>
        </a:graphic>
      </p:graphicFrame>
      <p:cxnSp>
        <p:nvCxnSpPr>
          <p:cNvPr id="7" name="Straight Connector 6">
            <a:extLst>
              <a:ext uri="{FF2B5EF4-FFF2-40B4-BE49-F238E27FC236}">
                <a16:creationId xmlns:a16="http://schemas.microsoft.com/office/drawing/2014/main" id="{C2C212B8-8948-0648-B813-97D470DAFBEC}"/>
              </a:ext>
            </a:extLst>
          </p:cNvPr>
          <p:cNvCxnSpPr/>
          <p:nvPr/>
        </p:nvCxnSpPr>
        <p:spPr>
          <a:xfrm>
            <a:off x="0" y="381012"/>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4ADED24-0E0B-4943-AC63-D2108F2B9461}"/>
              </a:ext>
            </a:extLst>
          </p:cNvPr>
          <p:cNvCxnSpPr/>
          <p:nvPr/>
        </p:nvCxnSpPr>
        <p:spPr>
          <a:xfrm>
            <a:off x="0" y="1592295"/>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039A1D-A5FE-944D-A3A0-AF2DFEFF1674}"/>
              </a:ext>
            </a:extLst>
          </p:cNvPr>
          <p:cNvCxnSpPr/>
          <p:nvPr/>
        </p:nvCxnSpPr>
        <p:spPr>
          <a:xfrm>
            <a:off x="0" y="2815453"/>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0C249F-6707-C14B-9462-1A41335016D1}"/>
              </a:ext>
            </a:extLst>
          </p:cNvPr>
          <p:cNvCxnSpPr/>
          <p:nvPr/>
        </p:nvCxnSpPr>
        <p:spPr>
          <a:xfrm>
            <a:off x="0" y="4038611"/>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4B8B0CF-9273-1C47-BF22-451652725477}"/>
              </a:ext>
            </a:extLst>
          </p:cNvPr>
          <p:cNvCxnSpPr/>
          <p:nvPr/>
        </p:nvCxnSpPr>
        <p:spPr>
          <a:xfrm>
            <a:off x="0" y="5249894"/>
            <a:ext cx="12192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DC3C7E9-1B10-BA49-8668-BD9B16074349}"/>
              </a:ext>
            </a:extLst>
          </p:cNvPr>
          <p:cNvSpPr/>
          <p:nvPr/>
        </p:nvSpPr>
        <p:spPr>
          <a:xfrm>
            <a:off x="2204547" y="395568"/>
            <a:ext cx="3325090" cy="15437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522127-9BFF-6C4F-A65E-FCE40E5A9F70}"/>
              </a:ext>
            </a:extLst>
          </p:cNvPr>
          <p:cNvSpPr/>
          <p:nvPr/>
        </p:nvSpPr>
        <p:spPr>
          <a:xfrm>
            <a:off x="2204547" y="5649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5CBEAFC-D3BB-0445-A6B8-542B6F8C6834}"/>
              </a:ext>
            </a:extLst>
          </p:cNvPr>
          <p:cNvSpPr/>
          <p:nvPr/>
        </p:nvSpPr>
        <p:spPr>
          <a:xfrm>
            <a:off x="2204547" y="7427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45A272B-7370-AE4F-A8AF-47A22B7B2468}"/>
              </a:ext>
            </a:extLst>
          </p:cNvPr>
          <p:cNvSpPr/>
          <p:nvPr/>
        </p:nvSpPr>
        <p:spPr>
          <a:xfrm>
            <a:off x="2204547" y="920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898028D-AECC-6443-8AB2-928B68F92A27}"/>
              </a:ext>
            </a:extLst>
          </p:cNvPr>
          <p:cNvSpPr/>
          <p:nvPr/>
        </p:nvSpPr>
        <p:spPr>
          <a:xfrm>
            <a:off x="2204547" y="1089834"/>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F6242BC-5563-9F44-9DDF-AB6635D5425F}"/>
              </a:ext>
            </a:extLst>
          </p:cNvPr>
          <p:cNvSpPr/>
          <p:nvPr/>
        </p:nvSpPr>
        <p:spPr>
          <a:xfrm>
            <a:off x="2204547" y="1259167"/>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5F2D1036-07AC-DF47-98A6-77E8EC7D4DDE}"/>
              </a:ext>
            </a:extLst>
          </p:cNvPr>
          <p:cNvSpPr/>
          <p:nvPr/>
        </p:nvSpPr>
        <p:spPr>
          <a:xfrm>
            <a:off x="2204547" y="1428501"/>
            <a:ext cx="3325090" cy="154379"/>
          </a:xfrm>
          <a:prstGeom prst="rect">
            <a:avLst/>
          </a:prstGeom>
          <a:solidFill>
            <a:srgbClr val="00E1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948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730D56C-B1E5-4489-82BF-E639392CFB71}" vid="{F7A8A2CC-A07A-4871-8753-AD3F8FEBB8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4346</TotalTime>
  <Words>4811</Words>
  <Application>Microsoft Macintosh PowerPoint</Application>
  <PresentationFormat>Widescreen</PresentationFormat>
  <Paragraphs>4258</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7</cp:revision>
  <dcterms:created xsi:type="dcterms:W3CDTF">2022-04-01T02:11:00Z</dcterms:created>
  <dcterms:modified xsi:type="dcterms:W3CDTF">2022-04-19T21:16:46Z</dcterms:modified>
</cp:coreProperties>
</file>