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F0A622"/>
    <a:srgbClr val="F10002"/>
    <a:srgbClr val="FFC0E3"/>
    <a:srgbClr val="00E7F2"/>
    <a:srgbClr val="00BD32"/>
    <a:srgbClr val="5B7191"/>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8" autoAdjust="0"/>
    <p:restoredTop sz="86447"/>
  </p:normalViewPr>
  <p:slideViewPr>
    <p:cSldViewPr snapToGrid="0" snapToObjects="1">
      <p:cViewPr varScale="1">
        <p:scale>
          <a:sx n="128" d="100"/>
          <a:sy n="128" d="100"/>
        </p:scale>
        <p:origin x="496"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4/4/22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4/4/22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19&amp;utm_source=integrated+content&amp;utm_campaign=/content/small-business-org-chart-templates&amp;utm_medium=Simple+Small+Business+Organizational+Chart+powerpoint+11319&amp;lpa=Simple+Small+Business+Organizational+Chart+powerpoint+11319&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COMPANY NAME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4425164"/>
            <a:ext cx="1613914" cy="307777"/>
          </a:xfrm>
          <a:prstGeom prst="rect">
            <a:avLst/>
          </a:prstGeom>
          <a:noFill/>
        </p:spPr>
        <p:txBody>
          <a:bodyPr wrap="square" rtlCol="0">
            <a:spAutoFit/>
          </a:bodyPr>
          <a:lstStyle/>
          <a:p>
            <a:pPr>
              <a:spcAft>
                <a:spcPts val="600"/>
              </a:spcAft>
            </a:pPr>
            <a:r>
              <a:rPr lang="en-US" sz="1400" dirty="0">
                <a:solidFill>
                  <a:schemeClr val="tx1">
                    <a:lumMod val="65000"/>
                    <a:lumOff val="35000"/>
                  </a:schemeClr>
                </a:solidFill>
                <a:latin typeface="Century Gothic" panose="020B0502020202020204" pitchFamily="34" charset="0"/>
              </a:rPr>
              <a:t>COMPILED BY</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97755" y="307317"/>
            <a:ext cx="4059710" cy="5633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7" y="353237"/>
            <a:ext cx="5259246" cy="1384995"/>
          </a:xfrm>
          <a:prstGeom prst="rect">
            <a:avLst/>
          </a:prstGeom>
          <a:noFill/>
        </p:spPr>
        <p:txBody>
          <a:bodyPr wrap="square" rtlCol="0">
            <a:spAutoFit/>
          </a:bodyPr>
          <a:lstStyle/>
          <a:p>
            <a:r>
              <a:rPr lang="en-US" sz="2800" b="1">
                <a:solidFill>
                  <a:schemeClr val="tx1">
                    <a:lumMod val="65000"/>
                    <a:lumOff val="35000"/>
                  </a:schemeClr>
                </a:solidFill>
                <a:latin typeface="Century Gothic" panose="020B0502020202020204" pitchFamily="34" charset="0"/>
              </a:rPr>
              <a:t>SIMPLE SMALL </a:t>
            </a:r>
            <a:r>
              <a:rPr lang="en-US" sz="2800" b="1" dirty="0">
                <a:solidFill>
                  <a:schemeClr val="tx1">
                    <a:lumMod val="65000"/>
                    <a:lumOff val="35000"/>
                  </a:schemeClr>
                </a:solidFill>
                <a:latin typeface="Century Gothic" panose="020B0502020202020204" pitchFamily="34" charset="0"/>
              </a:rPr>
              <a:t>BUSINESS ORGANIZATIONAL </a:t>
            </a:r>
            <a:r>
              <a:rPr lang="en-US" sz="2800" b="1">
                <a:solidFill>
                  <a:schemeClr val="tx1">
                    <a:lumMod val="65000"/>
                    <a:lumOff val="35000"/>
                  </a:schemeClr>
                </a:solidFill>
                <a:latin typeface="Century Gothic" panose="020B0502020202020204" pitchFamily="34" charset="0"/>
              </a:rPr>
              <a:t>CHART TEMPLATE</a:t>
            </a:r>
            <a:endParaRPr lang="en-US" sz="2800" b="1" dirty="0">
              <a:solidFill>
                <a:schemeClr val="tx1">
                  <a:lumMod val="65000"/>
                  <a:lumOff val="35000"/>
                </a:schemeClr>
              </a:solidFill>
              <a:latin typeface="Century Gothic" panose="020B0502020202020204" pitchFamily="34" charset="0"/>
            </a:endParaRPr>
          </a:p>
        </p:txBody>
      </p:sp>
      <p:sp>
        <p:nvSpPr>
          <p:cNvPr id="35" name="TextBox 34">
            <a:extLst>
              <a:ext uri="{FF2B5EF4-FFF2-40B4-BE49-F238E27FC236}">
                <a16:creationId xmlns:a16="http://schemas.microsoft.com/office/drawing/2014/main" id="{D4A01080-4F03-D14C-BCAD-D43C7E40BEF8}"/>
              </a:ext>
            </a:extLst>
          </p:cNvPr>
          <p:cNvSpPr txBox="1"/>
          <p:nvPr/>
        </p:nvSpPr>
        <p:spPr>
          <a:xfrm>
            <a:off x="880808" y="4752036"/>
            <a:ext cx="3969487"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Compiled By Name</a:t>
            </a:r>
          </a:p>
        </p:txBody>
      </p:sp>
      <p:sp>
        <p:nvSpPr>
          <p:cNvPr id="36" name="TextBox 35">
            <a:extLst>
              <a:ext uri="{FF2B5EF4-FFF2-40B4-BE49-F238E27FC236}">
                <a16:creationId xmlns:a16="http://schemas.microsoft.com/office/drawing/2014/main" id="{E95A0212-8878-DB48-B186-5F02B91F6AA8}"/>
              </a:ext>
            </a:extLst>
          </p:cNvPr>
          <p:cNvSpPr txBox="1"/>
          <p:nvPr/>
        </p:nvSpPr>
        <p:spPr>
          <a:xfrm>
            <a:off x="880807" y="5481349"/>
            <a:ext cx="1494645"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00/00/0000</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ORGANIZATIONAL CHART</a:t>
            </a:r>
            <a:endParaRPr lang="en-US" dirty="0">
              <a:solidFill>
                <a:schemeClr val="bg1"/>
              </a:solidFill>
              <a:latin typeface="Century Gothic" panose="020B0502020202020204" pitchFamily="34" charset="0"/>
              <a:ea typeface="Arial" charset="0"/>
              <a:cs typeface="Arial" charset="0"/>
            </a:endParaRPr>
          </a:p>
        </p:txBody>
      </p:sp>
      <p:cxnSp>
        <p:nvCxnSpPr>
          <p:cNvPr id="85" name="Straight Arrow Connector 84">
            <a:extLst>
              <a:ext uri="{FF2B5EF4-FFF2-40B4-BE49-F238E27FC236}">
                <a16:creationId xmlns:a16="http://schemas.microsoft.com/office/drawing/2014/main" id="{3F884CF1-A195-6946-833B-8E40F202CA9B}"/>
              </a:ext>
            </a:extLst>
          </p:cNvPr>
          <p:cNvCxnSpPr/>
          <p:nvPr/>
        </p:nvCxnSpPr>
        <p:spPr>
          <a:xfrm>
            <a:off x="3517764" y="29331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2B14D588-A172-854A-8F36-5C78A962E3BF}"/>
              </a:ext>
            </a:extLst>
          </p:cNvPr>
          <p:cNvCxnSpPr/>
          <p:nvPr/>
        </p:nvCxnSpPr>
        <p:spPr>
          <a:xfrm>
            <a:off x="3517764" y="38475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78430146-06A2-D242-8FCB-C52D97F0E59E}"/>
              </a:ext>
            </a:extLst>
          </p:cNvPr>
          <p:cNvCxnSpPr/>
          <p:nvPr/>
        </p:nvCxnSpPr>
        <p:spPr>
          <a:xfrm>
            <a:off x="3517764" y="47492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52713743-D03D-EA4C-8DD2-D3276CF0BFFE}"/>
              </a:ext>
            </a:extLst>
          </p:cNvPr>
          <p:cNvCxnSpPr/>
          <p:nvPr/>
        </p:nvCxnSpPr>
        <p:spPr>
          <a:xfrm>
            <a:off x="3517764" y="56636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76349A1E-E1EE-304B-941B-EEF47DA1928E}"/>
              </a:ext>
            </a:extLst>
          </p:cNvPr>
          <p:cNvCxnSpPr/>
          <p:nvPr/>
        </p:nvCxnSpPr>
        <p:spPr>
          <a:xfrm>
            <a:off x="1155564" y="29331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A669BD72-4111-BA46-8511-CA6400C24B0F}"/>
              </a:ext>
            </a:extLst>
          </p:cNvPr>
          <p:cNvCxnSpPr/>
          <p:nvPr/>
        </p:nvCxnSpPr>
        <p:spPr>
          <a:xfrm>
            <a:off x="1155564" y="38475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FFC594DB-5F97-5F47-8CAF-1E886A498E59}"/>
              </a:ext>
            </a:extLst>
          </p:cNvPr>
          <p:cNvCxnSpPr/>
          <p:nvPr/>
        </p:nvCxnSpPr>
        <p:spPr>
          <a:xfrm>
            <a:off x="1155564" y="47492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EFD10A44-79C1-3C4B-94CB-D67B6DCA9E3B}"/>
              </a:ext>
            </a:extLst>
          </p:cNvPr>
          <p:cNvCxnSpPr/>
          <p:nvPr/>
        </p:nvCxnSpPr>
        <p:spPr>
          <a:xfrm>
            <a:off x="1155564" y="56636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B1675242-495F-A64B-AD35-501B4AB6D5C7}"/>
              </a:ext>
            </a:extLst>
          </p:cNvPr>
          <p:cNvCxnSpPr/>
          <p:nvPr/>
        </p:nvCxnSpPr>
        <p:spPr>
          <a:xfrm>
            <a:off x="8483464" y="29331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3EF5FB71-3073-8A4F-90B7-8447EDD84063}"/>
              </a:ext>
            </a:extLst>
          </p:cNvPr>
          <p:cNvCxnSpPr/>
          <p:nvPr/>
        </p:nvCxnSpPr>
        <p:spPr>
          <a:xfrm>
            <a:off x="8483464" y="38475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16889D7D-1F4F-2F4A-BD69-ECA26AFC6C6C}"/>
              </a:ext>
            </a:extLst>
          </p:cNvPr>
          <p:cNvCxnSpPr/>
          <p:nvPr/>
        </p:nvCxnSpPr>
        <p:spPr>
          <a:xfrm>
            <a:off x="8483464" y="47492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96C3CDED-7E63-4F42-BBDE-A9E80CE54E51}"/>
              </a:ext>
            </a:extLst>
          </p:cNvPr>
          <p:cNvCxnSpPr/>
          <p:nvPr/>
        </p:nvCxnSpPr>
        <p:spPr>
          <a:xfrm>
            <a:off x="8483464" y="56636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9A04170D-713B-BB41-95F0-033107A7B3F1}"/>
              </a:ext>
            </a:extLst>
          </p:cNvPr>
          <p:cNvCxnSpPr/>
          <p:nvPr/>
        </p:nvCxnSpPr>
        <p:spPr>
          <a:xfrm>
            <a:off x="6070464" y="29331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4214103C-7145-5B4F-B4EB-0C6FFB3BEA8E}"/>
              </a:ext>
            </a:extLst>
          </p:cNvPr>
          <p:cNvCxnSpPr/>
          <p:nvPr/>
        </p:nvCxnSpPr>
        <p:spPr>
          <a:xfrm>
            <a:off x="6070464" y="38475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AD77367F-0599-D744-A725-E60AF69C6305}"/>
              </a:ext>
            </a:extLst>
          </p:cNvPr>
          <p:cNvCxnSpPr/>
          <p:nvPr/>
        </p:nvCxnSpPr>
        <p:spPr>
          <a:xfrm>
            <a:off x="6070464" y="47492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7" name="AutoShape 171">
            <a:extLst>
              <a:ext uri="{FF2B5EF4-FFF2-40B4-BE49-F238E27FC236}">
                <a16:creationId xmlns:a16="http://schemas.microsoft.com/office/drawing/2014/main" id="{8AB91BD4-ED1F-1D48-9A60-8105802C0FA5}"/>
              </a:ext>
            </a:extLst>
          </p:cNvPr>
          <p:cNvCxnSpPr>
            <a:cxnSpLocks noChangeShapeType="1"/>
          </p:cNvCxnSpPr>
          <p:nvPr/>
        </p:nvCxnSpPr>
        <p:spPr bwMode="auto">
          <a:xfrm rot="5400000">
            <a:off x="-432271" y="3276361"/>
            <a:ext cx="3963074" cy="787403"/>
          </a:xfrm>
          <a:prstGeom prst="bentConnector3">
            <a:avLst>
              <a:gd name="adj1" fmla="val 16394"/>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08" name="AutoShape 171">
            <a:extLst>
              <a:ext uri="{FF2B5EF4-FFF2-40B4-BE49-F238E27FC236}">
                <a16:creationId xmlns:a16="http://schemas.microsoft.com/office/drawing/2014/main" id="{AF368FF0-A04D-484D-BFBD-727393A5326C}"/>
              </a:ext>
            </a:extLst>
          </p:cNvPr>
          <p:cNvCxnSpPr>
            <a:cxnSpLocks noChangeShapeType="1"/>
          </p:cNvCxnSpPr>
          <p:nvPr/>
        </p:nvCxnSpPr>
        <p:spPr bwMode="auto">
          <a:xfrm rot="5400000">
            <a:off x="1943771" y="3264799"/>
            <a:ext cx="3963075" cy="810529"/>
          </a:xfrm>
          <a:prstGeom prst="bentConnector3">
            <a:avLst>
              <a:gd name="adj1" fmla="val 17146"/>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09" name="AutoShape 171">
            <a:extLst>
              <a:ext uri="{FF2B5EF4-FFF2-40B4-BE49-F238E27FC236}">
                <a16:creationId xmlns:a16="http://schemas.microsoft.com/office/drawing/2014/main" id="{7810ADE8-6B01-9C45-9DB3-2A5088EB5EAB}"/>
              </a:ext>
            </a:extLst>
          </p:cNvPr>
          <p:cNvCxnSpPr>
            <a:cxnSpLocks noChangeShapeType="1"/>
          </p:cNvCxnSpPr>
          <p:nvPr/>
        </p:nvCxnSpPr>
        <p:spPr bwMode="auto">
          <a:xfrm rot="5400000">
            <a:off x="4946517" y="2812473"/>
            <a:ext cx="3060699" cy="812804"/>
          </a:xfrm>
          <a:prstGeom prst="bentConnector3">
            <a:avLst>
              <a:gd name="adj1" fmla="val 21784"/>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10" name="AutoShape 171">
            <a:extLst>
              <a:ext uri="{FF2B5EF4-FFF2-40B4-BE49-F238E27FC236}">
                <a16:creationId xmlns:a16="http://schemas.microsoft.com/office/drawing/2014/main" id="{40908CDD-5011-2948-8189-BBA4A09F5FE2}"/>
              </a:ext>
            </a:extLst>
          </p:cNvPr>
          <p:cNvCxnSpPr>
            <a:cxnSpLocks noChangeShapeType="1"/>
          </p:cNvCxnSpPr>
          <p:nvPr/>
        </p:nvCxnSpPr>
        <p:spPr bwMode="auto">
          <a:xfrm rot="10800000" flipV="1">
            <a:off x="1358765" y="540999"/>
            <a:ext cx="1146715" cy="1089105"/>
          </a:xfrm>
          <a:prstGeom prst="bentConnector3">
            <a:avLst>
              <a:gd name="adj1" fmla="val 121073"/>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11" name="AutoShape 171">
            <a:extLst>
              <a:ext uri="{FF2B5EF4-FFF2-40B4-BE49-F238E27FC236}">
                <a16:creationId xmlns:a16="http://schemas.microsoft.com/office/drawing/2014/main" id="{48852FAB-CB6C-854E-A36B-B61193081AF0}"/>
              </a:ext>
            </a:extLst>
          </p:cNvPr>
          <p:cNvCxnSpPr>
            <a:cxnSpLocks noChangeShapeType="1"/>
          </p:cNvCxnSpPr>
          <p:nvPr/>
        </p:nvCxnSpPr>
        <p:spPr bwMode="auto">
          <a:xfrm flipH="1">
            <a:off x="6273664" y="532825"/>
            <a:ext cx="914400" cy="1097280"/>
          </a:xfrm>
          <a:prstGeom prst="bentConnector3">
            <a:avLst>
              <a:gd name="adj1" fmla="val 123373"/>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12" name="AutoShape 171">
            <a:extLst>
              <a:ext uri="{FF2B5EF4-FFF2-40B4-BE49-F238E27FC236}">
                <a16:creationId xmlns:a16="http://schemas.microsoft.com/office/drawing/2014/main" id="{371BF201-67B4-2841-ABB1-E381A98217A6}"/>
              </a:ext>
            </a:extLst>
          </p:cNvPr>
          <p:cNvCxnSpPr>
            <a:cxnSpLocks noChangeShapeType="1"/>
          </p:cNvCxnSpPr>
          <p:nvPr/>
        </p:nvCxnSpPr>
        <p:spPr bwMode="auto">
          <a:xfrm rot="16200000" flipH="1">
            <a:off x="3238364" y="565845"/>
            <a:ext cx="1097280" cy="109728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13" name="Straight Arrow Connector 112">
            <a:extLst>
              <a:ext uri="{FF2B5EF4-FFF2-40B4-BE49-F238E27FC236}">
                <a16:creationId xmlns:a16="http://schemas.microsoft.com/office/drawing/2014/main" id="{7D0034D9-FCAE-CE4F-BBAF-13A0A3C11CA0}"/>
              </a:ext>
            </a:extLst>
          </p:cNvPr>
          <p:cNvCxnSpPr/>
          <p:nvPr/>
        </p:nvCxnSpPr>
        <p:spPr>
          <a:xfrm>
            <a:off x="4725157" y="1553247"/>
            <a:ext cx="0" cy="41056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5" name="AutoShape 167">
            <a:extLst>
              <a:ext uri="{FF2B5EF4-FFF2-40B4-BE49-F238E27FC236}">
                <a16:creationId xmlns:a16="http://schemas.microsoft.com/office/drawing/2014/main" id="{424A8C9F-6BD2-4840-81AA-7F48AE41D539}"/>
              </a:ext>
            </a:extLst>
          </p:cNvPr>
          <p:cNvSpPr>
            <a:spLocks noChangeArrowheads="1"/>
          </p:cNvSpPr>
          <p:nvPr/>
        </p:nvSpPr>
        <p:spPr bwMode="auto">
          <a:xfrm>
            <a:off x="1346064" y="2615712"/>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16" name="AutoShape 167">
            <a:extLst>
              <a:ext uri="{FF2B5EF4-FFF2-40B4-BE49-F238E27FC236}">
                <a16:creationId xmlns:a16="http://schemas.microsoft.com/office/drawing/2014/main" id="{F86EE6F5-935B-C94F-BA23-4402D38488F4}"/>
              </a:ext>
            </a:extLst>
          </p:cNvPr>
          <p:cNvSpPr>
            <a:spLocks noChangeArrowheads="1"/>
          </p:cNvSpPr>
          <p:nvPr/>
        </p:nvSpPr>
        <p:spPr bwMode="auto">
          <a:xfrm>
            <a:off x="3724754" y="2615712"/>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18" name="AutoShape 167">
            <a:extLst>
              <a:ext uri="{FF2B5EF4-FFF2-40B4-BE49-F238E27FC236}">
                <a16:creationId xmlns:a16="http://schemas.microsoft.com/office/drawing/2014/main" id="{00000000-0008-0000-0000-000026000000}"/>
              </a:ext>
            </a:extLst>
          </p:cNvPr>
          <p:cNvSpPr>
            <a:spLocks noChangeArrowheads="1"/>
          </p:cNvSpPr>
          <p:nvPr/>
        </p:nvSpPr>
        <p:spPr bwMode="auto">
          <a:xfrm>
            <a:off x="6237492" y="202625"/>
            <a:ext cx="1828800" cy="628944"/>
          </a:xfrm>
          <a:prstGeom prst="flowChartAlternateProcess">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27" name="AutoShape 167">
            <a:extLst>
              <a:ext uri="{FF2B5EF4-FFF2-40B4-BE49-F238E27FC236}">
                <a16:creationId xmlns:a16="http://schemas.microsoft.com/office/drawing/2014/main" id="{A5B9846C-A709-9B45-BD15-25CEE6CC1D56}"/>
              </a:ext>
            </a:extLst>
          </p:cNvPr>
          <p:cNvSpPr>
            <a:spLocks noChangeArrowheads="1"/>
          </p:cNvSpPr>
          <p:nvPr/>
        </p:nvSpPr>
        <p:spPr bwMode="auto">
          <a:xfrm>
            <a:off x="1344583" y="1343861"/>
            <a:ext cx="1828800" cy="628944"/>
          </a:xfrm>
          <a:prstGeom prst="flowChartAlternateProcess">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sp>
        <p:nvSpPr>
          <p:cNvPr id="130" name="AutoShape 167">
            <a:extLst>
              <a:ext uri="{FF2B5EF4-FFF2-40B4-BE49-F238E27FC236}">
                <a16:creationId xmlns:a16="http://schemas.microsoft.com/office/drawing/2014/main" id="{1C410E73-2C25-DE48-BC3C-BBD05114EA83}"/>
              </a:ext>
            </a:extLst>
          </p:cNvPr>
          <p:cNvSpPr>
            <a:spLocks noChangeArrowheads="1"/>
          </p:cNvSpPr>
          <p:nvPr/>
        </p:nvSpPr>
        <p:spPr bwMode="auto">
          <a:xfrm>
            <a:off x="3724754" y="1343861"/>
            <a:ext cx="1828800" cy="628944"/>
          </a:xfrm>
          <a:prstGeom prst="flowChartAlternateProcess">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31" name="AutoShape 167">
            <a:extLst>
              <a:ext uri="{FF2B5EF4-FFF2-40B4-BE49-F238E27FC236}">
                <a16:creationId xmlns:a16="http://schemas.microsoft.com/office/drawing/2014/main" id="{6D177879-4C36-B541-AC96-90CCB57A3F21}"/>
              </a:ext>
            </a:extLst>
          </p:cNvPr>
          <p:cNvSpPr>
            <a:spLocks noChangeArrowheads="1"/>
          </p:cNvSpPr>
          <p:nvPr/>
        </p:nvSpPr>
        <p:spPr bwMode="auto">
          <a:xfrm>
            <a:off x="6264732" y="2615712"/>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33" name="AutoShape 167">
            <a:extLst>
              <a:ext uri="{FF2B5EF4-FFF2-40B4-BE49-F238E27FC236}">
                <a16:creationId xmlns:a16="http://schemas.microsoft.com/office/drawing/2014/main" id="{5D320656-CE9C-0340-8C77-F0CCBA855F57}"/>
              </a:ext>
            </a:extLst>
          </p:cNvPr>
          <p:cNvSpPr>
            <a:spLocks noChangeArrowheads="1"/>
          </p:cNvSpPr>
          <p:nvPr/>
        </p:nvSpPr>
        <p:spPr bwMode="auto">
          <a:xfrm>
            <a:off x="2323964" y="215325"/>
            <a:ext cx="1828800" cy="628944"/>
          </a:xfrm>
          <a:prstGeom prst="flowChartAlternateProcess">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sp>
        <p:nvSpPr>
          <p:cNvPr id="136" name="AutoShape 167">
            <a:extLst>
              <a:ext uri="{FF2B5EF4-FFF2-40B4-BE49-F238E27FC236}">
                <a16:creationId xmlns:a16="http://schemas.microsoft.com/office/drawing/2014/main" id="{69F5393C-D913-DF45-B494-CE6AC558A9CF}"/>
              </a:ext>
            </a:extLst>
          </p:cNvPr>
          <p:cNvSpPr>
            <a:spLocks noChangeArrowheads="1"/>
          </p:cNvSpPr>
          <p:nvPr/>
        </p:nvSpPr>
        <p:spPr bwMode="auto">
          <a:xfrm>
            <a:off x="6237492" y="1343861"/>
            <a:ext cx="1828800" cy="628944"/>
          </a:xfrm>
          <a:prstGeom prst="flowChartAlternateProcess">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38" name="AutoShape 167">
            <a:extLst>
              <a:ext uri="{FF2B5EF4-FFF2-40B4-BE49-F238E27FC236}">
                <a16:creationId xmlns:a16="http://schemas.microsoft.com/office/drawing/2014/main" id="{168D976B-D125-5B4B-8162-C30F22A66B43}"/>
              </a:ext>
            </a:extLst>
          </p:cNvPr>
          <p:cNvSpPr>
            <a:spLocks noChangeArrowheads="1"/>
          </p:cNvSpPr>
          <p:nvPr/>
        </p:nvSpPr>
        <p:spPr bwMode="auto">
          <a:xfrm>
            <a:off x="1333364" y="3524468"/>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39" name="AutoShape 167">
            <a:extLst>
              <a:ext uri="{FF2B5EF4-FFF2-40B4-BE49-F238E27FC236}">
                <a16:creationId xmlns:a16="http://schemas.microsoft.com/office/drawing/2014/main" id="{BEF88054-7EE7-6C4C-B7F2-FD66F79E6C25}"/>
              </a:ext>
            </a:extLst>
          </p:cNvPr>
          <p:cNvSpPr>
            <a:spLocks noChangeArrowheads="1"/>
          </p:cNvSpPr>
          <p:nvPr/>
        </p:nvSpPr>
        <p:spPr bwMode="auto">
          <a:xfrm>
            <a:off x="3724754" y="3524468"/>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41" name="AutoShape 167">
            <a:extLst>
              <a:ext uri="{FF2B5EF4-FFF2-40B4-BE49-F238E27FC236}">
                <a16:creationId xmlns:a16="http://schemas.microsoft.com/office/drawing/2014/main" id="{15319330-3487-3647-B621-FD3E194EC0DE}"/>
              </a:ext>
            </a:extLst>
          </p:cNvPr>
          <p:cNvSpPr>
            <a:spLocks noChangeArrowheads="1"/>
          </p:cNvSpPr>
          <p:nvPr/>
        </p:nvSpPr>
        <p:spPr bwMode="auto">
          <a:xfrm>
            <a:off x="6252032" y="3524468"/>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44" name="AutoShape 167">
            <a:extLst>
              <a:ext uri="{FF2B5EF4-FFF2-40B4-BE49-F238E27FC236}">
                <a16:creationId xmlns:a16="http://schemas.microsoft.com/office/drawing/2014/main" id="{32F7F66F-21D4-414F-B5F9-BA0CE0BE0644}"/>
              </a:ext>
            </a:extLst>
          </p:cNvPr>
          <p:cNvSpPr>
            <a:spLocks noChangeArrowheads="1"/>
          </p:cNvSpPr>
          <p:nvPr/>
        </p:nvSpPr>
        <p:spPr bwMode="auto">
          <a:xfrm>
            <a:off x="1346064" y="4433224"/>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45" name="AutoShape 167">
            <a:extLst>
              <a:ext uri="{FF2B5EF4-FFF2-40B4-BE49-F238E27FC236}">
                <a16:creationId xmlns:a16="http://schemas.microsoft.com/office/drawing/2014/main" id="{6ABCF732-9637-9343-BB13-05F563F39881}"/>
              </a:ext>
            </a:extLst>
          </p:cNvPr>
          <p:cNvSpPr>
            <a:spLocks noChangeArrowheads="1"/>
          </p:cNvSpPr>
          <p:nvPr/>
        </p:nvSpPr>
        <p:spPr bwMode="auto">
          <a:xfrm>
            <a:off x="3724754" y="4433224"/>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47" name="AutoShape 167">
            <a:extLst>
              <a:ext uri="{FF2B5EF4-FFF2-40B4-BE49-F238E27FC236}">
                <a16:creationId xmlns:a16="http://schemas.microsoft.com/office/drawing/2014/main" id="{D83B5FCB-136A-3F47-9FFA-528AF05F9B2B}"/>
              </a:ext>
            </a:extLst>
          </p:cNvPr>
          <p:cNvSpPr>
            <a:spLocks noChangeArrowheads="1"/>
          </p:cNvSpPr>
          <p:nvPr/>
        </p:nvSpPr>
        <p:spPr bwMode="auto">
          <a:xfrm>
            <a:off x="6264732" y="4433224"/>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50" name="AutoShape 167">
            <a:extLst>
              <a:ext uri="{FF2B5EF4-FFF2-40B4-BE49-F238E27FC236}">
                <a16:creationId xmlns:a16="http://schemas.microsoft.com/office/drawing/2014/main" id="{56F1D7FA-D8E6-7E44-824B-B3E18340FC24}"/>
              </a:ext>
            </a:extLst>
          </p:cNvPr>
          <p:cNvSpPr>
            <a:spLocks noChangeArrowheads="1"/>
          </p:cNvSpPr>
          <p:nvPr/>
        </p:nvSpPr>
        <p:spPr bwMode="auto">
          <a:xfrm>
            <a:off x="1346064" y="5341980"/>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51" name="AutoShape 167">
            <a:extLst>
              <a:ext uri="{FF2B5EF4-FFF2-40B4-BE49-F238E27FC236}">
                <a16:creationId xmlns:a16="http://schemas.microsoft.com/office/drawing/2014/main" id="{C8E72869-5DAD-CA47-9092-DB35F22AA336}"/>
              </a:ext>
            </a:extLst>
          </p:cNvPr>
          <p:cNvSpPr>
            <a:spLocks noChangeArrowheads="1"/>
          </p:cNvSpPr>
          <p:nvPr/>
        </p:nvSpPr>
        <p:spPr bwMode="auto">
          <a:xfrm>
            <a:off x="3724754" y="5341980"/>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cxnSp>
        <p:nvCxnSpPr>
          <p:cNvPr id="161" name="AutoShape 171">
            <a:extLst>
              <a:ext uri="{FF2B5EF4-FFF2-40B4-BE49-F238E27FC236}">
                <a16:creationId xmlns:a16="http://schemas.microsoft.com/office/drawing/2014/main" id="{62627C59-C5A5-B048-849B-BE0EDBCDED5C}"/>
              </a:ext>
            </a:extLst>
          </p:cNvPr>
          <p:cNvCxnSpPr>
            <a:cxnSpLocks noChangeShapeType="1"/>
          </p:cNvCxnSpPr>
          <p:nvPr/>
        </p:nvCxnSpPr>
        <p:spPr bwMode="auto">
          <a:xfrm rot="5400000">
            <a:off x="6915017" y="3256973"/>
            <a:ext cx="3975101" cy="838206"/>
          </a:xfrm>
          <a:prstGeom prst="bentConnector3">
            <a:avLst>
              <a:gd name="adj1" fmla="val 16745"/>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62" name="AutoShape 171">
            <a:extLst>
              <a:ext uri="{FF2B5EF4-FFF2-40B4-BE49-F238E27FC236}">
                <a16:creationId xmlns:a16="http://schemas.microsoft.com/office/drawing/2014/main" id="{47331B23-FD9C-7C46-9803-0904918CC925}"/>
              </a:ext>
            </a:extLst>
          </p:cNvPr>
          <p:cNvCxnSpPr>
            <a:cxnSpLocks noChangeShapeType="1"/>
          </p:cNvCxnSpPr>
          <p:nvPr/>
        </p:nvCxnSpPr>
        <p:spPr bwMode="auto">
          <a:xfrm flipH="1">
            <a:off x="8712064" y="532825"/>
            <a:ext cx="914400" cy="1097280"/>
          </a:xfrm>
          <a:prstGeom prst="bentConnector3">
            <a:avLst>
              <a:gd name="adj1" fmla="val 123373"/>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163" name="AutoShape 167">
            <a:extLst>
              <a:ext uri="{FF2B5EF4-FFF2-40B4-BE49-F238E27FC236}">
                <a16:creationId xmlns:a16="http://schemas.microsoft.com/office/drawing/2014/main" id="{FE73F057-2839-BD4A-9AEE-E19E50128A15}"/>
              </a:ext>
            </a:extLst>
          </p:cNvPr>
          <p:cNvSpPr>
            <a:spLocks noChangeArrowheads="1"/>
          </p:cNvSpPr>
          <p:nvPr/>
        </p:nvSpPr>
        <p:spPr bwMode="auto">
          <a:xfrm>
            <a:off x="8675892" y="202625"/>
            <a:ext cx="1828800" cy="628944"/>
          </a:xfrm>
          <a:prstGeom prst="flowChartAlternateProcess">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sp>
        <p:nvSpPr>
          <p:cNvPr id="165" name="AutoShape 167">
            <a:extLst>
              <a:ext uri="{FF2B5EF4-FFF2-40B4-BE49-F238E27FC236}">
                <a16:creationId xmlns:a16="http://schemas.microsoft.com/office/drawing/2014/main" id="{47F0E74B-3902-F549-AC34-C5446FDB115B}"/>
              </a:ext>
            </a:extLst>
          </p:cNvPr>
          <p:cNvSpPr>
            <a:spLocks noChangeArrowheads="1"/>
          </p:cNvSpPr>
          <p:nvPr/>
        </p:nvSpPr>
        <p:spPr bwMode="auto">
          <a:xfrm>
            <a:off x="8703132" y="2615712"/>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68" name="AutoShape 167">
            <a:extLst>
              <a:ext uri="{FF2B5EF4-FFF2-40B4-BE49-F238E27FC236}">
                <a16:creationId xmlns:a16="http://schemas.microsoft.com/office/drawing/2014/main" id="{3E318241-A31C-3C40-A179-57E4AFDAF66F}"/>
              </a:ext>
            </a:extLst>
          </p:cNvPr>
          <p:cNvSpPr>
            <a:spLocks noChangeArrowheads="1"/>
          </p:cNvSpPr>
          <p:nvPr/>
        </p:nvSpPr>
        <p:spPr bwMode="auto">
          <a:xfrm>
            <a:off x="8675892" y="1343861"/>
            <a:ext cx="1828800" cy="628944"/>
          </a:xfrm>
          <a:prstGeom prst="flowChartAlternateProcess">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69" name="AutoShape 167">
            <a:extLst>
              <a:ext uri="{FF2B5EF4-FFF2-40B4-BE49-F238E27FC236}">
                <a16:creationId xmlns:a16="http://schemas.microsoft.com/office/drawing/2014/main" id="{CF2C0829-34BF-1E40-9643-74FD75054D6F}"/>
              </a:ext>
            </a:extLst>
          </p:cNvPr>
          <p:cNvSpPr>
            <a:spLocks noChangeArrowheads="1"/>
          </p:cNvSpPr>
          <p:nvPr/>
        </p:nvSpPr>
        <p:spPr bwMode="auto">
          <a:xfrm>
            <a:off x="8690432" y="3524468"/>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71" name="AutoShape 167">
            <a:extLst>
              <a:ext uri="{FF2B5EF4-FFF2-40B4-BE49-F238E27FC236}">
                <a16:creationId xmlns:a16="http://schemas.microsoft.com/office/drawing/2014/main" id="{87C4ECF9-ED66-2E43-9104-C751E6A30B6D}"/>
              </a:ext>
            </a:extLst>
          </p:cNvPr>
          <p:cNvSpPr>
            <a:spLocks noChangeArrowheads="1"/>
          </p:cNvSpPr>
          <p:nvPr/>
        </p:nvSpPr>
        <p:spPr bwMode="auto">
          <a:xfrm>
            <a:off x="8703132" y="4433224"/>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73" name="AutoShape 167">
            <a:extLst>
              <a:ext uri="{FF2B5EF4-FFF2-40B4-BE49-F238E27FC236}">
                <a16:creationId xmlns:a16="http://schemas.microsoft.com/office/drawing/2014/main" id="{77351724-CE98-684A-9708-E3DD5446BA4A}"/>
              </a:ext>
            </a:extLst>
          </p:cNvPr>
          <p:cNvSpPr>
            <a:spLocks noChangeArrowheads="1"/>
          </p:cNvSpPr>
          <p:nvPr/>
        </p:nvSpPr>
        <p:spPr bwMode="auto">
          <a:xfrm>
            <a:off x="8703132" y="5341980"/>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4" name="AutoShape 167">
            <a:extLst>
              <a:ext uri="{FF2B5EF4-FFF2-40B4-BE49-F238E27FC236}">
                <a16:creationId xmlns:a16="http://schemas.microsoft.com/office/drawing/2014/main" id="{47D9B208-4CF1-5947-8497-03A7CAE22B9F}"/>
              </a:ext>
            </a:extLst>
          </p:cNvPr>
          <p:cNvSpPr>
            <a:spLocks noChangeArrowheads="1"/>
          </p:cNvSpPr>
          <p:nvPr/>
        </p:nvSpPr>
        <p:spPr bwMode="auto">
          <a:xfrm>
            <a:off x="2578437" y="2760851"/>
            <a:ext cx="1828800" cy="628944"/>
          </a:xfrm>
          <a:prstGeom prst="flowChartAlternateProcess">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25" name="AutoShape 167">
            <a:extLst>
              <a:ext uri="{FF2B5EF4-FFF2-40B4-BE49-F238E27FC236}">
                <a16:creationId xmlns:a16="http://schemas.microsoft.com/office/drawing/2014/main" id="{1546CBE1-91B1-364D-A00F-4A8343A4D7D1}"/>
              </a:ext>
            </a:extLst>
          </p:cNvPr>
          <p:cNvSpPr>
            <a:spLocks noChangeArrowheads="1"/>
          </p:cNvSpPr>
          <p:nvPr/>
        </p:nvSpPr>
        <p:spPr bwMode="auto">
          <a:xfrm>
            <a:off x="4267200" y="4411394"/>
            <a:ext cx="1828800"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26" name="AutoShape 167">
            <a:extLst>
              <a:ext uri="{FF2B5EF4-FFF2-40B4-BE49-F238E27FC236}">
                <a16:creationId xmlns:a16="http://schemas.microsoft.com/office/drawing/2014/main" id="{4A313C00-E19F-D146-B7A7-2E2151593E1D}"/>
              </a:ext>
            </a:extLst>
          </p:cNvPr>
          <p:cNvSpPr>
            <a:spLocks noChangeArrowheads="1"/>
          </p:cNvSpPr>
          <p:nvPr/>
        </p:nvSpPr>
        <p:spPr bwMode="auto">
          <a:xfrm>
            <a:off x="889674" y="1110307"/>
            <a:ext cx="1828800" cy="628944"/>
          </a:xfrm>
          <a:prstGeom prst="flowChartAlternateProcess">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spTree>
    <p:extLst>
      <p:ext uri="{BB962C8B-B14F-4D97-AF65-F5344CB8AC3E}">
        <p14:creationId xmlns:p14="http://schemas.microsoft.com/office/powerpoint/2010/main" val="501839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6C8E8BB2-23B8-ED44-AD61-254C6978D9A6}" vid="{7A17A50E-2EC5-1443-AC89-A23A697EE28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0</TotalTime>
  <Words>194</Words>
  <Application>Microsoft Macintosh PowerPoint</Application>
  <PresentationFormat>Widescreen</PresentationFormat>
  <Paragraphs>88</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Heather Key</cp:lastModifiedBy>
  <cp:revision>1</cp:revision>
  <cp:lastPrinted>2020-08-31T22:23:58Z</cp:lastPrinted>
  <dcterms:created xsi:type="dcterms:W3CDTF">2022-04-04T21:40:23Z</dcterms:created>
  <dcterms:modified xsi:type="dcterms:W3CDTF">2022-04-04T21:40:48Z</dcterms:modified>
</cp:coreProperties>
</file>