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447"/>
  </p:normalViewPr>
  <p:slideViewPr>
    <p:cSldViewPr snapToGrid="0" snapToObjects="1">
      <p:cViewPr varScale="1">
        <p:scale>
          <a:sx n="128" d="100"/>
          <a:sy n="128" d="100"/>
        </p:scale>
        <p:origin x="45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19&amp;utm_source=integrated+content&amp;utm_campaign=/content/small-business-org-chart-templates&amp;utm_medium=Basic+Small+Business+Horizontal+Organizational+Chart+powerpoint+11319&amp;lpa=Basic+Small+Business+Horizontal+Organizational+Chart+powerpoint+1131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4425164"/>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5259246" cy="1384995"/>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SMALL BUSINESS HORIZONTAL ORGANIZATIONAL CHART WITH PICTURES TEMPLATE</a:t>
            </a:r>
          </a:p>
        </p:txBody>
      </p:sp>
      <p:sp>
        <p:nvSpPr>
          <p:cNvPr id="35" name="TextBox 34">
            <a:extLst>
              <a:ext uri="{FF2B5EF4-FFF2-40B4-BE49-F238E27FC236}">
                <a16:creationId xmlns:a16="http://schemas.microsoft.com/office/drawing/2014/main" id="{D4A01080-4F03-D14C-BCAD-D43C7E40BEF8}"/>
              </a:ext>
            </a:extLst>
          </p:cNvPr>
          <p:cNvSpPr txBox="1"/>
          <p:nvPr/>
        </p:nvSpPr>
        <p:spPr>
          <a:xfrm>
            <a:off x="880808" y="4752036"/>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880807" y="5481349"/>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ORGANIZATIONAL CHART</a:t>
            </a:r>
            <a:endParaRPr lang="en-US" dirty="0">
              <a:solidFill>
                <a:schemeClr val="bg1"/>
              </a:solidFill>
              <a:latin typeface="Century Gothic" panose="020B0502020202020204" pitchFamily="34" charset="0"/>
              <a:ea typeface="Arial" charset="0"/>
              <a:cs typeface="Arial" charset="0"/>
            </a:endParaRPr>
          </a:p>
        </p:txBody>
      </p:sp>
      <p:cxnSp>
        <p:nvCxnSpPr>
          <p:cNvPr id="40" name="Straight Arrow Connector 39">
            <a:extLst>
              <a:ext uri="{FF2B5EF4-FFF2-40B4-BE49-F238E27FC236}">
                <a16:creationId xmlns:a16="http://schemas.microsoft.com/office/drawing/2014/main" id="{B378FEB0-2836-344F-9268-075E39F11C87}"/>
              </a:ext>
            </a:extLst>
          </p:cNvPr>
          <p:cNvCxnSpPr/>
          <p:nvPr/>
        </p:nvCxnSpPr>
        <p:spPr>
          <a:xfrm>
            <a:off x="9009394" y="5214359"/>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AutoShape 167">
            <a:extLst>
              <a:ext uri="{FF2B5EF4-FFF2-40B4-BE49-F238E27FC236}">
                <a16:creationId xmlns:a16="http://schemas.microsoft.com/office/drawing/2014/main" id="{27A31A5B-D3DA-5141-B087-9B84952E2C04}"/>
              </a:ext>
            </a:extLst>
          </p:cNvPr>
          <p:cNvSpPr>
            <a:spLocks noChangeArrowheads="1"/>
          </p:cNvSpPr>
          <p:nvPr/>
        </p:nvSpPr>
        <p:spPr bwMode="auto">
          <a:xfrm>
            <a:off x="8368081" y="5570644"/>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42" name="Picture 41">
            <a:extLst>
              <a:ext uri="{FF2B5EF4-FFF2-40B4-BE49-F238E27FC236}">
                <a16:creationId xmlns:a16="http://schemas.microsoft.com/office/drawing/2014/main" id="{95BF5A23-ADC6-6143-8B5F-0663FB2409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7510" y="5579551"/>
            <a:ext cx="641313" cy="631416"/>
          </a:xfrm>
          <a:prstGeom prst="rect">
            <a:avLst/>
          </a:prstGeom>
        </p:spPr>
      </p:pic>
      <p:cxnSp>
        <p:nvCxnSpPr>
          <p:cNvPr id="43" name="Straight Arrow Connector 42">
            <a:extLst>
              <a:ext uri="{FF2B5EF4-FFF2-40B4-BE49-F238E27FC236}">
                <a16:creationId xmlns:a16="http://schemas.microsoft.com/office/drawing/2014/main" id="{B6FBC230-6E0A-2048-8256-DF54E0942B51}"/>
              </a:ext>
            </a:extLst>
          </p:cNvPr>
          <p:cNvCxnSpPr/>
          <p:nvPr/>
        </p:nvCxnSpPr>
        <p:spPr>
          <a:xfrm>
            <a:off x="10372183" y="3415121"/>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189CF589-C95C-E94D-9BC0-DA45A0F42ED2}"/>
              </a:ext>
            </a:extLst>
          </p:cNvPr>
          <p:cNvCxnSpPr/>
          <p:nvPr/>
        </p:nvCxnSpPr>
        <p:spPr>
          <a:xfrm>
            <a:off x="3348918" y="3370585"/>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DD2964AD-FF15-F547-B919-4263EE343FC9}"/>
              </a:ext>
            </a:extLst>
          </p:cNvPr>
          <p:cNvCxnSpPr/>
          <p:nvPr/>
        </p:nvCxnSpPr>
        <p:spPr>
          <a:xfrm>
            <a:off x="1024159" y="3798127"/>
            <a:ext cx="480093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A95FA9F5-D9D5-0E48-A5AD-A9051BCEB820}"/>
              </a:ext>
            </a:extLst>
          </p:cNvPr>
          <p:cNvCxnSpPr/>
          <p:nvPr/>
        </p:nvCxnSpPr>
        <p:spPr>
          <a:xfrm>
            <a:off x="1033066" y="3798127"/>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7"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427382" y="4100969"/>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48" name="Picture 47">
            <a:extLst>
              <a:ext uri="{FF2B5EF4-FFF2-40B4-BE49-F238E27FC236}">
                <a16:creationId xmlns:a16="http://schemas.microsoft.com/office/drawing/2014/main" id="{0B4EA5BA-145F-D74A-9902-4EFEEA39BC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2357" y="4109876"/>
            <a:ext cx="641313" cy="631416"/>
          </a:xfrm>
          <a:prstGeom prst="rect">
            <a:avLst/>
          </a:prstGeom>
        </p:spPr>
      </p:pic>
      <p:cxnSp>
        <p:nvCxnSpPr>
          <p:cNvPr id="49" name="Straight Arrow Connector 48">
            <a:extLst>
              <a:ext uri="{FF2B5EF4-FFF2-40B4-BE49-F238E27FC236}">
                <a16:creationId xmlns:a16="http://schemas.microsoft.com/office/drawing/2014/main" id="{C14F4E47-54FB-A64B-A5EC-45607DE142D8}"/>
              </a:ext>
            </a:extLst>
          </p:cNvPr>
          <p:cNvCxnSpPr/>
          <p:nvPr/>
        </p:nvCxnSpPr>
        <p:spPr>
          <a:xfrm>
            <a:off x="3348918" y="3798127"/>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0"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2707605" y="4100969"/>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51" name="Picture 50">
            <a:extLst>
              <a:ext uri="{FF2B5EF4-FFF2-40B4-BE49-F238E27FC236}">
                <a16:creationId xmlns:a16="http://schemas.microsoft.com/office/drawing/2014/main" id="{19323387-9A42-834C-A442-D5DDB16CF2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2580" y="4109876"/>
            <a:ext cx="641313" cy="631416"/>
          </a:xfrm>
          <a:prstGeom prst="rect">
            <a:avLst/>
          </a:prstGeom>
        </p:spPr>
      </p:pic>
      <p:cxnSp>
        <p:nvCxnSpPr>
          <p:cNvPr id="52" name="Straight Arrow Connector 51">
            <a:extLst>
              <a:ext uri="{FF2B5EF4-FFF2-40B4-BE49-F238E27FC236}">
                <a16:creationId xmlns:a16="http://schemas.microsoft.com/office/drawing/2014/main" id="{E6556763-629B-DA46-A651-9C166216D45A}"/>
              </a:ext>
            </a:extLst>
          </p:cNvPr>
          <p:cNvCxnSpPr/>
          <p:nvPr/>
        </p:nvCxnSpPr>
        <p:spPr>
          <a:xfrm>
            <a:off x="2680884" y="1010198"/>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37DCD499-3D90-104A-AE0B-31A1377444C2}"/>
              </a:ext>
            </a:extLst>
          </p:cNvPr>
          <p:cNvCxnSpPr/>
          <p:nvPr/>
        </p:nvCxnSpPr>
        <p:spPr>
          <a:xfrm>
            <a:off x="8996033" y="1010198"/>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4"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2035117" y="449049"/>
            <a:ext cx="1282625" cy="641313"/>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55" name="Picture 54">
            <a:extLst>
              <a:ext uri="{FF2B5EF4-FFF2-40B4-BE49-F238E27FC236}">
                <a16:creationId xmlns:a16="http://schemas.microsoft.com/office/drawing/2014/main" id="{D10F5EEC-1BD6-8E4A-8736-CD9B7FB866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5639" y="449049"/>
            <a:ext cx="641313" cy="631416"/>
          </a:xfrm>
          <a:prstGeom prst="rect">
            <a:avLst/>
          </a:prstGeom>
        </p:spPr>
      </p:pic>
      <p:sp>
        <p:nvSpPr>
          <p:cNvPr id="56" name="AutoShape 167">
            <a:extLst>
              <a:ext uri="{FF2B5EF4-FFF2-40B4-BE49-F238E27FC236}">
                <a16:creationId xmlns:a16="http://schemas.microsoft.com/office/drawing/2014/main" id="{F8797C8C-71A9-9342-A685-2CDB9465CBA2}"/>
              </a:ext>
            </a:extLst>
          </p:cNvPr>
          <p:cNvSpPr>
            <a:spLocks noChangeArrowheads="1"/>
          </p:cNvSpPr>
          <p:nvPr/>
        </p:nvSpPr>
        <p:spPr bwMode="auto">
          <a:xfrm>
            <a:off x="8332452" y="449049"/>
            <a:ext cx="1282625" cy="641313"/>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57" name="Picture 56">
            <a:extLst>
              <a:ext uri="{FF2B5EF4-FFF2-40B4-BE49-F238E27FC236}">
                <a16:creationId xmlns:a16="http://schemas.microsoft.com/office/drawing/2014/main" id="{C74CAF45-EA9A-D14D-81AD-BDFC1F04BF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2974" y="449049"/>
            <a:ext cx="641313" cy="631416"/>
          </a:xfrm>
          <a:prstGeom prst="rect">
            <a:avLst/>
          </a:prstGeom>
        </p:spPr>
      </p:pic>
      <p:cxnSp>
        <p:nvCxnSpPr>
          <p:cNvPr id="58" name="Straight Arrow Connector 57">
            <a:extLst>
              <a:ext uri="{FF2B5EF4-FFF2-40B4-BE49-F238E27FC236}">
                <a16:creationId xmlns:a16="http://schemas.microsoft.com/office/drawing/2014/main" id="{7F9436C6-83C8-5448-90F0-A5D0F6E387A9}"/>
              </a:ext>
            </a:extLst>
          </p:cNvPr>
          <p:cNvCxnSpPr/>
          <p:nvPr/>
        </p:nvCxnSpPr>
        <p:spPr>
          <a:xfrm>
            <a:off x="1255744" y="1437740"/>
            <a:ext cx="285027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0808B4F8-B396-5B49-8599-FA687BD21482}"/>
              </a:ext>
            </a:extLst>
          </p:cNvPr>
          <p:cNvCxnSpPr/>
          <p:nvPr/>
        </p:nvCxnSpPr>
        <p:spPr>
          <a:xfrm>
            <a:off x="7490729" y="1437740"/>
            <a:ext cx="285027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59C5F27-00A9-9443-9752-F5B7C036D4D0}"/>
              </a:ext>
            </a:extLst>
          </p:cNvPr>
          <p:cNvCxnSpPr/>
          <p:nvPr/>
        </p:nvCxnSpPr>
        <p:spPr>
          <a:xfrm>
            <a:off x="1264651" y="1437740"/>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1"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658967" y="1794024"/>
            <a:ext cx="1282625" cy="641313"/>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62" name="Picture 61">
            <a:extLst>
              <a:ext uri="{FF2B5EF4-FFF2-40B4-BE49-F238E27FC236}">
                <a16:creationId xmlns:a16="http://schemas.microsoft.com/office/drawing/2014/main" id="{804F28E5-9134-6C4A-8DD0-41153683D7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3942" y="1802932"/>
            <a:ext cx="641313" cy="631416"/>
          </a:xfrm>
          <a:prstGeom prst="rect">
            <a:avLst/>
          </a:prstGeom>
        </p:spPr>
      </p:pic>
      <p:cxnSp>
        <p:nvCxnSpPr>
          <p:cNvPr id="63" name="Straight Arrow Connector 62">
            <a:extLst>
              <a:ext uri="{FF2B5EF4-FFF2-40B4-BE49-F238E27FC236}">
                <a16:creationId xmlns:a16="http://schemas.microsoft.com/office/drawing/2014/main" id="{7D0034D9-FCAE-CE4F-BBAF-13A0A3C11CA0}"/>
              </a:ext>
            </a:extLst>
          </p:cNvPr>
          <p:cNvCxnSpPr/>
          <p:nvPr/>
        </p:nvCxnSpPr>
        <p:spPr>
          <a:xfrm>
            <a:off x="4106023" y="1437740"/>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4"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500339" y="1794024"/>
            <a:ext cx="1282625" cy="641313"/>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65" name="Picture 64">
            <a:extLst>
              <a:ext uri="{FF2B5EF4-FFF2-40B4-BE49-F238E27FC236}">
                <a16:creationId xmlns:a16="http://schemas.microsoft.com/office/drawing/2014/main" id="{47807048-6017-DD4C-A5C1-F0D29D37EF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5314" y="1802932"/>
            <a:ext cx="641313" cy="631416"/>
          </a:xfrm>
          <a:prstGeom prst="rect">
            <a:avLst/>
          </a:prstGeom>
        </p:spPr>
      </p:pic>
      <p:cxnSp>
        <p:nvCxnSpPr>
          <p:cNvPr id="66" name="Straight Arrow Connector 65">
            <a:extLst>
              <a:ext uri="{FF2B5EF4-FFF2-40B4-BE49-F238E27FC236}">
                <a16:creationId xmlns:a16="http://schemas.microsoft.com/office/drawing/2014/main" id="{35EBF4CA-497D-984A-A1D1-B753A096C198}"/>
              </a:ext>
            </a:extLst>
          </p:cNvPr>
          <p:cNvCxnSpPr/>
          <p:nvPr/>
        </p:nvCxnSpPr>
        <p:spPr>
          <a:xfrm>
            <a:off x="3331104" y="1437740"/>
            <a:ext cx="0" cy="147858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7" name="AutoShape 167">
            <a:extLst>
              <a:ext uri="{FF2B5EF4-FFF2-40B4-BE49-F238E27FC236}">
                <a16:creationId xmlns:a16="http://schemas.microsoft.com/office/drawing/2014/main" id="{BEC6209F-AE73-2941-B6C3-B3A53E885E84}"/>
              </a:ext>
            </a:extLst>
          </p:cNvPr>
          <p:cNvSpPr>
            <a:spLocks noChangeArrowheads="1"/>
          </p:cNvSpPr>
          <p:nvPr/>
        </p:nvSpPr>
        <p:spPr bwMode="auto">
          <a:xfrm>
            <a:off x="2689791" y="2800529"/>
            <a:ext cx="1282625" cy="641313"/>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68" name="Picture 67">
            <a:extLst>
              <a:ext uri="{FF2B5EF4-FFF2-40B4-BE49-F238E27FC236}">
                <a16:creationId xmlns:a16="http://schemas.microsoft.com/office/drawing/2014/main" id="{3750663C-24FD-1E4A-B2EB-233C6BE2D9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4766" y="2809436"/>
            <a:ext cx="641313" cy="631416"/>
          </a:xfrm>
          <a:prstGeom prst="rect">
            <a:avLst/>
          </a:prstGeom>
        </p:spPr>
      </p:pic>
      <p:cxnSp>
        <p:nvCxnSpPr>
          <p:cNvPr id="69" name="Straight Arrow Connector 68">
            <a:extLst>
              <a:ext uri="{FF2B5EF4-FFF2-40B4-BE49-F238E27FC236}">
                <a16:creationId xmlns:a16="http://schemas.microsoft.com/office/drawing/2014/main" id="{3F82A72A-08B2-C242-9C7C-61102C1E00D7}"/>
              </a:ext>
            </a:extLst>
          </p:cNvPr>
          <p:cNvCxnSpPr/>
          <p:nvPr/>
        </p:nvCxnSpPr>
        <p:spPr>
          <a:xfrm>
            <a:off x="7490729" y="1437740"/>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0" name="AutoShape 167">
            <a:extLst>
              <a:ext uri="{FF2B5EF4-FFF2-40B4-BE49-F238E27FC236}">
                <a16:creationId xmlns:a16="http://schemas.microsoft.com/office/drawing/2014/main" id="{6B6202AD-AF7D-A047-9CC7-B5A41CD1D30F}"/>
              </a:ext>
            </a:extLst>
          </p:cNvPr>
          <p:cNvSpPr>
            <a:spLocks noChangeArrowheads="1"/>
          </p:cNvSpPr>
          <p:nvPr/>
        </p:nvSpPr>
        <p:spPr bwMode="auto">
          <a:xfrm>
            <a:off x="6885045" y="1794024"/>
            <a:ext cx="1282625" cy="641313"/>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71" name="Picture 70">
            <a:extLst>
              <a:ext uri="{FF2B5EF4-FFF2-40B4-BE49-F238E27FC236}">
                <a16:creationId xmlns:a16="http://schemas.microsoft.com/office/drawing/2014/main" id="{A95F7034-15E1-A94C-BB5A-9D9676DDB1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0020" y="1802932"/>
            <a:ext cx="641313" cy="631416"/>
          </a:xfrm>
          <a:prstGeom prst="rect">
            <a:avLst/>
          </a:prstGeom>
        </p:spPr>
      </p:pic>
      <p:cxnSp>
        <p:nvCxnSpPr>
          <p:cNvPr id="72" name="Straight Arrow Connector 71">
            <a:extLst>
              <a:ext uri="{FF2B5EF4-FFF2-40B4-BE49-F238E27FC236}">
                <a16:creationId xmlns:a16="http://schemas.microsoft.com/office/drawing/2014/main" id="{469555D6-7E5C-BA45-A173-3086F03712AF}"/>
              </a:ext>
            </a:extLst>
          </p:cNvPr>
          <p:cNvCxnSpPr/>
          <p:nvPr/>
        </p:nvCxnSpPr>
        <p:spPr>
          <a:xfrm>
            <a:off x="10354369" y="1437740"/>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3" name="AutoShape 167">
            <a:extLst>
              <a:ext uri="{FF2B5EF4-FFF2-40B4-BE49-F238E27FC236}">
                <a16:creationId xmlns:a16="http://schemas.microsoft.com/office/drawing/2014/main" id="{A329B3C3-170C-FB43-9332-871D3741B957}"/>
              </a:ext>
            </a:extLst>
          </p:cNvPr>
          <p:cNvSpPr>
            <a:spLocks noChangeArrowheads="1"/>
          </p:cNvSpPr>
          <p:nvPr/>
        </p:nvSpPr>
        <p:spPr bwMode="auto">
          <a:xfrm>
            <a:off x="9713056" y="1794024"/>
            <a:ext cx="1282625" cy="641313"/>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74" name="Picture 73">
            <a:extLst>
              <a:ext uri="{FF2B5EF4-FFF2-40B4-BE49-F238E27FC236}">
                <a16:creationId xmlns:a16="http://schemas.microsoft.com/office/drawing/2014/main" id="{5E447BCE-93B1-F847-8A2C-CB52A6C891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53578" y="1802932"/>
            <a:ext cx="641313" cy="631416"/>
          </a:xfrm>
          <a:prstGeom prst="rect">
            <a:avLst/>
          </a:prstGeom>
        </p:spPr>
      </p:pic>
      <p:cxnSp>
        <p:nvCxnSpPr>
          <p:cNvPr id="75" name="Straight Arrow Connector 74">
            <a:extLst>
              <a:ext uri="{FF2B5EF4-FFF2-40B4-BE49-F238E27FC236}">
                <a16:creationId xmlns:a16="http://schemas.microsoft.com/office/drawing/2014/main" id="{91619135-D185-E84D-8603-931F5A3F7042}"/>
              </a:ext>
            </a:extLst>
          </p:cNvPr>
          <p:cNvCxnSpPr/>
          <p:nvPr/>
        </p:nvCxnSpPr>
        <p:spPr>
          <a:xfrm>
            <a:off x="5825098" y="3798127"/>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6"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5183785" y="4100969"/>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77" name="Picture 76">
            <a:extLst>
              <a:ext uri="{FF2B5EF4-FFF2-40B4-BE49-F238E27FC236}">
                <a16:creationId xmlns:a16="http://schemas.microsoft.com/office/drawing/2014/main" id="{B8E45ADA-B352-834C-BAA2-34A1154870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8760" y="4109876"/>
            <a:ext cx="650220" cy="631416"/>
          </a:xfrm>
          <a:prstGeom prst="rect">
            <a:avLst/>
          </a:prstGeom>
        </p:spPr>
      </p:pic>
      <p:cxnSp>
        <p:nvCxnSpPr>
          <p:cNvPr id="78" name="Straight Arrow Connector 77">
            <a:extLst>
              <a:ext uri="{FF2B5EF4-FFF2-40B4-BE49-F238E27FC236}">
                <a16:creationId xmlns:a16="http://schemas.microsoft.com/office/drawing/2014/main" id="{D9053CDD-3080-244F-852B-D2DB751E86AB}"/>
              </a:ext>
            </a:extLst>
          </p:cNvPr>
          <p:cNvCxnSpPr/>
          <p:nvPr/>
        </p:nvCxnSpPr>
        <p:spPr>
          <a:xfrm>
            <a:off x="10354369" y="2444244"/>
            <a:ext cx="0" cy="4186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9" name="AutoShape 167">
            <a:extLst>
              <a:ext uri="{FF2B5EF4-FFF2-40B4-BE49-F238E27FC236}">
                <a16:creationId xmlns:a16="http://schemas.microsoft.com/office/drawing/2014/main" id="{67274756-7059-F743-BA24-B58F293FECDB}"/>
              </a:ext>
            </a:extLst>
          </p:cNvPr>
          <p:cNvSpPr>
            <a:spLocks noChangeArrowheads="1"/>
          </p:cNvSpPr>
          <p:nvPr/>
        </p:nvSpPr>
        <p:spPr bwMode="auto">
          <a:xfrm>
            <a:off x="9713056" y="2800529"/>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80" name="Picture 79">
            <a:extLst>
              <a:ext uri="{FF2B5EF4-FFF2-40B4-BE49-F238E27FC236}">
                <a16:creationId xmlns:a16="http://schemas.microsoft.com/office/drawing/2014/main" id="{821D169F-A599-2E44-AE63-26C33DC0E9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62485" y="2809436"/>
            <a:ext cx="641313" cy="631416"/>
          </a:xfrm>
          <a:prstGeom prst="rect">
            <a:avLst/>
          </a:prstGeom>
        </p:spPr>
      </p:pic>
      <p:sp>
        <p:nvSpPr>
          <p:cNvPr id="81" name="AutoShape 167">
            <a:extLst>
              <a:ext uri="{FF2B5EF4-FFF2-40B4-BE49-F238E27FC236}">
                <a16:creationId xmlns:a16="http://schemas.microsoft.com/office/drawing/2014/main" id="{054F0644-5AB0-E94D-95AC-BDBBBC111759}"/>
              </a:ext>
            </a:extLst>
          </p:cNvPr>
          <p:cNvSpPr>
            <a:spLocks noChangeArrowheads="1"/>
          </p:cNvSpPr>
          <p:nvPr/>
        </p:nvSpPr>
        <p:spPr bwMode="auto">
          <a:xfrm>
            <a:off x="9730870" y="3771406"/>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82" name="Picture 81">
            <a:extLst>
              <a:ext uri="{FF2B5EF4-FFF2-40B4-BE49-F238E27FC236}">
                <a16:creationId xmlns:a16="http://schemas.microsoft.com/office/drawing/2014/main" id="{55F0C3C1-A679-4B46-8C99-D47AF1EC4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0299" y="3780313"/>
            <a:ext cx="641313" cy="631416"/>
          </a:xfrm>
          <a:prstGeom prst="rect">
            <a:avLst/>
          </a:prstGeom>
        </p:spPr>
      </p:pic>
      <p:cxnSp>
        <p:nvCxnSpPr>
          <p:cNvPr id="83" name="Straight Arrow Connector 82">
            <a:extLst>
              <a:ext uri="{FF2B5EF4-FFF2-40B4-BE49-F238E27FC236}">
                <a16:creationId xmlns:a16="http://schemas.microsoft.com/office/drawing/2014/main" id="{33CD34FF-536E-624F-A783-C71F27B07EC6}"/>
              </a:ext>
            </a:extLst>
          </p:cNvPr>
          <p:cNvCxnSpPr/>
          <p:nvPr/>
        </p:nvCxnSpPr>
        <p:spPr>
          <a:xfrm>
            <a:off x="8996033" y="1437740"/>
            <a:ext cx="0" cy="321547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0" name="AutoShape 167">
            <a:extLst>
              <a:ext uri="{FF2B5EF4-FFF2-40B4-BE49-F238E27FC236}">
                <a16:creationId xmlns:a16="http://schemas.microsoft.com/office/drawing/2014/main" id="{304BD117-B569-5645-94E1-5F085DD5333A}"/>
              </a:ext>
            </a:extLst>
          </p:cNvPr>
          <p:cNvSpPr>
            <a:spLocks noChangeArrowheads="1"/>
          </p:cNvSpPr>
          <p:nvPr/>
        </p:nvSpPr>
        <p:spPr bwMode="auto">
          <a:xfrm>
            <a:off x="8363627" y="4626489"/>
            <a:ext cx="1282625" cy="641313"/>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19" name="Picture 118">
            <a:extLst>
              <a:ext uri="{FF2B5EF4-FFF2-40B4-BE49-F238E27FC236}">
                <a16:creationId xmlns:a16="http://schemas.microsoft.com/office/drawing/2014/main" id="{3E7BA9F9-6331-7C4E-956A-5734C30BA0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8603" y="4635396"/>
            <a:ext cx="641313" cy="631416"/>
          </a:xfrm>
          <a:prstGeom prst="rect">
            <a:avLst/>
          </a:prstGeom>
        </p:spPr>
      </p:pic>
      <p:cxnSp>
        <p:nvCxnSpPr>
          <p:cNvPr id="120" name="Straight Arrow Connector 119">
            <a:extLst>
              <a:ext uri="{FF2B5EF4-FFF2-40B4-BE49-F238E27FC236}">
                <a16:creationId xmlns:a16="http://schemas.microsoft.com/office/drawing/2014/main" id="{301E3B09-1E07-BF42-8F34-86AB6C0470A8}"/>
              </a:ext>
            </a:extLst>
          </p:cNvPr>
          <p:cNvCxnSpPr/>
          <p:nvPr/>
        </p:nvCxnSpPr>
        <p:spPr>
          <a:xfrm>
            <a:off x="2525009" y="3807034"/>
            <a:ext cx="0" cy="1255904"/>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21" name="AutoShape 167">
            <a:extLst>
              <a:ext uri="{FF2B5EF4-FFF2-40B4-BE49-F238E27FC236}">
                <a16:creationId xmlns:a16="http://schemas.microsoft.com/office/drawing/2014/main" id="{FA5C7DB2-CA56-CA44-BA0C-08DE127757FA}"/>
              </a:ext>
            </a:extLst>
          </p:cNvPr>
          <p:cNvSpPr>
            <a:spLocks noChangeArrowheads="1"/>
          </p:cNvSpPr>
          <p:nvPr/>
        </p:nvSpPr>
        <p:spPr bwMode="auto">
          <a:xfrm>
            <a:off x="1883696" y="5000588"/>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22" name="Picture 121">
            <a:extLst>
              <a:ext uri="{FF2B5EF4-FFF2-40B4-BE49-F238E27FC236}">
                <a16:creationId xmlns:a16="http://schemas.microsoft.com/office/drawing/2014/main" id="{A994E69D-CCFA-124D-9581-44CE42BB2C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3125" y="5009496"/>
            <a:ext cx="641313" cy="631416"/>
          </a:xfrm>
          <a:prstGeom prst="rect">
            <a:avLst/>
          </a:prstGeom>
        </p:spPr>
      </p:pic>
      <p:cxnSp>
        <p:nvCxnSpPr>
          <p:cNvPr id="123" name="Straight Arrow Connector 122">
            <a:extLst>
              <a:ext uri="{FF2B5EF4-FFF2-40B4-BE49-F238E27FC236}">
                <a16:creationId xmlns:a16="http://schemas.microsoft.com/office/drawing/2014/main" id="{4A6DA25E-8BC4-EA49-B159-341B0717C35D}"/>
              </a:ext>
            </a:extLst>
          </p:cNvPr>
          <p:cNvCxnSpPr/>
          <p:nvPr/>
        </p:nvCxnSpPr>
        <p:spPr>
          <a:xfrm>
            <a:off x="4938839" y="3798127"/>
            <a:ext cx="0" cy="1255904"/>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24" name="AutoShape 167">
            <a:extLst>
              <a:ext uri="{FF2B5EF4-FFF2-40B4-BE49-F238E27FC236}">
                <a16:creationId xmlns:a16="http://schemas.microsoft.com/office/drawing/2014/main" id="{53FCEAB6-0675-1C4F-86E9-F1A9B2B42A30}"/>
              </a:ext>
            </a:extLst>
          </p:cNvPr>
          <p:cNvSpPr>
            <a:spLocks noChangeArrowheads="1"/>
          </p:cNvSpPr>
          <p:nvPr/>
        </p:nvSpPr>
        <p:spPr bwMode="auto">
          <a:xfrm>
            <a:off x="4297526" y="4991681"/>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25" name="Picture 124">
            <a:extLst>
              <a:ext uri="{FF2B5EF4-FFF2-40B4-BE49-F238E27FC236}">
                <a16:creationId xmlns:a16="http://schemas.microsoft.com/office/drawing/2014/main" id="{F24A183E-BEFF-454A-A827-956368A9FD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6955" y="5000588"/>
            <a:ext cx="641313" cy="631416"/>
          </a:xfrm>
          <a:prstGeom prst="rect">
            <a:avLst/>
          </a:prstGeom>
        </p:spPr>
      </p:pic>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18" name="AutoShape 167">
            <a:extLst>
              <a:ext uri="{FF2B5EF4-FFF2-40B4-BE49-F238E27FC236}">
                <a16:creationId xmlns:a16="http://schemas.microsoft.com/office/drawing/2014/main" id="{5B8236CA-7EBC-DC48-ACAC-DABF4E6D27C2}"/>
              </a:ext>
            </a:extLst>
          </p:cNvPr>
          <p:cNvSpPr>
            <a:spLocks noChangeArrowheads="1"/>
          </p:cNvSpPr>
          <p:nvPr/>
        </p:nvSpPr>
        <p:spPr bwMode="auto">
          <a:xfrm>
            <a:off x="1150548" y="844674"/>
            <a:ext cx="1282625" cy="641313"/>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19" name="Picture 18">
            <a:extLst>
              <a:ext uri="{FF2B5EF4-FFF2-40B4-BE49-F238E27FC236}">
                <a16:creationId xmlns:a16="http://schemas.microsoft.com/office/drawing/2014/main" id="{1AD12BE8-14D0-4348-96C8-DD85E5CA50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1070" y="844674"/>
            <a:ext cx="641313" cy="631416"/>
          </a:xfrm>
          <a:prstGeom prst="rect">
            <a:avLst/>
          </a:prstGeom>
        </p:spPr>
      </p:pic>
      <p:sp>
        <p:nvSpPr>
          <p:cNvPr id="20" name="AutoShape 167">
            <a:extLst>
              <a:ext uri="{FF2B5EF4-FFF2-40B4-BE49-F238E27FC236}">
                <a16:creationId xmlns:a16="http://schemas.microsoft.com/office/drawing/2014/main" id="{48E745F5-07AD-104B-AED6-B2FAA00A2452}"/>
              </a:ext>
            </a:extLst>
          </p:cNvPr>
          <p:cNvSpPr>
            <a:spLocks noChangeArrowheads="1"/>
          </p:cNvSpPr>
          <p:nvPr/>
        </p:nvSpPr>
        <p:spPr bwMode="auto">
          <a:xfrm>
            <a:off x="2640503" y="2670634"/>
            <a:ext cx="1282625" cy="641313"/>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21" name="Picture 20">
            <a:extLst>
              <a:ext uri="{FF2B5EF4-FFF2-40B4-BE49-F238E27FC236}">
                <a16:creationId xmlns:a16="http://schemas.microsoft.com/office/drawing/2014/main" id="{684DB647-F844-674E-AFC0-2094830D12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1025" y="2675088"/>
            <a:ext cx="641313" cy="631416"/>
          </a:xfrm>
          <a:prstGeom prst="rect">
            <a:avLst/>
          </a:prstGeom>
        </p:spPr>
      </p:pic>
      <p:sp>
        <p:nvSpPr>
          <p:cNvPr id="22" name="AutoShape 167">
            <a:extLst>
              <a:ext uri="{FF2B5EF4-FFF2-40B4-BE49-F238E27FC236}">
                <a16:creationId xmlns:a16="http://schemas.microsoft.com/office/drawing/2014/main" id="{E915C6C7-66F6-CA4C-8C01-6197F7FC576E}"/>
              </a:ext>
            </a:extLst>
          </p:cNvPr>
          <p:cNvSpPr>
            <a:spLocks noChangeArrowheads="1"/>
          </p:cNvSpPr>
          <p:nvPr/>
        </p:nvSpPr>
        <p:spPr bwMode="auto">
          <a:xfrm>
            <a:off x="3981025" y="4496594"/>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23" name="Picture 22">
            <a:extLst>
              <a:ext uri="{FF2B5EF4-FFF2-40B4-BE49-F238E27FC236}">
                <a16:creationId xmlns:a16="http://schemas.microsoft.com/office/drawing/2014/main" id="{0A697C65-95E0-A942-A4DC-412A0DA37E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547" y="4505501"/>
            <a:ext cx="650220" cy="631416"/>
          </a:xfrm>
          <a:prstGeom prst="rect">
            <a:avLst/>
          </a:prstGeom>
        </p:spPr>
      </p:pic>
    </p:spTree>
    <p:extLst>
      <p:ext uri="{BB962C8B-B14F-4D97-AF65-F5344CB8AC3E}">
        <p14:creationId xmlns:p14="http://schemas.microsoft.com/office/powerpoint/2010/main" val="50183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mall-Business-Horizontal-Organizational-Chart-with-Pictures-Template_PowerPoint" id="{E2B984C2-6507-484F-8B45-4680D21ABF6D}" vid="{92843FC2-FED6-354F-BDC6-F3D57D123F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178</Words>
  <Application>Microsoft Macintosh PowerPoint</Application>
  <PresentationFormat>Widescreen</PresentationFormat>
  <Paragraphs>70</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cp:lastPrinted>2020-08-31T22:23:58Z</cp:lastPrinted>
  <dcterms:created xsi:type="dcterms:W3CDTF">2022-04-04T21:40:56Z</dcterms:created>
  <dcterms:modified xsi:type="dcterms:W3CDTF">2022-04-04T21:41:17Z</dcterms:modified>
</cp:coreProperties>
</file>