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6" autoAdjust="0"/>
    <p:restoredTop sz="86447"/>
  </p:normalViewPr>
  <p:slideViewPr>
    <p:cSldViewPr snapToGrid="0" snapToObjects="1">
      <p:cViewPr varScale="1">
        <p:scale>
          <a:sx n="128" d="100"/>
          <a:sy n="128" d="100"/>
        </p:scale>
        <p:origin x="28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Small+Business+Organizational+Chart+with+Pictures+powerpoint+11319&amp;lpa=Small+Business+Organizational+Chart+with+Pictures+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1384995"/>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SMALL BUSINESS ORGANIZATIONAL CHART WITH PICTURES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ORGANIZATIONAL CHART</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3F884CF1-A195-6946-833B-8E40F202CA9B}"/>
              </a:ext>
            </a:extLst>
          </p:cNvPr>
          <p:cNvCxnSpPr/>
          <p:nvPr/>
        </p:nvCxnSpPr>
        <p:spPr>
          <a:xfrm>
            <a:off x="35177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2B14D588-A172-854A-8F36-5C78A962E3BF}"/>
              </a:ext>
            </a:extLst>
          </p:cNvPr>
          <p:cNvCxnSpPr/>
          <p:nvPr/>
        </p:nvCxnSpPr>
        <p:spPr>
          <a:xfrm>
            <a:off x="35177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8430146-06A2-D242-8FCB-C52D97F0E59E}"/>
              </a:ext>
            </a:extLst>
          </p:cNvPr>
          <p:cNvCxnSpPr/>
          <p:nvPr/>
        </p:nvCxnSpPr>
        <p:spPr>
          <a:xfrm>
            <a:off x="35177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52713743-D03D-EA4C-8DD2-D3276CF0BFFE}"/>
              </a:ext>
            </a:extLst>
          </p:cNvPr>
          <p:cNvCxnSpPr/>
          <p:nvPr/>
        </p:nvCxnSpPr>
        <p:spPr>
          <a:xfrm>
            <a:off x="35177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76349A1E-E1EE-304B-941B-EEF47DA1928E}"/>
              </a:ext>
            </a:extLst>
          </p:cNvPr>
          <p:cNvCxnSpPr/>
          <p:nvPr/>
        </p:nvCxnSpPr>
        <p:spPr>
          <a:xfrm>
            <a:off x="11555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A669BD72-4111-BA46-8511-CA6400C24B0F}"/>
              </a:ext>
            </a:extLst>
          </p:cNvPr>
          <p:cNvCxnSpPr/>
          <p:nvPr/>
        </p:nvCxnSpPr>
        <p:spPr>
          <a:xfrm>
            <a:off x="11555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C594DB-5F97-5F47-8CAF-1E886A498E59}"/>
              </a:ext>
            </a:extLst>
          </p:cNvPr>
          <p:cNvCxnSpPr/>
          <p:nvPr/>
        </p:nvCxnSpPr>
        <p:spPr>
          <a:xfrm>
            <a:off x="11555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FD10A44-79C1-3C4B-94CB-D67B6DCA9E3B}"/>
              </a:ext>
            </a:extLst>
          </p:cNvPr>
          <p:cNvCxnSpPr/>
          <p:nvPr/>
        </p:nvCxnSpPr>
        <p:spPr>
          <a:xfrm>
            <a:off x="11555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B1675242-495F-A64B-AD35-501B4AB6D5C7}"/>
              </a:ext>
            </a:extLst>
          </p:cNvPr>
          <p:cNvCxnSpPr/>
          <p:nvPr/>
        </p:nvCxnSpPr>
        <p:spPr>
          <a:xfrm>
            <a:off x="8483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EF5FB71-3073-8A4F-90B7-8447EDD84063}"/>
              </a:ext>
            </a:extLst>
          </p:cNvPr>
          <p:cNvCxnSpPr/>
          <p:nvPr/>
        </p:nvCxnSpPr>
        <p:spPr>
          <a:xfrm>
            <a:off x="8483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16889D7D-1F4F-2F4A-BD69-ECA26AFC6C6C}"/>
              </a:ext>
            </a:extLst>
          </p:cNvPr>
          <p:cNvCxnSpPr/>
          <p:nvPr/>
        </p:nvCxnSpPr>
        <p:spPr>
          <a:xfrm>
            <a:off x="8483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96C3CDED-7E63-4F42-BBDE-A9E80CE54E51}"/>
              </a:ext>
            </a:extLst>
          </p:cNvPr>
          <p:cNvCxnSpPr/>
          <p:nvPr/>
        </p:nvCxnSpPr>
        <p:spPr>
          <a:xfrm>
            <a:off x="8483464" y="56636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9A04170D-713B-BB41-95F0-033107A7B3F1}"/>
              </a:ext>
            </a:extLst>
          </p:cNvPr>
          <p:cNvCxnSpPr/>
          <p:nvPr/>
        </p:nvCxnSpPr>
        <p:spPr>
          <a:xfrm>
            <a:off x="6070464" y="29331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214103C-7145-5B4F-B4EB-0C6FFB3BEA8E}"/>
              </a:ext>
            </a:extLst>
          </p:cNvPr>
          <p:cNvCxnSpPr/>
          <p:nvPr/>
        </p:nvCxnSpPr>
        <p:spPr>
          <a:xfrm>
            <a:off x="6070464" y="38475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AD77367F-0599-D744-A725-E60AF69C6305}"/>
              </a:ext>
            </a:extLst>
          </p:cNvPr>
          <p:cNvCxnSpPr/>
          <p:nvPr/>
        </p:nvCxnSpPr>
        <p:spPr>
          <a:xfrm>
            <a:off x="6070464" y="4749225"/>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7" name="AutoShape 171">
            <a:extLst>
              <a:ext uri="{FF2B5EF4-FFF2-40B4-BE49-F238E27FC236}">
                <a16:creationId xmlns:a16="http://schemas.microsoft.com/office/drawing/2014/main" id="{8AB91BD4-ED1F-1D48-9A60-8105802C0FA5}"/>
              </a:ext>
            </a:extLst>
          </p:cNvPr>
          <p:cNvCxnSpPr>
            <a:cxnSpLocks noChangeShapeType="1"/>
          </p:cNvCxnSpPr>
          <p:nvPr/>
        </p:nvCxnSpPr>
        <p:spPr bwMode="auto">
          <a:xfrm rot="5400000">
            <a:off x="-432271" y="3276361"/>
            <a:ext cx="3963074" cy="787403"/>
          </a:xfrm>
          <a:prstGeom prst="bentConnector3">
            <a:avLst>
              <a:gd name="adj1" fmla="val 1639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8" name="AutoShape 171">
            <a:extLst>
              <a:ext uri="{FF2B5EF4-FFF2-40B4-BE49-F238E27FC236}">
                <a16:creationId xmlns:a16="http://schemas.microsoft.com/office/drawing/2014/main" id="{AF368FF0-A04D-484D-BFBD-727393A5326C}"/>
              </a:ext>
            </a:extLst>
          </p:cNvPr>
          <p:cNvCxnSpPr>
            <a:cxnSpLocks noChangeShapeType="1"/>
          </p:cNvCxnSpPr>
          <p:nvPr/>
        </p:nvCxnSpPr>
        <p:spPr bwMode="auto">
          <a:xfrm rot="5400000">
            <a:off x="1943771" y="3264799"/>
            <a:ext cx="3963075" cy="810529"/>
          </a:xfrm>
          <a:prstGeom prst="bentConnector3">
            <a:avLst>
              <a:gd name="adj1" fmla="val 17146"/>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09" name="AutoShape 171">
            <a:extLst>
              <a:ext uri="{FF2B5EF4-FFF2-40B4-BE49-F238E27FC236}">
                <a16:creationId xmlns:a16="http://schemas.microsoft.com/office/drawing/2014/main" id="{7810ADE8-6B01-9C45-9DB3-2A5088EB5EAB}"/>
              </a:ext>
            </a:extLst>
          </p:cNvPr>
          <p:cNvCxnSpPr>
            <a:cxnSpLocks noChangeShapeType="1"/>
          </p:cNvCxnSpPr>
          <p:nvPr/>
        </p:nvCxnSpPr>
        <p:spPr bwMode="auto">
          <a:xfrm rot="5400000">
            <a:off x="4946517" y="2812473"/>
            <a:ext cx="3060699" cy="812804"/>
          </a:xfrm>
          <a:prstGeom prst="bentConnector3">
            <a:avLst>
              <a:gd name="adj1" fmla="val 21784"/>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0" name="AutoShape 171">
            <a:extLst>
              <a:ext uri="{FF2B5EF4-FFF2-40B4-BE49-F238E27FC236}">
                <a16:creationId xmlns:a16="http://schemas.microsoft.com/office/drawing/2014/main" id="{40908CDD-5011-2948-8189-BBA4A09F5FE2}"/>
              </a:ext>
            </a:extLst>
          </p:cNvPr>
          <p:cNvCxnSpPr>
            <a:cxnSpLocks noChangeShapeType="1"/>
          </p:cNvCxnSpPr>
          <p:nvPr/>
        </p:nvCxnSpPr>
        <p:spPr bwMode="auto">
          <a:xfrm flipH="1">
            <a:off x="13587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1" name="AutoShape 171">
            <a:extLst>
              <a:ext uri="{FF2B5EF4-FFF2-40B4-BE49-F238E27FC236}">
                <a16:creationId xmlns:a16="http://schemas.microsoft.com/office/drawing/2014/main" id="{48852FAB-CB6C-854E-A36B-B61193081AF0}"/>
              </a:ext>
            </a:extLst>
          </p:cNvPr>
          <p:cNvCxnSpPr>
            <a:cxnSpLocks noChangeShapeType="1"/>
          </p:cNvCxnSpPr>
          <p:nvPr/>
        </p:nvCxnSpPr>
        <p:spPr bwMode="auto">
          <a:xfrm flipH="1">
            <a:off x="62736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2" name="AutoShape 171">
            <a:extLst>
              <a:ext uri="{FF2B5EF4-FFF2-40B4-BE49-F238E27FC236}">
                <a16:creationId xmlns:a16="http://schemas.microsoft.com/office/drawing/2014/main" id="{371BF201-67B4-2841-ABB1-E381A98217A6}"/>
              </a:ext>
            </a:extLst>
          </p:cNvPr>
          <p:cNvCxnSpPr>
            <a:cxnSpLocks noChangeShapeType="1"/>
          </p:cNvCxnSpPr>
          <p:nvPr/>
        </p:nvCxnSpPr>
        <p:spPr bwMode="auto">
          <a:xfrm rot="16200000" flipH="1">
            <a:off x="3238364" y="565845"/>
            <a:ext cx="1097280" cy="109728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13" name="Straight Arrow Connector 112">
            <a:extLst>
              <a:ext uri="{FF2B5EF4-FFF2-40B4-BE49-F238E27FC236}">
                <a16:creationId xmlns:a16="http://schemas.microsoft.com/office/drawing/2014/main" id="{7D0034D9-FCAE-CE4F-BBAF-13A0A3C11CA0}"/>
              </a:ext>
            </a:extLst>
          </p:cNvPr>
          <p:cNvCxnSpPr/>
          <p:nvPr/>
        </p:nvCxnSpPr>
        <p:spPr>
          <a:xfrm>
            <a:off x="4725157" y="1553247"/>
            <a:ext cx="0" cy="41056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pic>
        <p:nvPicPr>
          <p:cNvPr id="114" name="Picture 113">
            <a:extLst>
              <a:ext uri="{FF2B5EF4-FFF2-40B4-BE49-F238E27FC236}">
                <a16:creationId xmlns:a16="http://schemas.microsoft.com/office/drawing/2014/main" id="{0B4EA5BA-145F-D74A-9902-4EFEEA39BC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099" y="2615712"/>
            <a:ext cx="628944" cy="619238"/>
          </a:xfrm>
          <a:prstGeom prst="rect">
            <a:avLst/>
          </a:prstGeom>
        </p:spPr>
      </p:pic>
      <p:sp>
        <p:nvSpPr>
          <p:cNvPr id="115"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1346064" y="2615712"/>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6"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3724754" y="2615712"/>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17" name="Picture 116">
            <a:extLst>
              <a:ext uri="{FF2B5EF4-FFF2-40B4-BE49-F238E27FC236}">
                <a16:creationId xmlns:a16="http://schemas.microsoft.com/office/drawing/2014/main" id="{19323387-9A42-834C-A442-D5DDB16CF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745" y="2615712"/>
            <a:ext cx="628944" cy="619238"/>
          </a:xfrm>
          <a:prstGeom prst="rect">
            <a:avLst/>
          </a:prstGeom>
        </p:spPr>
      </p:pic>
      <p:sp>
        <p:nvSpPr>
          <p:cNvPr id="118"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6237492" y="202625"/>
            <a:ext cx="1257888" cy="62894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26" name="Picture 125">
            <a:extLst>
              <a:ext uri="{FF2B5EF4-FFF2-40B4-BE49-F238E27FC236}">
                <a16:creationId xmlns:a16="http://schemas.microsoft.com/office/drawing/2014/main" id="{D10F5EEC-1BD6-8E4A-8736-CD9B7FB866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2160" y="202625"/>
            <a:ext cx="628944" cy="619238"/>
          </a:xfrm>
          <a:prstGeom prst="rect">
            <a:avLst/>
          </a:prstGeom>
        </p:spPr>
      </p:pic>
      <p:sp>
        <p:nvSpPr>
          <p:cNvPr id="127"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1344583" y="1343861"/>
            <a:ext cx="1257888" cy="62894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28" name="Picture 127">
            <a:extLst>
              <a:ext uri="{FF2B5EF4-FFF2-40B4-BE49-F238E27FC236}">
                <a16:creationId xmlns:a16="http://schemas.microsoft.com/office/drawing/2014/main" id="{804F28E5-9134-6C4A-8DD0-41153683D7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618" y="1352596"/>
            <a:ext cx="628944" cy="619238"/>
          </a:xfrm>
          <a:prstGeom prst="rect">
            <a:avLst/>
          </a:prstGeom>
        </p:spPr>
      </p:pic>
      <p:pic>
        <p:nvPicPr>
          <p:cNvPr id="129" name="Picture 128">
            <a:extLst>
              <a:ext uri="{FF2B5EF4-FFF2-40B4-BE49-F238E27FC236}">
                <a16:creationId xmlns:a16="http://schemas.microsoft.com/office/drawing/2014/main" id="{47807048-6017-DD4C-A5C1-F0D29D37EF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745" y="1352596"/>
            <a:ext cx="628944" cy="619238"/>
          </a:xfrm>
          <a:prstGeom prst="rect">
            <a:avLst/>
          </a:prstGeom>
        </p:spPr>
      </p:pic>
      <p:sp>
        <p:nvSpPr>
          <p:cNvPr id="130"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724754" y="1343861"/>
            <a:ext cx="1257888" cy="62894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1"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6264732" y="2615712"/>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32" name="Picture 131">
            <a:extLst>
              <a:ext uri="{FF2B5EF4-FFF2-40B4-BE49-F238E27FC236}">
                <a16:creationId xmlns:a16="http://schemas.microsoft.com/office/drawing/2014/main" id="{B8E45ADA-B352-834C-BAA2-34A1154870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3768" y="2615712"/>
            <a:ext cx="628944" cy="619238"/>
          </a:xfrm>
          <a:prstGeom prst="rect">
            <a:avLst/>
          </a:prstGeom>
        </p:spPr>
      </p:pic>
      <p:sp>
        <p:nvSpPr>
          <p:cNvPr id="133" name="AutoShape 167">
            <a:extLst>
              <a:ext uri="{FF2B5EF4-FFF2-40B4-BE49-F238E27FC236}">
                <a16:creationId xmlns:a16="http://schemas.microsoft.com/office/drawing/2014/main" id="{5D320656-CE9C-0340-8C77-F0CCBA855F57}"/>
              </a:ext>
            </a:extLst>
          </p:cNvPr>
          <p:cNvSpPr>
            <a:spLocks noChangeArrowheads="1"/>
          </p:cNvSpPr>
          <p:nvPr/>
        </p:nvSpPr>
        <p:spPr bwMode="auto">
          <a:xfrm>
            <a:off x="2198892" y="215325"/>
            <a:ext cx="1257888" cy="62894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34" name="Picture 133">
            <a:extLst>
              <a:ext uri="{FF2B5EF4-FFF2-40B4-BE49-F238E27FC236}">
                <a16:creationId xmlns:a16="http://schemas.microsoft.com/office/drawing/2014/main" id="{53934459-A699-7A4A-B9D2-287B7EA451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3560" y="215325"/>
            <a:ext cx="628944" cy="619238"/>
          </a:xfrm>
          <a:prstGeom prst="rect">
            <a:avLst/>
          </a:prstGeom>
        </p:spPr>
      </p:pic>
      <p:pic>
        <p:nvPicPr>
          <p:cNvPr id="135" name="Picture 134">
            <a:extLst>
              <a:ext uri="{FF2B5EF4-FFF2-40B4-BE49-F238E27FC236}">
                <a16:creationId xmlns:a16="http://schemas.microsoft.com/office/drawing/2014/main" id="{4B5A677D-8C43-9F4B-A0D1-24A07779CF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6528" y="1352596"/>
            <a:ext cx="628944" cy="619238"/>
          </a:xfrm>
          <a:prstGeom prst="rect">
            <a:avLst/>
          </a:prstGeom>
        </p:spPr>
      </p:pic>
      <p:sp>
        <p:nvSpPr>
          <p:cNvPr id="136" name="AutoShape 167">
            <a:extLst>
              <a:ext uri="{FF2B5EF4-FFF2-40B4-BE49-F238E27FC236}">
                <a16:creationId xmlns:a16="http://schemas.microsoft.com/office/drawing/2014/main" id="{69F5393C-D913-DF45-B494-CE6AC558A9CF}"/>
              </a:ext>
            </a:extLst>
          </p:cNvPr>
          <p:cNvSpPr>
            <a:spLocks noChangeArrowheads="1"/>
          </p:cNvSpPr>
          <p:nvPr/>
        </p:nvSpPr>
        <p:spPr bwMode="auto">
          <a:xfrm>
            <a:off x="6237492" y="1343861"/>
            <a:ext cx="1257888" cy="62894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37" name="Picture 136">
            <a:extLst>
              <a:ext uri="{FF2B5EF4-FFF2-40B4-BE49-F238E27FC236}">
                <a16:creationId xmlns:a16="http://schemas.microsoft.com/office/drawing/2014/main" id="{57AEECA2-6798-A043-9491-0B146AF317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2399" y="3524468"/>
            <a:ext cx="628944" cy="619238"/>
          </a:xfrm>
          <a:prstGeom prst="rect">
            <a:avLst/>
          </a:prstGeom>
        </p:spPr>
      </p:pic>
      <p:sp>
        <p:nvSpPr>
          <p:cNvPr id="138" name="AutoShape 167">
            <a:extLst>
              <a:ext uri="{FF2B5EF4-FFF2-40B4-BE49-F238E27FC236}">
                <a16:creationId xmlns:a16="http://schemas.microsoft.com/office/drawing/2014/main" id="{168D976B-D125-5B4B-8162-C30F22A66B43}"/>
              </a:ext>
            </a:extLst>
          </p:cNvPr>
          <p:cNvSpPr>
            <a:spLocks noChangeArrowheads="1"/>
          </p:cNvSpPr>
          <p:nvPr/>
        </p:nvSpPr>
        <p:spPr bwMode="auto">
          <a:xfrm>
            <a:off x="1333364" y="3524468"/>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9" name="AutoShape 167">
            <a:extLst>
              <a:ext uri="{FF2B5EF4-FFF2-40B4-BE49-F238E27FC236}">
                <a16:creationId xmlns:a16="http://schemas.microsoft.com/office/drawing/2014/main" id="{BEF88054-7EE7-6C4C-B7F2-FD66F79E6C25}"/>
              </a:ext>
            </a:extLst>
          </p:cNvPr>
          <p:cNvSpPr>
            <a:spLocks noChangeArrowheads="1"/>
          </p:cNvSpPr>
          <p:nvPr/>
        </p:nvSpPr>
        <p:spPr bwMode="auto">
          <a:xfrm>
            <a:off x="3724754" y="3524468"/>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40" name="Picture 139">
            <a:extLst>
              <a:ext uri="{FF2B5EF4-FFF2-40B4-BE49-F238E27FC236}">
                <a16:creationId xmlns:a16="http://schemas.microsoft.com/office/drawing/2014/main" id="{11B21337-D2DF-0F45-9EED-B740218B58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745" y="3524468"/>
            <a:ext cx="628944" cy="619238"/>
          </a:xfrm>
          <a:prstGeom prst="rect">
            <a:avLst/>
          </a:prstGeom>
        </p:spPr>
      </p:pic>
      <p:sp>
        <p:nvSpPr>
          <p:cNvPr id="141" name="AutoShape 167">
            <a:extLst>
              <a:ext uri="{FF2B5EF4-FFF2-40B4-BE49-F238E27FC236}">
                <a16:creationId xmlns:a16="http://schemas.microsoft.com/office/drawing/2014/main" id="{15319330-3487-3647-B621-FD3E194EC0DE}"/>
              </a:ext>
            </a:extLst>
          </p:cNvPr>
          <p:cNvSpPr>
            <a:spLocks noChangeArrowheads="1"/>
          </p:cNvSpPr>
          <p:nvPr/>
        </p:nvSpPr>
        <p:spPr bwMode="auto">
          <a:xfrm>
            <a:off x="6252032" y="3524468"/>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42" name="Picture 141">
            <a:extLst>
              <a:ext uri="{FF2B5EF4-FFF2-40B4-BE49-F238E27FC236}">
                <a16:creationId xmlns:a16="http://schemas.microsoft.com/office/drawing/2014/main" id="{18D3A5AB-005A-EA40-8F97-41603BB3DF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1068" y="3524468"/>
            <a:ext cx="628944" cy="619238"/>
          </a:xfrm>
          <a:prstGeom prst="rect">
            <a:avLst/>
          </a:prstGeom>
        </p:spPr>
      </p:pic>
      <p:pic>
        <p:nvPicPr>
          <p:cNvPr id="143" name="Picture 142">
            <a:extLst>
              <a:ext uri="{FF2B5EF4-FFF2-40B4-BE49-F238E27FC236}">
                <a16:creationId xmlns:a16="http://schemas.microsoft.com/office/drawing/2014/main" id="{3EEA092E-2AA6-8347-9DDC-B1F09E4A5D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099" y="4433224"/>
            <a:ext cx="628944" cy="619238"/>
          </a:xfrm>
          <a:prstGeom prst="rect">
            <a:avLst/>
          </a:prstGeom>
        </p:spPr>
      </p:pic>
      <p:sp>
        <p:nvSpPr>
          <p:cNvPr id="144" name="AutoShape 167">
            <a:extLst>
              <a:ext uri="{FF2B5EF4-FFF2-40B4-BE49-F238E27FC236}">
                <a16:creationId xmlns:a16="http://schemas.microsoft.com/office/drawing/2014/main" id="{32F7F66F-21D4-414F-B5F9-BA0CE0BE0644}"/>
              </a:ext>
            </a:extLst>
          </p:cNvPr>
          <p:cNvSpPr>
            <a:spLocks noChangeArrowheads="1"/>
          </p:cNvSpPr>
          <p:nvPr/>
        </p:nvSpPr>
        <p:spPr bwMode="auto">
          <a:xfrm>
            <a:off x="1346064" y="4433224"/>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5" name="AutoShape 167">
            <a:extLst>
              <a:ext uri="{FF2B5EF4-FFF2-40B4-BE49-F238E27FC236}">
                <a16:creationId xmlns:a16="http://schemas.microsoft.com/office/drawing/2014/main" id="{6ABCF732-9637-9343-BB13-05F563F39881}"/>
              </a:ext>
            </a:extLst>
          </p:cNvPr>
          <p:cNvSpPr>
            <a:spLocks noChangeArrowheads="1"/>
          </p:cNvSpPr>
          <p:nvPr/>
        </p:nvSpPr>
        <p:spPr bwMode="auto">
          <a:xfrm>
            <a:off x="3724754" y="4433224"/>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46" name="Picture 145">
            <a:extLst>
              <a:ext uri="{FF2B5EF4-FFF2-40B4-BE49-F238E27FC236}">
                <a16:creationId xmlns:a16="http://schemas.microsoft.com/office/drawing/2014/main" id="{ED236CC3-1EE5-8C4D-9DCF-B50FFE1EB0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745" y="4433224"/>
            <a:ext cx="628944" cy="619238"/>
          </a:xfrm>
          <a:prstGeom prst="rect">
            <a:avLst/>
          </a:prstGeom>
        </p:spPr>
      </p:pic>
      <p:sp>
        <p:nvSpPr>
          <p:cNvPr id="147" name="AutoShape 167">
            <a:extLst>
              <a:ext uri="{FF2B5EF4-FFF2-40B4-BE49-F238E27FC236}">
                <a16:creationId xmlns:a16="http://schemas.microsoft.com/office/drawing/2014/main" id="{D83B5FCB-136A-3F47-9FFA-528AF05F9B2B}"/>
              </a:ext>
            </a:extLst>
          </p:cNvPr>
          <p:cNvSpPr>
            <a:spLocks noChangeArrowheads="1"/>
          </p:cNvSpPr>
          <p:nvPr/>
        </p:nvSpPr>
        <p:spPr bwMode="auto">
          <a:xfrm>
            <a:off x="6264732" y="4433224"/>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48" name="Picture 147">
            <a:extLst>
              <a:ext uri="{FF2B5EF4-FFF2-40B4-BE49-F238E27FC236}">
                <a16:creationId xmlns:a16="http://schemas.microsoft.com/office/drawing/2014/main" id="{96057638-D436-B740-B114-39CC1B055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3768" y="4433224"/>
            <a:ext cx="628944" cy="619238"/>
          </a:xfrm>
          <a:prstGeom prst="rect">
            <a:avLst/>
          </a:prstGeom>
        </p:spPr>
      </p:pic>
      <p:pic>
        <p:nvPicPr>
          <p:cNvPr id="149" name="Picture 148">
            <a:extLst>
              <a:ext uri="{FF2B5EF4-FFF2-40B4-BE49-F238E27FC236}">
                <a16:creationId xmlns:a16="http://schemas.microsoft.com/office/drawing/2014/main" id="{6591E0A5-8CC9-414B-9B08-29B4F1557C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099" y="5341980"/>
            <a:ext cx="628944" cy="619238"/>
          </a:xfrm>
          <a:prstGeom prst="rect">
            <a:avLst/>
          </a:prstGeom>
        </p:spPr>
      </p:pic>
      <p:sp>
        <p:nvSpPr>
          <p:cNvPr id="150" name="AutoShape 167">
            <a:extLst>
              <a:ext uri="{FF2B5EF4-FFF2-40B4-BE49-F238E27FC236}">
                <a16:creationId xmlns:a16="http://schemas.microsoft.com/office/drawing/2014/main" id="{56F1D7FA-D8E6-7E44-824B-B3E18340FC24}"/>
              </a:ext>
            </a:extLst>
          </p:cNvPr>
          <p:cNvSpPr>
            <a:spLocks noChangeArrowheads="1"/>
          </p:cNvSpPr>
          <p:nvPr/>
        </p:nvSpPr>
        <p:spPr bwMode="auto">
          <a:xfrm>
            <a:off x="1346064" y="5341980"/>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1" name="AutoShape 167">
            <a:extLst>
              <a:ext uri="{FF2B5EF4-FFF2-40B4-BE49-F238E27FC236}">
                <a16:creationId xmlns:a16="http://schemas.microsoft.com/office/drawing/2014/main" id="{C8E72869-5DAD-CA47-9092-DB35F22AA336}"/>
              </a:ext>
            </a:extLst>
          </p:cNvPr>
          <p:cNvSpPr>
            <a:spLocks noChangeArrowheads="1"/>
          </p:cNvSpPr>
          <p:nvPr/>
        </p:nvSpPr>
        <p:spPr bwMode="auto">
          <a:xfrm>
            <a:off x="3724754" y="5341980"/>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52" name="Picture 151">
            <a:extLst>
              <a:ext uri="{FF2B5EF4-FFF2-40B4-BE49-F238E27FC236}">
                <a16:creationId xmlns:a16="http://schemas.microsoft.com/office/drawing/2014/main" id="{F0780B07-56E2-FB4C-83AB-839A481EDF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3745" y="5341980"/>
            <a:ext cx="628944" cy="619238"/>
          </a:xfrm>
          <a:prstGeom prst="rect">
            <a:avLst/>
          </a:prstGeom>
        </p:spPr>
      </p:pic>
      <p:cxnSp>
        <p:nvCxnSpPr>
          <p:cNvPr id="161" name="AutoShape 171">
            <a:extLst>
              <a:ext uri="{FF2B5EF4-FFF2-40B4-BE49-F238E27FC236}">
                <a16:creationId xmlns:a16="http://schemas.microsoft.com/office/drawing/2014/main" id="{62627C59-C5A5-B048-849B-BE0EDBCDED5C}"/>
              </a:ext>
            </a:extLst>
          </p:cNvPr>
          <p:cNvCxnSpPr>
            <a:cxnSpLocks noChangeShapeType="1"/>
          </p:cNvCxnSpPr>
          <p:nvPr/>
        </p:nvCxnSpPr>
        <p:spPr bwMode="auto">
          <a:xfrm rot="5400000">
            <a:off x="6915017" y="3256973"/>
            <a:ext cx="3975101" cy="838206"/>
          </a:xfrm>
          <a:prstGeom prst="bentConnector3">
            <a:avLst>
              <a:gd name="adj1" fmla="val 16745"/>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62" name="AutoShape 171">
            <a:extLst>
              <a:ext uri="{FF2B5EF4-FFF2-40B4-BE49-F238E27FC236}">
                <a16:creationId xmlns:a16="http://schemas.microsoft.com/office/drawing/2014/main" id="{47331B23-FD9C-7C46-9803-0904918CC925}"/>
              </a:ext>
            </a:extLst>
          </p:cNvPr>
          <p:cNvCxnSpPr>
            <a:cxnSpLocks noChangeShapeType="1"/>
          </p:cNvCxnSpPr>
          <p:nvPr/>
        </p:nvCxnSpPr>
        <p:spPr bwMode="auto">
          <a:xfrm flipH="1">
            <a:off x="8712064" y="532825"/>
            <a:ext cx="914400" cy="10972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63" name="AutoShape 167">
            <a:extLst>
              <a:ext uri="{FF2B5EF4-FFF2-40B4-BE49-F238E27FC236}">
                <a16:creationId xmlns:a16="http://schemas.microsoft.com/office/drawing/2014/main" id="{FE73F057-2839-BD4A-9AEE-E19E50128A15}"/>
              </a:ext>
            </a:extLst>
          </p:cNvPr>
          <p:cNvSpPr>
            <a:spLocks noChangeArrowheads="1"/>
          </p:cNvSpPr>
          <p:nvPr/>
        </p:nvSpPr>
        <p:spPr bwMode="auto">
          <a:xfrm>
            <a:off x="8675892" y="202625"/>
            <a:ext cx="1257888" cy="62894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64" name="Picture 163">
            <a:extLst>
              <a:ext uri="{FF2B5EF4-FFF2-40B4-BE49-F238E27FC236}">
                <a16:creationId xmlns:a16="http://schemas.microsoft.com/office/drawing/2014/main" id="{55EA3F77-D77F-304F-8142-AFC3554C47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0560" y="202625"/>
            <a:ext cx="628944" cy="619238"/>
          </a:xfrm>
          <a:prstGeom prst="rect">
            <a:avLst/>
          </a:prstGeom>
        </p:spPr>
      </p:pic>
      <p:sp>
        <p:nvSpPr>
          <p:cNvPr id="165" name="AutoShape 167">
            <a:extLst>
              <a:ext uri="{FF2B5EF4-FFF2-40B4-BE49-F238E27FC236}">
                <a16:creationId xmlns:a16="http://schemas.microsoft.com/office/drawing/2014/main" id="{47F0E74B-3902-F549-AC34-C5446FDB115B}"/>
              </a:ext>
            </a:extLst>
          </p:cNvPr>
          <p:cNvSpPr>
            <a:spLocks noChangeArrowheads="1"/>
          </p:cNvSpPr>
          <p:nvPr/>
        </p:nvSpPr>
        <p:spPr bwMode="auto">
          <a:xfrm>
            <a:off x="8703132" y="2615712"/>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66" name="Picture 165">
            <a:extLst>
              <a:ext uri="{FF2B5EF4-FFF2-40B4-BE49-F238E27FC236}">
                <a16:creationId xmlns:a16="http://schemas.microsoft.com/office/drawing/2014/main" id="{2B5D962E-F355-7544-853F-3F34F504CC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2168" y="2615712"/>
            <a:ext cx="628944" cy="619238"/>
          </a:xfrm>
          <a:prstGeom prst="rect">
            <a:avLst/>
          </a:prstGeom>
        </p:spPr>
      </p:pic>
      <p:pic>
        <p:nvPicPr>
          <p:cNvPr id="167" name="Picture 166">
            <a:extLst>
              <a:ext uri="{FF2B5EF4-FFF2-40B4-BE49-F238E27FC236}">
                <a16:creationId xmlns:a16="http://schemas.microsoft.com/office/drawing/2014/main" id="{8E535B01-0131-C744-B615-B29C95EBB6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94928" y="1352596"/>
            <a:ext cx="628944" cy="619238"/>
          </a:xfrm>
          <a:prstGeom prst="rect">
            <a:avLst/>
          </a:prstGeom>
        </p:spPr>
      </p:pic>
      <p:sp>
        <p:nvSpPr>
          <p:cNvPr id="168" name="AutoShape 167">
            <a:extLst>
              <a:ext uri="{FF2B5EF4-FFF2-40B4-BE49-F238E27FC236}">
                <a16:creationId xmlns:a16="http://schemas.microsoft.com/office/drawing/2014/main" id="{3E318241-A31C-3C40-A179-57E4AFDAF66F}"/>
              </a:ext>
            </a:extLst>
          </p:cNvPr>
          <p:cNvSpPr>
            <a:spLocks noChangeArrowheads="1"/>
          </p:cNvSpPr>
          <p:nvPr/>
        </p:nvSpPr>
        <p:spPr bwMode="auto">
          <a:xfrm>
            <a:off x="8675892" y="1343861"/>
            <a:ext cx="1257888" cy="62894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9" name="AutoShape 167">
            <a:extLst>
              <a:ext uri="{FF2B5EF4-FFF2-40B4-BE49-F238E27FC236}">
                <a16:creationId xmlns:a16="http://schemas.microsoft.com/office/drawing/2014/main" id="{CF2C0829-34BF-1E40-9643-74FD75054D6F}"/>
              </a:ext>
            </a:extLst>
          </p:cNvPr>
          <p:cNvSpPr>
            <a:spLocks noChangeArrowheads="1"/>
          </p:cNvSpPr>
          <p:nvPr/>
        </p:nvSpPr>
        <p:spPr bwMode="auto">
          <a:xfrm>
            <a:off x="8690432" y="3524468"/>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70" name="Picture 169">
            <a:extLst>
              <a:ext uri="{FF2B5EF4-FFF2-40B4-BE49-F238E27FC236}">
                <a16:creationId xmlns:a16="http://schemas.microsoft.com/office/drawing/2014/main" id="{6D712D56-8642-904F-83BE-7706FF8578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9468" y="3524468"/>
            <a:ext cx="628944" cy="619238"/>
          </a:xfrm>
          <a:prstGeom prst="rect">
            <a:avLst/>
          </a:prstGeom>
        </p:spPr>
      </p:pic>
      <p:sp>
        <p:nvSpPr>
          <p:cNvPr id="171" name="AutoShape 167">
            <a:extLst>
              <a:ext uri="{FF2B5EF4-FFF2-40B4-BE49-F238E27FC236}">
                <a16:creationId xmlns:a16="http://schemas.microsoft.com/office/drawing/2014/main" id="{87C4ECF9-ED66-2E43-9104-C751E6A30B6D}"/>
              </a:ext>
            </a:extLst>
          </p:cNvPr>
          <p:cNvSpPr>
            <a:spLocks noChangeArrowheads="1"/>
          </p:cNvSpPr>
          <p:nvPr/>
        </p:nvSpPr>
        <p:spPr bwMode="auto">
          <a:xfrm>
            <a:off x="8703132" y="4433224"/>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72" name="Picture 171">
            <a:extLst>
              <a:ext uri="{FF2B5EF4-FFF2-40B4-BE49-F238E27FC236}">
                <a16:creationId xmlns:a16="http://schemas.microsoft.com/office/drawing/2014/main" id="{131A9B89-1223-2648-AEC6-0D956E4898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2168" y="4433224"/>
            <a:ext cx="628944" cy="619238"/>
          </a:xfrm>
          <a:prstGeom prst="rect">
            <a:avLst/>
          </a:prstGeom>
        </p:spPr>
      </p:pic>
      <p:sp>
        <p:nvSpPr>
          <p:cNvPr id="173" name="AutoShape 167">
            <a:extLst>
              <a:ext uri="{FF2B5EF4-FFF2-40B4-BE49-F238E27FC236}">
                <a16:creationId xmlns:a16="http://schemas.microsoft.com/office/drawing/2014/main" id="{77351724-CE98-684A-9708-E3DD5446BA4A}"/>
              </a:ext>
            </a:extLst>
          </p:cNvPr>
          <p:cNvSpPr>
            <a:spLocks noChangeArrowheads="1"/>
          </p:cNvSpPr>
          <p:nvPr/>
        </p:nvSpPr>
        <p:spPr bwMode="auto">
          <a:xfrm>
            <a:off x="8703132" y="5341980"/>
            <a:ext cx="1257888" cy="62894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74" name="Picture 173">
            <a:extLst>
              <a:ext uri="{FF2B5EF4-FFF2-40B4-BE49-F238E27FC236}">
                <a16:creationId xmlns:a16="http://schemas.microsoft.com/office/drawing/2014/main" id="{0FB48811-8D0E-2541-AD03-796C8EEAB4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2168" y="5341980"/>
            <a:ext cx="628944" cy="619238"/>
          </a:xfrm>
          <a:prstGeom prst="rect">
            <a:avLst/>
          </a:prstGeom>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8" name="AutoShape 167">
            <a:extLst>
              <a:ext uri="{FF2B5EF4-FFF2-40B4-BE49-F238E27FC236}">
                <a16:creationId xmlns:a16="http://schemas.microsoft.com/office/drawing/2014/main" id="{5B8236CA-7EBC-DC48-ACAC-DABF4E6D27C2}"/>
              </a:ext>
            </a:extLst>
          </p:cNvPr>
          <p:cNvSpPr>
            <a:spLocks noChangeArrowheads="1"/>
          </p:cNvSpPr>
          <p:nvPr/>
        </p:nvSpPr>
        <p:spPr bwMode="auto">
          <a:xfrm>
            <a:off x="1150548" y="844674"/>
            <a:ext cx="1282625" cy="641313"/>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19" name="Picture 18">
            <a:extLst>
              <a:ext uri="{FF2B5EF4-FFF2-40B4-BE49-F238E27FC236}">
                <a16:creationId xmlns:a16="http://schemas.microsoft.com/office/drawing/2014/main" id="{1AD12BE8-14D0-4348-96C8-DD85E5CA50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1070" y="844674"/>
            <a:ext cx="641313" cy="631416"/>
          </a:xfrm>
          <a:prstGeom prst="rect">
            <a:avLst/>
          </a:prstGeom>
        </p:spPr>
      </p:pic>
      <p:sp>
        <p:nvSpPr>
          <p:cNvPr id="20" name="AutoShape 167">
            <a:extLst>
              <a:ext uri="{FF2B5EF4-FFF2-40B4-BE49-F238E27FC236}">
                <a16:creationId xmlns:a16="http://schemas.microsoft.com/office/drawing/2014/main" id="{48E745F5-07AD-104B-AED6-B2FAA00A2452}"/>
              </a:ext>
            </a:extLst>
          </p:cNvPr>
          <p:cNvSpPr>
            <a:spLocks noChangeArrowheads="1"/>
          </p:cNvSpPr>
          <p:nvPr/>
        </p:nvSpPr>
        <p:spPr bwMode="auto">
          <a:xfrm>
            <a:off x="2640503" y="2670634"/>
            <a:ext cx="1282625" cy="641313"/>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1" name="Picture 20">
            <a:extLst>
              <a:ext uri="{FF2B5EF4-FFF2-40B4-BE49-F238E27FC236}">
                <a16:creationId xmlns:a16="http://schemas.microsoft.com/office/drawing/2014/main" id="{684DB647-F844-674E-AFC0-2094830D12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1025" y="2675088"/>
            <a:ext cx="641313" cy="631416"/>
          </a:xfrm>
          <a:prstGeom prst="rect">
            <a:avLst/>
          </a:prstGeom>
        </p:spPr>
      </p:pic>
      <p:sp>
        <p:nvSpPr>
          <p:cNvPr id="22" name="AutoShape 167">
            <a:extLst>
              <a:ext uri="{FF2B5EF4-FFF2-40B4-BE49-F238E27FC236}">
                <a16:creationId xmlns:a16="http://schemas.microsoft.com/office/drawing/2014/main" id="{E915C6C7-66F6-CA4C-8C01-6197F7FC576E}"/>
              </a:ext>
            </a:extLst>
          </p:cNvPr>
          <p:cNvSpPr>
            <a:spLocks noChangeArrowheads="1"/>
          </p:cNvSpPr>
          <p:nvPr/>
        </p:nvSpPr>
        <p:spPr bwMode="auto">
          <a:xfrm>
            <a:off x="3981025" y="4496594"/>
            <a:ext cx="1282625" cy="641313"/>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3" name="Picture 22">
            <a:extLst>
              <a:ext uri="{FF2B5EF4-FFF2-40B4-BE49-F238E27FC236}">
                <a16:creationId xmlns:a16="http://schemas.microsoft.com/office/drawing/2014/main" id="{0A697C65-95E0-A942-A4DC-412A0DA37E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1547" y="4505501"/>
            <a:ext cx="650220" cy="631416"/>
          </a:xfrm>
          <a:prstGeom prst="rect">
            <a:avLst/>
          </a:prstGeom>
        </p:spPr>
      </p:pic>
    </p:spTree>
    <p:extLst>
      <p:ext uri="{BB962C8B-B14F-4D97-AF65-F5344CB8AC3E}">
        <p14:creationId xmlns:p14="http://schemas.microsoft.com/office/powerpoint/2010/main" val="50183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8" id="{3E9BFF08-D666-F849-BBDB-815EEC26A418}" vid="{21F1947E-B734-F041-AB05-DC59F3C199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195</Words>
  <Application>Microsoft Macintosh PowerPoint</Application>
  <PresentationFormat>Widescreen</PresentationFormat>
  <Paragraphs>88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2022-04-04T21:41:49Z</dcterms:created>
  <dcterms:modified xsi:type="dcterms:W3CDTF">2022-04-04T21:42:17Z</dcterms:modified>
</cp:coreProperties>
</file>