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0" r:id="rId1"/>
  </p:sldMasterIdLst>
  <p:notesMasterIdLst>
    <p:notesMasterId r:id="rId5"/>
  </p:notesMasterIdLst>
  <p:sldIdLst>
    <p:sldId id="342" r:id="rId2"/>
    <p:sldId id="260" r:id="rId3"/>
    <p:sldId id="270" r:id="rId4"/>
  </p:sldIdLst>
  <p:sldSz cx="12192000" cy="6858000"/>
  <p:notesSz cx="6858000" cy="9144000"/>
  <p:embeddedFontLst>
    <p:embeddedFont>
      <p:font typeface="Calibri" panose="020F0502020204030204" pitchFamily="34" charset="0"/>
      <p:regular r:id="rId6"/>
      <p:bold r:id="rId7"/>
      <p:italic r:id="rId8"/>
      <p:boldItalic r:id="rId9"/>
    </p:embeddedFont>
    <p:embeddedFont>
      <p:font typeface="Century Gothic" panose="020B0502020202020204" pitchFamily="34" charset="0"/>
      <p:regular r:id="rId10"/>
      <p:bold r:id="rId11"/>
      <p:italic r:id="rId12"/>
      <p:boldItalic r:id="rId13"/>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E5307FF7-BB76-48CB-B092-F1223D3E1BD8}">
  <a:tblStyle styleId="{E5307FF7-BB76-48CB-B092-F1223D3E1BD8}" styleName="Table_0">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9EFF7"/>
          </a:solidFill>
        </a:fill>
      </a:tcStyle>
    </a:wholeTbl>
    <a:band1H>
      <a:tcTxStyle/>
      <a:tcStyle>
        <a:tcBdr/>
        <a:fill>
          <a:solidFill>
            <a:srgbClr val="D0DEEF"/>
          </a:solidFill>
        </a:fill>
      </a:tcStyle>
    </a:band1H>
    <a:band2H>
      <a:tcTxStyle/>
      <a:tcStyle>
        <a:tcBdr/>
      </a:tcStyle>
    </a:band2H>
    <a:band1V>
      <a:tcTxStyle/>
      <a:tcStyle>
        <a:tcBdr/>
        <a:fill>
          <a:solidFill>
            <a:srgbClr val="D0DEEF"/>
          </a:solidFill>
        </a:fill>
      </a:tcStyle>
    </a:band1V>
    <a:band2V>
      <a:tcTxStyle/>
      <a:tcStyle>
        <a:tcBdr/>
      </a:tcStyle>
    </a:band2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790" autoAdjust="0"/>
    <p:restoredTop sz="94660"/>
  </p:normalViewPr>
  <p:slideViewPr>
    <p:cSldViewPr snapToGrid="0">
      <p:cViewPr varScale="1">
        <p:scale>
          <a:sx n="128" d="100"/>
          <a:sy n="128" d="100"/>
        </p:scale>
        <p:origin x="656"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3.fntdata"/><Relationship Id="rId13" Type="http://schemas.openxmlformats.org/officeDocument/2006/relationships/font" Target="fonts/font8.fntdata"/><Relationship Id="rId3" Type="http://schemas.openxmlformats.org/officeDocument/2006/relationships/slide" Target="slides/slide2.xml"/><Relationship Id="rId7" Type="http://schemas.openxmlformats.org/officeDocument/2006/relationships/font" Target="fonts/font2.fntdata"/><Relationship Id="rId12" Type="http://schemas.openxmlformats.org/officeDocument/2006/relationships/font" Target="fonts/font7.fntdata"/><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font" Target="fonts/font1.fntdata"/><Relationship Id="rId11" Type="http://schemas.openxmlformats.org/officeDocument/2006/relationships/font" Target="fonts/font6.fntdata"/><Relationship Id="rId5" Type="http://schemas.openxmlformats.org/officeDocument/2006/relationships/notesMaster" Target="notesMasters/notesMaster1.xml"/><Relationship Id="rId15" Type="http://schemas.openxmlformats.org/officeDocument/2006/relationships/viewProps" Target="viewProps.xml"/><Relationship Id="rId10" Type="http://schemas.openxmlformats.org/officeDocument/2006/relationships/font" Target="fonts/font5.fntdata"/><Relationship Id="rId4" Type="http://schemas.openxmlformats.org/officeDocument/2006/relationships/slide" Target="slides/slide3.xml"/><Relationship Id="rId9" Type="http://schemas.openxmlformats.org/officeDocument/2006/relationships/font" Target="fonts/font4.fntdata"/><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dirty="0">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2" name="Google Shape;162;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63" name="Google Shape;163;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a:t>
            </a:fld>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9"/>
        <p:cNvGrpSpPr/>
        <p:nvPr/>
      </p:nvGrpSpPr>
      <p:grpSpPr>
        <a:xfrm>
          <a:off x="0" y="0"/>
          <a:ext cx="0" cy="0"/>
          <a:chOff x="0" y="0"/>
          <a:chExt cx="0" cy="0"/>
        </a:xfrm>
      </p:grpSpPr>
      <p:sp>
        <p:nvSpPr>
          <p:cNvPr id="350" name="Google Shape;350;p1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51" name="Google Shape;351;p1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352" name="Google Shape;352;p1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a:t>
            </a:fld>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Титульный слайд" type="title">
  <p:cSld name="TITLE">
    <p:spTree>
      <p:nvGrpSpPr>
        <p:cNvPr id="1" name="Shape 15"/>
        <p:cNvGrpSpPr/>
        <p:nvPr/>
      </p:nvGrpSpPr>
      <p:grpSpPr>
        <a:xfrm>
          <a:off x="0" y="0"/>
          <a:ext cx="0" cy="0"/>
          <a:chOff x="0" y="0"/>
          <a:chExt cx="0" cy="0"/>
        </a:xfrm>
      </p:grpSpPr>
      <p:sp>
        <p:nvSpPr>
          <p:cNvPr id="16" name="Google Shape;16;p2"/>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2"/>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9" name="Google Shape;19;p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20" name="Google Shape;20;p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Заголовок и вертикальный текст" type="vertTx">
  <p:cSld name="VERTICAL_TEXT">
    <p:spTree>
      <p:nvGrpSpPr>
        <p:cNvPr id="1" name="Shape 73"/>
        <p:cNvGrpSpPr/>
        <p:nvPr/>
      </p:nvGrpSpPr>
      <p:grpSpPr>
        <a:xfrm>
          <a:off x="0" y="0"/>
          <a:ext cx="0" cy="0"/>
          <a:chOff x="0" y="0"/>
          <a:chExt cx="0" cy="0"/>
        </a:xfrm>
      </p:grpSpPr>
      <p:sp>
        <p:nvSpPr>
          <p:cNvPr id="74" name="Google Shape;74;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5" name="Google Shape;75;p12"/>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6" name="Google Shape;76;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7" name="Google Shape;77;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8" name="Google Shape;78;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Вертикальный заголовок и текст" type="vertTitleAndTx">
  <p:cSld name="VERTICAL_TITLE_AND_VERTICAL_TEXT">
    <p:spTree>
      <p:nvGrpSpPr>
        <p:cNvPr id="1" name="Shape 79"/>
        <p:cNvGrpSpPr/>
        <p:nvPr/>
      </p:nvGrpSpPr>
      <p:grpSpPr>
        <a:xfrm>
          <a:off x="0" y="0"/>
          <a:ext cx="0" cy="0"/>
          <a:chOff x="0" y="0"/>
          <a:chExt cx="0" cy="0"/>
        </a:xfrm>
      </p:grpSpPr>
      <p:sp>
        <p:nvSpPr>
          <p:cNvPr id="80" name="Google Shape;80;p13"/>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1" name="Google Shape;81;p13"/>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2" name="Google Shape;82;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83" name="Google Shape;83;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84" name="Google Shape;84;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Заголовок и объект" type="obj">
  <p:cSld name="OBJECT">
    <p:spTree>
      <p:nvGrpSpPr>
        <p:cNvPr id="1" name="Shape 22"/>
        <p:cNvGrpSpPr/>
        <p:nvPr/>
      </p:nvGrpSpPr>
      <p:grpSpPr>
        <a:xfrm>
          <a:off x="0" y="0"/>
          <a:ext cx="0" cy="0"/>
          <a:chOff x="0" y="0"/>
          <a:chExt cx="0" cy="0"/>
        </a:xfrm>
      </p:grpSpPr>
      <p:sp>
        <p:nvSpPr>
          <p:cNvPr id="23" name="Google Shape;23;p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4" name="Google Shape;24;p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5" name="Google Shape;25;p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26" name="Google Shape;26;p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27" name="Google Shape;27;p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Заголовок раздела" type="secHead">
  <p:cSld name="SECTION_HEADER">
    <p:spTree>
      <p:nvGrpSpPr>
        <p:cNvPr id="1" name="Shape 28"/>
        <p:cNvGrpSpPr/>
        <p:nvPr/>
      </p:nvGrpSpPr>
      <p:grpSpPr>
        <a:xfrm>
          <a:off x="0" y="0"/>
          <a:ext cx="0" cy="0"/>
          <a:chOff x="0" y="0"/>
          <a:chExt cx="0" cy="0"/>
        </a:xfrm>
      </p:grpSpPr>
      <p:sp>
        <p:nvSpPr>
          <p:cNvPr id="29" name="Google Shape;29;p5"/>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0" name="Google Shape;30;p5"/>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1" name="Google Shape;31;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2" name="Google Shape;32;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3" name="Google Shape;33;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Два объекта" type="twoObj">
  <p:cSld name="TWO_OBJECTS">
    <p:spTree>
      <p:nvGrpSpPr>
        <p:cNvPr id="1" name="Shape 34"/>
        <p:cNvGrpSpPr/>
        <p:nvPr/>
      </p:nvGrpSpPr>
      <p:grpSpPr>
        <a:xfrm>
          <a:off x="0" y="0"/>
          <a:ext cx="0" cy="0"/>
          <a:chOff x="0" y="0"/>
          <a:chExt cx="0" cy="0"/>
        </a:xfrm>
      </p:grpSpPr>
      <p:sp>
        <p:nvSpPr>
          <p:cNvPr id="35" name="Google Shape;35;p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6" name="Google Shape;36;p6"/>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6"/>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8" name="Google Shape;38;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9" name="Google Shape;39;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0" name="Google Shape;40;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Сравнение" type="twoTxTwoObj">
  <p:cSld name="TWO_OBJECTS_WITH_TEXT">
    <p:spTree>
      <p:nvGrpSpPr>
        <p:cNvPr id="1" name="Shape 41"/>
        <p:cNvGrpSpPr/>
        <p:nvPr/>
      </p:nvGrpSpPr>
      <p:grpSpPr>
        <a:xfrm>
          <a:off x="0" y="0"/>
          <a:ext cx="0" cy="0"/>
          <a:chOff x="0" y="0"/>
          <a:chExt cx="0" cy="0"/>
        </a:xfrm>
      </p:grpSpPr>
      <p:sp>
        <p:nvSpPr>
          <p:cNvPr id="42" name="Google Shape;42;p7"/>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3" name="Google Shape;43;p7"/>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4" name="Google Shape;44;p7"/>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5" name="Google Shape;45;p7"/>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6" name="Google Shape;46;p7"/>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7" name="Google Shape;47;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8" name="Google Shape;48;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9" name="Google Shape;49;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Только заголовок" type="titleOnly">
  <p:cSld name="TITLE_ONLY">
    <p:spTree>
      <p:nvGrpSpPr>
        <p:cNvPr id="1" name="Shape 50"/>
        <p:cNvGrpSpPr/>
        <p:nvPr/>
      </p:nvGrpSpPr>
      <p:grpSpPr>
        <a:xfrm>
          <a:off x="0" y="0"/>
          <a:ext cx="0" cy="0"/>
          <a:chOff x="0" y="0"/>
          <a:chExt cx="0" cy="0"/>
        </a:xfrm>
      </p:grpSpPr>
      <p:sp>
        <p:nvSpPr>
          <p:cNvPr id="51" name="Google Shape;51;p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2" name="Google Shape;52;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3" name="Google Shape;53;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4" name="Google Shape;54;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Пустой слайд" type="blank">
  <p:cSld name="BLANK">
    <p:spTree>
      <p:nvGrpSpPr>
        <p:cNvPr id="1" name="Shape 55"/>
        <p:cNvGrpSpPr/>
        <p:nvPr/>
      </p:nvGrpSpPr>
      <p:grpSpPr>
        <a:xfrm>
          <a:off x="0" y="0"/>
          <a:ext cx="0" cy="0"/>
          <a:chOff x="0" y="0"/>
          <a:chExt cx="0" cy="0"/>
        </a:xfrm>
      </p:grpSpPr>
      <p:sp>
        <p:nvSpPr>
          <p:cNvPr id="56" name="Google Shape;56;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7" name="Google Shape;57;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8" name="Google Shape;58;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Объект с подписью" type="objTx">
  <p:cSld name="OBJECT_WITH_CAPTION_TEXT">
    <p:spTree>
      <p:nvGrpSpPr>
        <p:cNvPr id="1" name="Shape 59"/>
        <p:cNvGrpSpPr/>
        <p:nvPr/>
      </p:nvGrpSpPr>
      <p:grpSpPr>
        <a:xfrm>
          <a:off x="0" y="0"/>
          <a:ext cx="0" cy="0"/>
          <a:chOff x="0" y="0"/>
          <a:chExt cx="0" cy="0"/>
        </a:xfrm>
      </p:grpSpPr>
      <p:sp>
        <p:nvSpPr>
          <p:cNvPr id="60" name="Google Shape;60;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1" name="Google Shape;61;p10"/>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2" name="Google Shape;62;p10"/>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3" name="Google Shape;63;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4" name="Google Shape;64;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5" name="Google Shape;65;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Рисунок с подписью" type="picTx">
  <p:cSld name="PICTURE_WITH_CAPTION_TEXT">
    <p:spTree>
      <p:nvGrpSpPr>
        <p:cNvPr id="1" name="Shape 66"/>
        <p:cNvGrpSpPr/>
        <p:nvPr/>
      </p:nvGrpSpPr>
      <p:grpSpPr>
        <a:xfrm>
          <a:off x="0" y="0"/>
          <a:ext cx="0" cy="0"/>
          <a:chOff x="0" y="0"/>
          <a:chExt cx="0" cy="0"/>
        </a:xfrm>
      </p:grpSpPr>
      <p:sp>
        <p:nvSpPr>
          <p:cNvPr id="67" name="Google Shape;67;p11"/>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8" name="Google Shape;68;p11"/>
          <p:cNvSpPr>
            <a:spLocks noGrp="1"/>
          </p:cNvSpPr>
          <p:nvPr>
            <p:ph type="pic" idx="2"/>
          </p:nvPr>
        </p:nvSpPr>
        <p:spPr>
          <a:xfrm>
            <a:off x="5183188" y="987425"/>
            <a:ext cx="6172200" cy="4873625"/>
          </a:xfrm>
          <a:prstGeom prst="rect">
            <a:avLst/>
          </a:prstGeom>
          <a:noFill/>
          <a:ln>
            <a:noFill/>
          </a:ln>
        </p:spPr>
      </p:sp>
      <p:sp>
        <p:nvSpPr>
          <p:cNvPr id="69" name="Google Shape;69;p11"/>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70" name="Google Shape;70;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1" name="Google Shape;71;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2" name="Google Shape;72;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2F2F2">
                <a:alpha val="40000"/>
              </a:srgbClr>
            </a:gs>
            <a:gs pos="100000">
              <a:srgbClr val="BFBFBF"/>
            </a:gs>
          </a:gsLst>
          <a:lin ang="13500000" scaled="0"/>
        </a:gra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13" name="Google Shape;13;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14" name="Google Shape;14;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dirty="0"/>
          </a:p>
        </p:txBody>
      </p:sp>
    </p:spTree>
  </p:cSld>
  <p:clrMap bg1="lt1" tx1="dk1" bg2="dk2" tx2="lt2" accent1="accent1" accent2="accent2" accent3="accent3" accent4="accent4" accent5="accent5" accent6="accent6" hlink="hlink" folHlink="folHlink"/>
  <p:sldLayoutIdLst>
    <p:sldLayoutId id="2147483648"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1422&amp;utm_source=integrated+content&amp;utm_campaign=/content/gantt-project-plan-templates&amp;utm_medium=Agile+Project+Plan+Gantt+Chart+powerpoint+11422&amp;lpa=Agile+Project+Plan+Gantt+Chart+powerpoint+11422&amp;lx=PFpZZjisDNTS-Ddigi3MyABAgeTPLDIL8TQRu558b7w" TargetMode="Externa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hape&#10;&#10;Description automatically generated">
            <a:extLst>
              <a:ext uri="{FF2B5EF4-FFF2-40B4-BE49-F238E27FC236}">
                <a16:creationId xmlns:a16="http://schemas.microsoft.com/office/drawing/2014/main" id="{1AE65A14-F267-A448-B5E0-4329D1561F45}"/>
              </a:ext>
            </a:extLst>
          </p:cNvPr>
          <p:cNvPicPr>
            <a:picLocks noChangeAspect="1"/>
          </p:cNvPicPr>
          <p:nvPr/>
        </p:nvPicPr>
        <p:blipFill>
          <a:blip r:embed="rId2"/>
          <a:stretch>
            <a:fillRect/>
          </a:stretch>
        </p:blipFill>
        <p:spPr>
          <a:xfrm>
            <a:off x="7107105" y="255512"/>
            <a:ext cx="4997547" cy="6042008"/>
          </a:xfrm>
          <a:prstGeom prst="rect">
            <a:avLst/>
          </a:prstGeom>
        </p:spPr>
      </p:pic>
      <p:pic>
        <p:nvPicPr>
          <p:cNvPr id="4" name="Picture 3">
            <a:hlinkClick r:id="rId3"/>
            <a:extLst>
              <a:ext uri="{FF2B5EF4-FFF2-40B4-BE49-F238E27FC236}">
                <a16:creationId xmlns:a16="http://schemas.microsoft.com/office/drawing/2014/main" id="{4AEB8225-3AA8-AF48-AD51-3F5F53316D6B}"/>
              </a:ext>
            </a:extLst>
          </p:cNvPr>
          <p:cNvPicPr>
            <a:picLocks noChangeAspect="1"/>
          </p:cNvPicPr>
          <p:nvPr/>
        </p:nvPicPr>
        <p:blipFill>
          <a:blip r:embed="rId4"/>
          <a:stretch>
            <a:fillRect/>
          </a:stretch>
        </p:blipFill>
        <p:spPr>
          <a:xfrm>
            <a:off x="7657886" y="255512"/>
            <a:ext cx="4136091" cy="573988"/>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6950745" cy="430887"/>
          </a:xfrm>
          <a:prstGeom prst="rect">
            <a:avLst/>
          </a:prstGeom>
          <a:noFill/>
        </p:spPr>
        <p:txBody>
          <a:bodyPr wrap="square" rtlCol="0">
            <a:spAutoFit/>
          </a:bodyPr>
          <a:lstStyle/>
          <a:p>
            <a:r>
              <a:rPr lang="en-US" sz="2200" b="1" dirty="0">
                <a:solidFill>
                  <a:schemeClr val="tx1">
                    <a:lumMod val="75000"/>
                    <a:lumOff val="25000"/>
                  </a:schemeClr>
                </a:solidFill>
                <a:latin typeface="Century Gothic" panose="020B0502020202020204" pitchFamily="34" charset="0"/>
              </a:rPr>
              <a:t>AGILE PROJECT PLAN GANTT CHART PLANNER</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07777"/>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AGILE PROJECT PLAN GANTT CHART PLANNER PRESENTATION</a:t>
            </a:r>
            <a:endParaRPr lang="en-US" dirty="0">
              <a:solidFill>
                <a:schemeClr val="bg1"/>
              </a:solidFill>
              <a:latin typeface="Century Gothic" panose="020B0502020202020204" pitchFamily="34" charset="0"/>
              <a:ea typeface="Arial" charset="0"/>
              <a:cs typeface="Arial" charset="0"/>
            </a:endParaRPr>
          </a:p>
        </p:txBody>
      </p:sp>
      <p:sp>
        <p:nvSpPr>
          <p:cNvPr id="11" name="TextBox 10">
            <a:extLst>
              <a:ext uri="{FF2B5EF4-FFF2-40B4-BE49-F238E27FC236}">
                <a16:creationId xmlns:a16="http://schemas.microsoft.com/office/drawing/2014/main" id="{0C01BE91-D333-FE4E-8137-15C695E430C9}"/>
              </a:ext>
            </a:extLst>
          </p:cNvPr>
          <p:cNvSpPr txBox="1"/>
          <p:nvPr/>
        </p:nvSpPr>
        <p:spPr>
          <a:xfrm>
            <a:off x="300447" y="4343501"/>
            <a:ext cx="11221474" cy="707886"/>
          </a:xfrm>
          <a:prstGeom prst="rect">
            <a:avLst/>
          </a:prstGeom>
          <a:noFill/>
        </p:spPr>
        <p:txBody>
          <a:bodyPr wrap="square" rtlCol="0">
            <a:spAutoFit/>
          </a:bodyPr>
          <a:lstStyle/>
          <a:p>
            <a:r>
              <a:rPr lang="en-US" sz="4000" dirty="0">
                <a:solidFill>
                  <a:schemeClr val="tx1">
                    <a:lumMod val="65000"/>
                    <a:lumOff val="35000"/>
                  </a:schemeClr>
                </a:solidFill>
                <a:latin typeface="Century Gothic" panose="020B0502020202020204" pitchFamily="34" charset="0"/>
              </a:rPr>
              <a:t>PROJECT NAME</a:t>
            </a:r>
          </a:p>
        </p:txBody>
      </p:sp>
      <p:cxnSp>
        <p:nvCxnSpPr>
          <p:cNvPr id="12" name="Straight Connector 11">
            <a:extLst>
              <a:ext uri="{FF2B5EF4-FFF2-40B4-BE49-F238E27FC236}">
                <a16:creationId xmlns:a16="http://schemas.microsoft.com/office/drawing/2014/main" id="{17E3CD5D-AB51-1B48-BC15-DC855BADCA95}"/>
              </a:ext>
            </a:extLst>
          </p:cNvPr>
          <p:cNvCxnSpPr>
            <a:cxnSpLocks/>
          </p:cNvCxnSpPr>
          <p:nvPr/>
        </p:nvCxnSpPr>
        <p:spPr>
          <a:xfrm>
            <a:off x="438150" y="5329342"/>
            <a:ext cx="11247682" cy="0"/>
          </a:xfrm>
          <a:prstGeom prst="line">
            <a:avLst/>
          </a:prstGeom>
        </p:spPr>
        <p:style>
          <a:lnRef idx="1">
            <a:schemeClr val="dk1"/>
          </a:lnRef>
          <a:fillRef idx="0">
            <a:schemeClr val="dk1"/>
          </a:fillRef>
          <a:effectRef idx="0">
            <a:schemeClr val="dk1"/>
          </a:effectRef>
          <a:fontRef idx="minor">
            <a:schemeClr val="tx1"/>
          </a:fontRef>
        </p:style>
      </p:cxnSp>
      <p:sp>
        <p:nvSpPr>
          <p:cNvPr id="13" name="TextBox 12">
            <a:extLst>
              <a:ext uri="{FF2B5EF4-FFF2-40B4-BE49-F238E27FC236}">
                <a16:creationId xmlns:a16="http://schemas.microsoft.com/office/drawing/2014/main" id="{ABB97606-389A-688B-E37B-5CC2AEA4C05D}"/>
              </a:ext>
            </a:extLst>
          </p:cNvPr>
          <p:cNvSpPr txBox="1"/>
          <p:nvPr/>
        </p:nvSpPr>
        <p:spPr>
          <a:xfrm>
            <a:off x="365018" y="5832079"/>
            <a:ext cx="6097604" cy="369332"/>
          </a:xfrm>
          <a:prstGeom prst="rect">
            <a:avLst/>
          </a:prstGeom>
          <a:noFill/>
        </p:spPr>
        <p:txBody>
          <a:bodyPr wrap="square">
            <a:spAutoFit/>
          </a:bodyPr>
          <a:lstStyle/>
          <a:p>
            <a:pPr marL="0" marR="0" lvl="0" indent="0" algn="l" rtl="0">
              <a:spcBef>
                <a:spcPts val="0"/>
              </a:spcBef>
              <a:spcAft>
                <a:spcPts val="0"/>
              </a:spcAft>
              <a:buNone/>
            </a:pPr>
            <a:r>
              <a:rPr lang="en-US" sz="1800" dirty="0">
                <a:solidFill>
                  <a:schemeClr val="tx1">
                    <a:lumMod val="65000"/>
                    <a:lumOff val="35000"/>
                  </a:schemeClr>
                </a:solidFill>
                <a:latin typeface="Century Gothic"/>
                <a:ea typeface="Century Gothic"/>
                <a:cs typeface="Century Gothic"/>
                <a:sym typeface="Century Gothic"/>
              </a:rPr>
              <a:t>START DATE: </a:t>
            </a:r>
            <a:endParaRPr lang="en-US" sz="1800" dirty="0">
              <a:solidFill>
                <a:schemeClr val="tx1">
                  <a:lumMod val="65000"/>
                  <a:lumOff val="35000"/>
                </a:schemeClr>
              </a:solidFill>
            </a:endParaRPr>
          </a:p>
        </p:txBody>
      </p: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64"/>
        <p:cNvGrpSpPr/>
        <p:nvPr/>
      </p:nvGrpSpPr>
      <p:grpSpPr>
        <a:xfrm>
          <a:off x="0" y="0"/>
          <a:ext cx="0" cy="0"/>
          <a:chOff x="0" y="0"/>
          <a:chExt cx="0" cy="0"/>
        </a:xfrm>
      </p:grpSpPr>
      <p:sp>
        <p:nvSpPr>
          <p:cNvPr id="81" name="Rectangle 7">
            <a:extLst>
              <a:ext uri="{FF2B5EF4-FFF2-40B4-BE49-F238E27FC236}">
                <a16:creationId xmlns:a16="http://schemas.microsoft.com/office/drawing/2014/main" id="{200FB8F2-1E5D-5747-3418-0005E91E021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82" name="Parallelogram 81">
            <a:extLst>
              <a:ext uri="{FF2B5EF4-FFF2-40B4-BE49-F238E27FC236}">
                <a16:creationId xmlns:a16="http://schemas.microsoft.com/office/drawing/2014/main" id="{2065C395-FAE4-21F4-577C-DCFD50D13261}"/>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3" name="TextBox 82">
            <a:extLst>
              <a:ext uri="{FF2B5EF4-FFF2-40B4-BE49-F238E27FC236}">
                <a16:creationId xmlns:a16="http://schemas.microsoft.com/office/drawing/2014/main" id="{75E3B07F-AFC1-6D1F-338A-153DEE25A45A}"/>
              </a:ext>
            </a:extLst>
          </p:cNvPr>
          <p:cNvSpPr txBox="1"/>
          <p:nvPr/>
        </p:nvSpPr>
        <p:spPr>
          <a:xfrm>
            <a:off x="4800046" y="6477000"/>
            <a:ext cx="6947194" cy="307777"/>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AGILE PROJECT PLAN GANTT CHART PLANNER</a:t>
            </a:r>
            <a:endParaRPr lang="en-US" dirty="0">
              <a:solidFill>
                <a:schemeClr val="bg1"/>
              </a:solidFill>
              <a:latin typeface="Century Gothic" panose="020B0502020202020204" pitchFamily="34" charset="0"/>
              <a:ea typeface="Arial" charset="0"/>
              <a:cs typeface="Arial" charset="0"/>
            </a:endParaRPr>
          </a:p>
        </p:txBody>
      </p:sp>
      <p:sp>
        <p:nvSpPr>
          <p:cNvPr id="85" name="TextBox 84">
            <a:extLst>
              <a:ext uri="{FF2B5EF4-FFF2-40B4-BE49-F238E27FC236}">
                <a16:creationId xmlns:a16="http://schemas.microsoft.com/office/drawing/2014/main" id="{0BA9147B-74F5-831E-FEDA-ECD9F8B6BB13}"/>
              </a:ext>
            </a:extLst>
          </p:cNvPr>
          <p:cNvSpPr txBox="1"/>
          <p:nvPr/>
        </p:nvSpPr>
        <p:spPr>
          <a:xfrm>
            <a:off x="130335" y="133085"/>
            <a:ext cx="6699270"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AGILE PROJET PLAN GANTT CHART PLANNER</a:t>
            </a:r>
          </a:p>
        </p:txBody>
      </p:sp>
      <p:graphicFrame>
        <p:nvGraphicFramePr>
          <p:cNvPr id="86" name="Table 85">
            <a:extLst>
              <a:ext uri="{FF2B5EF4-FFF2-40B4-BE49-F238E27FC236}">
                <a16:creationId xmlns:a16="http://schemas.microsoft.com/office/drawing/2014/main" id="{BD1A26F3-3E45-993D-3533-5DF36351E548}"/>
              </a:ext>
            </a:extLst>
          </p:cNvPr>
          <p:cNvGraphicFramePr>
            <a:graphicFrameLocks noGrp="1"/>
          </p:cNvGraphicFramePr>
          <p:nvPr>
            <p:extLst>
              <p:ext uri="{D42A27DB-BD31-4B8C-83A1-F6EECF244321}">
                <p14:modId xmlns:p14="http://schemas.microsoft.com/office/powerpoint/2010/main" val="792309478"/>
              </p:ext>
            </p:extLst>
          </p:nvPr>
        </p:nvGraphicFramePr>
        <p:xfrm>
          <a:off x="102361" y="3011027"/>
          <a:ext cx="11904480" cy="384048"/>
        </p:xfrm>
        <a:graphic>
          <a:graphicData uri="http://schemas.openxmlformats.org/drawingml/2006/table">
            <a:tbl>
              <a:tblPr firstRow="1" bandRow="1">
                <a:tableStyleId>{5C22544A-7EE6-4342-B048-85BDC9FD1C3A}</a:tableStyleId>
              </a:tblPr>
              <a:tblGrid>
                <a:gridCol w="496020">
                  <a:extLst>
                    <a:ext uri="{9D8B030D-6E8A-4147-A177-3AD203B41FA5}">
                      <a16:colId xmlns:a16="http://schemas.microsoft.com/office/drawing/2014/main" val="20000"/>
                    </a:ext>
                  </a:extLst>
                </a:gridCol>
                <a:gridCol w="496020">
                  <a:extLst>
                    <a:ext uri="{9D8B030D-6E8A-4147-A177-3AD203B41FA5}">
                      <a16:colId xmlns:a16="http://schemas.microsoft.com/office/drawing/2014/main" val="20001"/>
                    </a:ext>
                  </a:extLst>
                </a:gridCol>
                <a:gridCol w="496020">
                  <a:extLst>
                    <a:ext uri="{9D8B030D-6E8A-4147-A177-3AD203B41FA5}">
                      <a16:colId xmlns:a16="http://schemas.microsoft.com/office/drawing/2014/main" val="20002"/>
                    </a:ext>
                  </a:extLst>
                </a:gridCol>
                <a:gridCol w="496020">
                  <a:extLst>
                    <a:ext uri="{9D8B030D-6E8A-4147-A177-3AD203B41FA5}">
                      <a16:colId xmlns:a16="http://schemas.microsoft.com/office/drawing/2014/main" val="20003"/>
                    </a:ext>
                  </a:extLst>
                </a:gridCol>
                <a:gridCol w="496020">
                  <a:extLst>
                    <a:ext uri="{9D8B030D-6E8A-4147-A177-3AD203B41FA5}">
                      <a16:colId xmlns:a16="http://schemas.microsoft.com/office/drawing/2014/main" val="20004"/>
                    </a:ext>
                  </a:extLst>
                </a:gridCol>
                <a:gridCol w="496020">
                  <a:extLst>
                    <a:ext uri="{9D8B030D-6E8A-4147-A177-3AD203B41FA5}">
                      <a16:colId xmlns:a16="http://schemas.microsoft.com/office/drawing/2014/main" val="20005"/>
                    </a:ext>
                  </a:extLst>
                </a:gridCol>
                <a:gridCol w="496020">
                  <a:extLst>
                    <a:ext uri="{9D8B030D-6E8A-4147-A177-3AD203B41FA5}">
                      <a16:colId xmlns:a16="http://schemas.microsoft.com/office/drawing/2014/main" val="20006"/>
                    </a:ext>
                  </a:extLst>
                </a:gridCol>
                <a:gridCol w="496020">
                  <a:extLst>
                    <a:ext uri="{9D8B030D-6E8A-4147-A177-3AD203B41FA5}">
                      <a16:colId xmlns:a16="http://schemas.microsoft.com/office/drawing/2014/main" val="20007"/>
                    </a:ext>
                  </a:extLst>
                </a:gridCol>
                <a:gridCol w="496020">
                  <a:extLst>
                    <a:ext uri="{9D8B030D-6E8A-4147-A177-3AD203B41FA5}">
                      <a16:colId xmlns:a16="http://schemas.microsoft.com/office/drawing/2014/main" val="20008"/>
                    </a:ext>
                  </a:extLst>
                </a:gridCol>
                <a:gridCol w="496020">
                  <a:extLst>
                    <a:ext uri="{9D8B030D-6E8A-4147-A177-3AD203B41FA5}">
                      <a16:colId xmlns:a16="http://schemas.microsoft.com/office/drawing/2014/main" val="20009"/>
                    </a:ext>
                  </a:extLst>
                </a:gridCol>
                <a:gridCol w="496020">
                  <a:extLst>
                    <a:ext uri="{9D8B030D-6E8A-4147-A177-3AD203B41FA5}">
                      <a16:colId xmlns:a16="http://schemas.microsoft.com/office/drawing/2014/main" val="20010"/>
                    </a:ext>
                  </a:extLst>
                </a:gridCol>
                <a:gridCol w="496020">
                  <a:extLst>
                    <a:ext uri="{9D8B030D-6E8A-4147-A177-3AD203B41FA5}">
                      <a16:colId xmlns:a16="http://schemas.microsoft.com/office/drawing/2014/main" val="20011"/>
                    </a:ext>
                  </a:extLst>
                </a:gridCol>
                <a:gridCol w="496020">
                  <a:extLst>
                    <a:ext uri="{9D8B030D-6E8A-4147-A177-3AD203B41FA5}">
                      <a16:colId xmlns:a16="http://schemas.microsoft.com/office/drawing/2014/main" val="20012"/>
                    </a:ext>
                  </a:extLst>
                </a:gridCol>
                <a:gridCol w="496020">
                  <a:extLst>
                    <a:ext uri="{9D8B030D-6E8A-4147-A177-3AD203B41FA5}">
                      <a16:colId xmlns:a16="http://schemas.microsoft.com/office/drawing/2014/main" val="20013"/>
                    </a:ext>
                  </a:extLst>
                </a:gridCol>
                <a:gridCol w="496020">
                  <a:extLst>
                    <a:ext uri="{9D8B030D-6E8A-4147-A177-3AD203B41FA5}">
                      <a16:colId xmlns:a16="http://schemas.microsoft.com/office/drawing/2014/main" val="20014"/>
                    </a:ext>
                  </a:extLst>
                </a:gridCol>
                <a:gridCol w="496020">
                  <a:extLst>
                    <a:ext uri="{9D8B030D-6E8A-4147-A177-3AD203B41FA5}">
                      <a16:colId xmlns:a16="http://schemas.microsoft.com/office/drawing/2014/main" val="2661370339"/>
                    </a:ext>
                  </a:extLst>
                </a:gridCol>
                <a:gridCol w="496020">
                  <a:extLst>
                    <a:ext uri="{9D8B030D-6E8A-4147-A177-3AD203B41FA5}">
                      <a16:colId xmlns:a16="http://schemas.microsoft.com/office/drawing/2014/main" val="354611735"/>
                    </a:ext>
                  </a:extLst>
                </a:gridCol>
                <a:gridCol w="496020">
                  <a:extLst>
                    <a:ext uri="{9D8B030D-6E8A-4147-A177-3AD203B41FA5}">
                      <a16:colId xmlns:a16="http://schemas.microsoft.com/office/drawing/2014/main" val="1708369748"/>
                    </a:ext>
                  </a:extLst>
                </a:gridCol>
                <a:gridCol w="496020">
                  <a:extLst>
                    <a:ext uri="{9D8B030D-6E8A-4147-A177-3AD203B41FA5}">
                      <a16:colId xmlns:a16="http://schemas.microsoft.com/office/drawing/2014/main" val="1241282729"/>
                    </a:ext>
                  </a:extLst>
                </a:gridCol>
                <a:gridCol w="496020">
                  <a:extLst>
                    <a:ext uri="{9D8B030D-6E8A-4147-A177-3AD203B41FA5}">
                      <a16:colId xmlns:a16="http://schemas.microsoft.com/office/drawing/2014/main" val="3947598478"/>
                    </a:ext>
                  </a:extLst>
                </a:gridCol>
                <a:gridCol w="496020">
                  <a:extLst>
                    <a:ext uri="{9D8B030D-6E8A-4147-A177-3AD203B41FA5}">
                      <a16:colId xmlns:a16="http://schemas.microsoft.com/office/drawing/2014/main" val="209327246"/>
                    </a:ext>
                  </a:extLst>
                </a:gridCol>
                <a:gridCol w="496020">
                  <a:extLst>
                    <a:ext uri="{9D8B030D-6E8A-4147-A177-3AD203B41FA5}">
                      <a16:colId xmlns:a16="http://schemas.microsoft.com/office/drawing/2014/main" val="3152947918"/>
                    </a:ext>
                  </a:extLst>
                </a:gridCol>
                <a:gridCol w="496020">
                  <a:extLst>
                    <a:ext uri="{9D8B030D-6E8A-4147-A177-3AD203B41FA5}">
                      <a16:colId xmlns:a16="http://schemas.microsoft.com/office/drawing/2014/main" val="2421049735"/>
                    </a:ext>
                  </a:extLst>
                </a:gridCol>
                <a:gridCol w="496020">
                  <a:extLst>
                    <a:ext uri="{9D8B030D-6E8A-4147-A177-3AD203B41FA5}">
                      <a16:colId xmlns:a16="http://schemas.microsoft.com/office/drawing/2014/main" val="1667534944"/>
                    </a:ext>
                  </a:extLst>
                </a:gridCol>
              </a:tblGrid>
              <a:tr h="384048">
                <a:tc>
                  <a:txBody>
                    <a:bodyPr/>
                    <a:lstStyle/>
                    <a:p>
                      <a:pPr algn="ctr"/>
                      <a:r>
                        <a:rPr lang="en-US" sz="800" baseline="0" dirty="0">
                          <a:latin typeface="Arial" charset="0"/>
                          <a:ea typeface="Arial" charset="0"/>
                          <a:cs typeface="Arial" charset="0"/>
                        </a:rPr>
                        <a:t>JAN</a:t>
                      </a:r>
                      <a:endParaRPr lang="en-US" sz="800" dirty="0">
                        <a:latin typeface="Arial" charset="0"/>
                        <a:ea typeface="Arial" charset="0"/>
                        <a:cs typeface="Arial" charset="0"/>
                      </a:endParaRPr>
                    </a:p>
                  </a:txBody>
                  <a:tcPr anchor="ctr">
                    <a:solidFill>
                      <a:schemeClr val="accent4">
                        <a:lumMod val="75000"/>
                      </a:schemeClr>
                    </a:solidFill>
                  </a:tcPr>
                </a:tc>
                <a:tc>
                  <a:txBody>
                    <a:bodyPr/>
                    <a:lstStyle/>
                    <a:p>
                      <a:pPr algn="ctr"/>
                      <a:r>
                        <a:rPr lang="en-US" sz="800" dirty="0">
                          <a:latin typeface="Arial" charset="0"/>
                          <a:ea typeface="Arial" charset="0"/>
                          <a:cs typeface="Arial" charset="0"/>
                        </a:rPr>
                        <a:t>FEB</a:t>
                      </a:r>
                    </a:p>
                  </a:txBody>
                  <a:tcPr anchor="ctr">
                    <a:solidFill>
                      <a:schemeClr val="accent4">
                        <a:lumMod val="75000"/>
                      </a:schemeClr>
                    </a:solidFill>
                  </a:tcPr>
                </a:tc>
                <a:tc>
                  <a:txBody>
                    <a:bodyPr/>
                    <a:lstStyle/>
                    <a:p>
                      <a:pPr algn="ctr"/>
                      <a:r>
                        <a:rPr lang="en-US" sz="800" dirty="0">
                          <a:latin typeface="Arial" charset="0"/>
                          <a:ea typeface="Arial" charset="0"/>
                          <a:cs typeface="Arial" charset="0"/>
                        </a:rPr>
                        <a:t>MAR</a:t>
                      </a:r>
                    </a:p>
                  </a:txBody>
                  <a:tcPr anchor="ctr">
                    <a:solidFill>
                      <a:schemeClr val="accent4">
                        <a:lumMod val="75000"/>
                      </a:schemeClr>
                    </a:solidFill>
                  </a:tcPr>
                </a:tc>
                <a:tc>
                  <a:txBody>
                    <a:bodyPr/>
                    <a:lstStyle/>
                    <a:p>
                      <a:pPr algn="ctr"/>
                      <a:r>
                        <a:rPr lang="en-US" sz="800" dirty="0">
                          <a:latin typeface="Arial" charset="0"/>
                          <a:ea typeface="Arial" charset="0"/>
                          <a:cs typeface="Arial" charset="0"/>
                        </a:rPr>
                        <a:t>APR</a:t>
                      </a:r>
                    </a:p>
                  </a:txBody>
                  <a:tcPr anchor="ctr">
                    <a:solidFill>
                      <a:schemeClr val="accent4">
                        <a:lumMod val="75000"/>
                      </a:schemeClr>
                    </a:solidFill>
                  </a:tcPr>
                </a:tc>
                <a:tc>
                  <a:txBody>
                    <a:bodyPr/>
                    <a:lstStyle/>
                    <a:p>
                      <a:pPr algn="ctr"/>
                      <a:r>
                        <a:rPr lang="en-US" sz="800" dirty="0">
                          <a:latin typeface="Arial" charset="0"/>
                          <a:ea typeface="Arial" charset="0"/>
                          <a:cs typeface="Arial" charset="0"/>
                        </a:rPr>
                        <a:t>MAY</a:t>
                      </a:r>
                    </a:p>
                  </a:txBody>
                  <a:tcPr anchor="ctr">
                    <a:solidFill>
                      <a:schemeClr val="accent4">
                        <a:lumMod val="75000"/>
                      </a:schemeClr>
                    </a:solidFill>
                  </a:tcPr>
                </a:tc>
                <a:tc>
                  <a:txBody>
                    <a:bodyPr/>
                    <a:lstStyle/>
                    <a:p>
                      <a:pPr algn="ctr"/>
                      <a:r>
                        <a:rPr lang="en-US" sz="800" dirty="0">
                          <a:latin typeface="Arial" charset="0"/>
                          <a:ea typeface="Arial" charset="0"/>
                          <a:cs typeface="Arial" charset="0"/>
                        </a:rPr>
                        <a:t>JUNE</a:t>
                      </a:r>
                    </a:p>
                  </a:txBody>
                  <a:tcPr anchor="ctr">
                    <a:solidFill>
                      <a:schemeClr val="accent4">
                        <a:lumMod val="75000"/>
                      </a:schemeClr>
                    </a:solidFill>
                  </a:tcPr>
                </a:tc>
                <a:tc>
                  <a:txBody>
                    <a:bodyPr/>
                    <a:lstStyle/>
                    <a:p>
                      <a:pPr algn="ctr"/>
                      <a:r>
                        <a:rPr lang="en-US" sz="800" dirty="0">
                          <a:latin typeface="Arial" charset="0"/>
                          <a:ea typeface="Arial" charset="0"/>
                          <a:cs typeface="Arial" charset="0"/>
                        </a:rPr>
                        <a:t>JULY</a:t>
                      </a:r>
                    </a:p>
                  </a:txBody>
                  <a:tcPr anchor="ctr">
                    <a:solidFill>
                      <a:schemeClr val="accent4">
                        <a:lumMod val="75000"/>
                      </a:schemeClr>
                    </a:solidFill>
                  </a:tcPr>
                </a:tc>
                <a:tc>
                  <a:txBody>
                    <a:bodyPr/>
                    <a:lstStyle/>
                    <a:p>
                      <a:pPr algn="ctr"/>
                      <a:r>
                        <a:rPr lang="en-US" sz="800" dirty="0">
                          <a:latin typeface="Arial" charset="0"/>
                          <a:ea typeface="Arial" charset="0"/>
                          <a:cs typeface="Arial" charset="0"/>
                        </a:rPr>
                        <a:t>AUG</a:t>
                      </a:r>
                    </a:p>
                  </a:txBody>
                  <a:tcPr anchor="ctr">
                    <a:solidFill>
                      <a:schemeClr val="accent4">
                        <a:lumMod val="75000"/>
                      </a:schemeClr>
                    </a:solidFill>
                  </a:tcPr>
                </a:tc>
                <a:tc>
                  <a:txBody>
                    <a:bodyPr/>
                    <a:lstStyle/>
                    <a:p>
                      <a:pPr algn="ctr"/>
                      <a:r>
                        <a:rPr lang="en-US" sz="800" dirty="0">
                          <a:latin typeface="Arial" charset="0"/>
                          <a:ea typeface="Arial" charset="0"/>
                          <a:cs typeface="Arial" charset="0"/>
                        </a:rPr>
                        <a:t>SEPT</a:t>
                      </a:r>
                    </a:p>
                  </a:txBody>
                  <a:tcPr anchor="ctr">
                    <a:solidFill>
                      <a:schemeClr val="accent4">
                        <a:lumMod val="75000"/>
                      </a:schemeClr>
                    </a:solidFill>
                  </a:tcPr>
                </a:tc>
                <a:tc>
                  <a:txBody>
                    <a:bodyPr/>
                    <a:lstStyle/>
                    <a:p>
                      <a:pPr algn="ctr"/>
                      <a:r>
                        <a:rPr lang="en-US" sz="800" dirty="0">
                          <a:latin typeface="Arial" charset="0"/>
                          <a:ea typeface="Arial" charset="0"/>
                          <a:cs typeface="Arial" charset="0"/>
                        </a:rPr>
                        <a:t>OCT</a:t>
                      </a:r>
                    </a:p>
                  </a:txBody>
                  <a:tcPr anchor="ctr">
                    <a:solidFill>
                      <a:schemeClr val="accent4">
                        <a:lumMod val="75000"/>
                      </a:schemeClr>
                    </a:solidFill>
                  </a:tcPr>
                </a:tc>
                <a:tc>
                  <a:txBody>
                    <a:bodyPr/>
                    <a:lstStyle/>
                    <a:p>
                      <a:pPr algn="ctr"/>
                      <a:r>
                        <a:rPr lang="en-US" sz="800" dirty="0">
                          <a:latin typeface="Arial" charset="0"/>
                          <a:ea typeface="Arial" charset="0"/>
                          <a:cs typeface="Arial" charset="0"/>
                        </a:rPr>
                        <a:t>NOV</a:t>
                      </a:r>
                    </a:p>
                  </a:txBody>
                  <a:tcPr anchor="ctr">
                    <a:solidFill>
                      <a:schemeClr val="accent4">
                        <a:lumMod val="75000"/>
                      </a:schemeClr>
                    </a:solidFill>
                  </a:tcPr>
                </a:tc>
                <a:tc>
                  <a:txBody>
                    <a:bodyPr/>
                    <a:lstStyle/>
                    <a:p>
                      <a:pPr algn="ctr"/>
                      <a:r>
                        <a:rPr lang="en-US" sz="800" dirty="0">
                          <a:latin typeface="Arial" charset="0"/>
                          <a:ea typeface="Arial" charset="0"/>
                          <a:cs typeface="Arial" charset="0"/>
                        </a:rPr>
                        <a:t>DEC</a:t>
                      </a:r>
                    </a:p>
                  </a:txBody>
                  <a:tcPr anchor="ctr">
                    <a:solidFill>
                      <a:schemeClr val="accent4">
                        <a:lumMod val="75000"/>
                      </a:schemeClr>
                    </a:solidFill>
                  </a:tcPr>
                </a:tc>
                <a:tc>
                  <a:txBody>
                    <a:bodyPr/>
                    <a:lstStyle/>
                    <a:p>
                      <a:pPr algn="ctr"/>
                      <a:r>
                        <a:rPr lang="en-US" sz="800" dirty="0">
                          <a:latin typeface="Arial" charset="0"/>
                          <a:ea typeface="Arial" charset="0"/>
                          <a:cs typeface="Arial" charset="0"/>
                        </a:rPr>
                        <a:t>JAN</a:t>
                      </a:r>
                    </a:p>
                  </a:txBody>
                  <a:tcPr anchor="ctr">
                    <a:solidFill>
                      <a:schemeClr val="tx2">
                        <a:lumMod val="10000"/>
                      </a:schemeClr>
                    </a:solidFill>
                  </a:tcPr>
                </a:tc>
                <a:tc>
                  <a:txBody>
                    <a:bodyPr/>
                    <a:lstStyle/>
                    <a:p>
                      <a:pPr algn="ctr"/>
                      <a:r>
                        <a:rPr lang="en-US" sz="800" dirty="0">
                          <a:latin typeface="Arial" charset="0"/>
                          <a:ea typeface="Arial" charset="0"/>
                          <a:cs typeface="Arial" charset="0"/>
                        </a:rPr>
                        <a:t>FEB</a:t>
                      </a:r>
                    </a:p>
                  </a:txBody>
                  <a:tcPr anchor="ctr">
                    <a:solidFill>
                      <a:schemeClr val="tx2">
                        <a:lumMod val="10000"/>
                      </a:schemeClr>
                    </a:solidFill>
                  </a:tcPr>
                </a:tc>
                <a:tc>
                  <a:txBody>
                    <a:bodyPr/>
                    <a:lstStyle/>
                    <a:p>
                      <a:pPr algn="ctr"/>
                      <a:r>
                        <a:rPr lang="en-US" sz="800" dirty="0">
                          <a:latin typeface="Arial" charset="0"/>
                          <a:ea typeface="Arial" charset="0"/>
                          <a:cs typeface="Arial" charset="0"/>
                        </a:rPr>
                        <a:t>MAR</a:t>
                      </a:r>
                    </a:p>
                  </a:txBody>
                  <a:tcPr anchor="ctr">
                    <a:solidFill>
                      <a:schemeClr val="tx2">
                        <a:lumMod val="10000"/>
                      </a:schemeClr>
                    </a:solidFill>
                  </a:tcPr>
                </a:tc>
                <a:tc>
                  <a:txBody>
                    <a:bodyPr/>
                    <a:lstStyle/>
                    <a:p>
                      <a:pPr algn="ctr"/>
                      <a:r>
                        <a:rPr lang="en-US" sz="800" dirty="0">
                          <a:latin typeface="Arial" charset="0"/>
                          <a:ea typeface="Arial" charset="0"/>
                          <a:cs typeface="Arial" charset="0"/>
                        </a:rPr>
                        <a:t>APR</a:t>
                      </a:r>
                    </a:p>
                  </a:txBody>
                  <a:tcPr anchor="ctr">
                    <a:solidFill>
                      <a:schemeClr val="tx2">
                        <a:lumMod val="10000"/>
                      </a:schemeClr>
                    </a:solidFill>
                  </a:tcPr>
                </a:tc>
                <a:tc>
                  <a:txBody>
                    <a:bodyPr/>
                    <a:lstStyle/>
                    <a:p>
                      <a:pPr algn="ctr"/>
                      <a:r>
                        <a:rPr lang="en-US" sz="800" dirty="0">
                          <a:latin typeface="Arial" charset="0"/>
                          <a:ea typeface="Arial" charset="0"/>
                          <a:cs typeface="Arial" charset="0"/>
                        </a:rPr>
                        <a:t>MAY</a:t>
                      </a:r>
                    </a:p>
                  </a:txBody>
                  <a:tcPr anchor="ctr">
                    <a:solidFill>
                      <a:schemeClr val="tx2">
                        <a:lumMod val="10000"/>
                      </a:schemeClr>
                    </a:solidFill>
                  </a:tcPr>
                </a:tc>
                <a:tc>
                  <a:txBody>
                    <a:bodyPr/>
                    <a:lstStyle/>
                    <a:p>
                      <a:pPr algn="ctr"/>
                      <a:r>
                        <a:rPr lang="en-US" sz="800" dirty="0">
                          <a:latin typeface="Arial" charset="0"/>
                          <a:ea typeface="Arial" charset="0"/>
                          <a:cs typeface="Arial" charset="0"/>
                        </a:rPr>
                        <a:t>JUNE</a:t>
                      </a:r>
                    </a:p>
                  </a:txBody>
                  <a:tcPr anchor="ctr">
                    <a:solidFill>
                      <a:schemeClr val="tx2">
                        <a:lumMod val="10000"/>
                      </a:schemeClr>
                    </a:solidFill>
                  </a:tcPr>
                </a:tc>
                <a:tc>
                  <a:txBody>
                    <a:bodyPr/>
                    <a:lstStyle/>
                    <a:p>
                      <a:pPr algn="ctr"/>
                      <a:r>
                        <a:rPr lang="en-US" sz="800" dirty="0">
                          <a:latin typeface="Arial" charset="0"/>
                          <a:ea typeface="Arial" charset="0"/>
                          <a:cs typeface="Arial" charset="0"/>
                        </a:rPr>
                        <a:t>JULY</a:t>
                      </a:r>
                    </a:p>
                  </a:txBody>
                  <a:tcPr anchor="ctr">
                    <a:solidFill>
                      <a:schemeClr val="tx2">
                        <a:lumMod val="10000"/>
                      </a:schemeClr>
                    </a:solidFill>
                  </a:tcPr>
                </a:tc>
                <a:tc>
                  <a:txBody>
                    <a:bodyPr/>
                    <a:lstStyle/>
                    <a:p>
                      <a:pPr algn="ctr"/>
                      <a:r>
                        <a:rPr lang="en-US" sz="800" dirty="0">
                          <a:latin typeface="Arial" charset="0"/>
                          <a:ea typeface="Arial" charset="0"/>
                          <a:cs typeface="Arial" charset="0"/>
                        </a:rPr>
                        <a:t>AUG</a:t>
                      </a:r>
                    </a:p>
                  </a:txBody>
                  <a:tcPr anchor="ctr">
                    <a:solidFill>
                      <a:schemeClr val="tx2">
                        <a:lumMod val="10000"/>
                      </a:schemeClr>
                    </a:solidFill>
                  </a:tcPr>
                </a:tc>
                <a:tc>
                  <a:txBody>
                    <a:bodyPr/>
                    <a:lstStyle/>
                    <a:p>
                      <a:pPr algn="ctr"/>
                      <a:r>
                        <a:rPr lang="en-US" sz="800" dirty="0">
                          <a:latin typeface="Arial" charset="0"/>
                          <a:ea typeface="Arial" charset="0"/>
                          <a:cs typeface="Arial" charset="0"/>
                        </a:rPr>
                        <a:t>SEPT</a:t>
                      </a:r>
                    </a:p>
                  </a:txBody>
                  <a:tcPr anchor="ctr">
                    <a:solidFill>
                      <a:schemeClr val="tx2">
                        <a:lumMod val="10000"/>
                      </a:schemeClr>
                    </a:solidFill>
                  </a:tcPr>
                </a:tc>
                <a:tc>
                  <a:txBody>
                    <a:bodyPr/>
                    <a:lstStyle/>
                    <a:p>
                      <a:pPr algn="ctr"/>
                      <a:r>
                        <a:rPr lang="en-US" sz="800" dirty="0">
                          <a:latin typeface="Arial" charset="0"/>
                          <a:ea typeface="Arial" charset="0"/>
                          <a:cs typeface="Arial" charset="0"/>
                        </a:rPr>
                        <a:t>OCT</a:t>
                      </a:r>
                    </a:p>
                  </a:txBody>
                  <a:tcPr anchor="ctr">
                    <a:solidFill>
                      <a:schemeClr val="tx2">
                        <a:lumMod val="10000"/>
                      </a:schemeClr>
                    </a:solidFill>
                  </a:tcPr>
                </a:tc>
                <a:tc>
                  <a:txBody>
                    <a:bodyPr/>
                    <a:lstStyle/>
                    <a:p>
                      <a:pPr algn="ctr"/>
                      <a:r>
                        <a:rPr lang="en-US" sz="800" dirty="0">
                          <a:latin typeface="Arial" charset="0"/>
                          <a:ea typeface="Arial" charset="0"/>
                          <a:cs typeface="Arial" charset="0"/>
                        </a:rPr>
                        <a:t>NOV</a:t>
                      </a:r>
                    </a:p>
                  </a:txBody>
                  <a:tcPr anchor="ctr">
                    <a:solidFill>
                      <a:schemeClr val="tx2">
                        <a:lumMod val="10000"/>
                      </a:schemeClr>
                    </a:solidFill>
                  </a:tcPr>
                </a:tc>
                <a:tc>
                  <a:txBody>
                    <a:bodyPr/>
                    <a:lstStyle/>
                    <a:p>
                      <a:pPr algn="ctr"/>
                      <a:r>
                        <a:rPr lang="en-US" sz="800" dirty="0">
                          <a:latin typeface="Arial" charset="0"/>
                          <a:ea typeface="Arial" charset="0"/>
                          <a:cs typeface="Arial" charset="0"/>
                        </a:rPr>
                        <a:t>DEC</a:t>
                      </a:r>
                    </a:p>
                  </a:txBody>
                  <a:tcPr anchor="ctr">
                    <a:solidFill>
                      <a:schemeClr val="tx2">
                        <a:lumMod val="10000"/>
                      </a:schemeClr>
                    </a:solidFill>
                  </a:tcPr>
                </a:tc>
                <a:extLst>
                  <a:ext uri="{0D108BD9-81ED-4DB2-BD59-A6C34878D82A}">
                    <a16:rowId xmlns:a16="http://schemas.microsoft.com/office/drawing/2014/main" val="10000"/>
                  </a:ext>
                </a:extLst>
              </a:tr>
            </a:tbl>
          </a:graphicData>
        </a:graphic>
      </p:graphicFrame>
      <p:grpSp>
        <p:nvGrpSpPr>
          <p:cNvPr id="171" name="Google Shape;171;p18"/>
          <p:cNvGrpSpPr/>
          <p:nvPr/>
        </p:nvGrpSpPr>
        <p:grpSpPr>
          <a:xfrm>
            <a:off x="203902" y="1956222"/>
            <a:ext cx="11980394" cy="2490166"/>
            <a:chOff x="0" y="-210566"/>
            <a:chExt cx="9735665" cy="2223247"/>
          </a:xfrm>
        </p:grpSpPr>
        <p:sp>
          <p:nvSpPr>
            <p:cNvPr id="172" name="Google Shape;172;p18"/>
            <p:cNvSpPr txBox="1"/>
            <p:nvPr/>
          </p:nvSpPr>
          <p:spPr>
            <a:xfrm>
              <a:off x="0" y="-210566"/>
              <a:ext cx="1412111" cy="52086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400" dirty="0">
                  <a:solidFill>
                    <a:schemeClr val="dk1"/>
                  </a:solidFill>
                  <a:latin typeface="Century Gothic"/>
                  <a:ea typeface="Century Gothic"/>
                  <a:cs typeface="Century Gothic"/>
                  <a:sym typeface="Century Gothic"/>
                </a:rPr>
                <a:t>Milestone 1</a:t>
              </a:r>
              <a:endParaRPr dirty="0"/>
            </a:p>
            <a:p>
              <a:pPr marL="0" marR="0" lvl="0" indent="0" algn="l" rtl="0">
                <a:spcBef>
                  <a:spcPts val="800"/>
                </a:spcBef>
                <a:spcAft>
                  <a:spcPts val="0"/>
                </a:spcAft>
                <a:buNone/>
              </a:pPr>
              <a:r>
                <a:rPr lang="en-US" sz="1400" dirty="0">
                  <a:solidFill>
                    <a:schemeClr val="dk1"/>
                  </a:solidFill>
                  <a:latin typeface="Century Gothic"/>
                  <a:ea typeface="Century Gothic"/>
                  <a:cs typeface="Century Gothic"/>
                  <a:sym typeface="Century Gothic"/>
                </a:rPr>
                <a:t>00/00/00</a:t>
              </a:r>
              <a:endParaRPr dirty="0"/>
            </a:p>
          </p:txBody>
        </p:sp>
        <p:cxnSp>
          <p:nvCxnSpPr>
            <p:cNvPr id="173" name="Google Shape;173;p18"/>
            <p:cNvCxnSpPr/>
            <p:nvPr/>
          </p:nvCxnSpPr>
          <p:spPr>
            <a:xfrm>
              <a:off x="246380" y="399837"/>
              <a:ext cx="0" cy="512913"/>
            </a:xfrm>
            <a:prstGeom prst="straightConnector1">
              <a:avLst/>
            </a:prstGeom>
            <a:noFill/>
            <a:ln w="12700" cap="flat" cmpd="sng">
              <a:solidFill>
                <a:srgbClr val="BFBFBF"/>
              </a:solidFill>
              <a:prstDash val="dash"/>
              <a:miter lim="800000"/>
              <a:headEnd type="oval" w="med" len="med"/>
              <a:tailEnd type="oval" w="med" len="med"/>
            </a:ln>
          </p:spPr>
        </p:cxnSp>
        <p:sp>
          <p:nvSpPr>
            <p:cNvPr id="174" name="Google Shape;174;p18"/>
            <p:cNvSpPr/>
            <p:nvPr/>
          </p:nvSpPr>
          <p:spPr>
            <a:xfrm>
              <a:off x="195580" y="864898"/>
              <a:ext cx="92702" cy="92702"/>
            </a:xfrm>
            <a:prstGeom prst="ellipse">
              <a:avLst/>
            </a:prstGeom>
            <a:solidFill>
              <a:schemeClr val="bg1">
                <a:lumMod val="95000"/>
              </a:schemeClr>
            </a:solidFill>
            <a:ln w="19050" cap="flat" cmpd="sng">
              <a:solidFill>
                <a:schemeClr val="accent1">
                  <a:lumMod val="60000"/>
                  <a:lumOff val="40000"/>
                </a:schemeClr>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dirty="0">
                <a:solidFill>
                  <a:schemeClr val="lt1"/>
                </a:solidFill>
                <a:latin typeface="Calibri"/>
                <a:ea typeface="Calibri"/>
                <a:cs typeface="Calibri"/>
                <a:sym typeface="Calibri"/>
              </a:endParaRPr>
            </a:p>
          </p:txBody>
        </p:sp>
        <p:cxnSp>
          <p:nvCxnSpPr>
            <p:cNvPr id="175" name="Google Shape;175;p18"/>
            <p:cNvCxnSpPr/>
            <p:nvPr/>
          </p:nvCxnSpPr>
          <p:spPr>
            <a:xfrm>
              <a:off x="1070097" y="912750"/>
              <a:ext cx="0" cy="512913"/>
            </a:xfrm>
            <a:prstGeom prst="straightConnector1">
              <a:avLst/>
            </a:prstGeom>
            <a:noFill/>
            <a:ln w="12700" cap="flat" cmpd="sng">
              <a:solidFill>
                <a:srgbClr val="BFBFBF"/>
              </a:solidFill>
              <a:prstDash val="dash"/>
              <a:miter lim="800000"/>
              <a:headEnd type="oval" w="med" len="med"/>
              <a:tailEnd type="oval" w="med" len="med"/>
            </a:ln>
          </p:spPr>
        </p:cxnSp>
        <p:sp>
          <p:nvSpPr>
            <p:cNvPr id="176" name="Google Shape;176;p18"/>
            <p:cNvSpPr/>
            <p:nvPr/>
          </p:nvSpPr>
          <p:spPr>
            <a:xfrm>
              <a:off x="1020591" y="864899"/>
              <a:ext cx="92702" cy="92701"/>
            </a:xfrm>
            <a:prstGeom prst="ellipse">
              <a:avLst/>
            </a:prstGeom>
            <a:solidFill>
              <a:schemeClr val="bg1">
                <a:lumMod val="95000"/>
              </a:schemeClr>
            </a:solidFill>
            <a:ln w="19050" cap="flat" cmpd="sng">
              <a:solidFill>
                <a:schemeClr val="accent1">
                  <a:lumMod val="60000"/>
                  <a:lumOff val="40000"/>
                </a:schemeClr>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dirty="0">
                <a:solidFill>
                  <a:schemeClr val="lt1"/>
                </a:solidFill>
                <a:latin typeface="Calibri"/>
                <a:ea typeface="Calibri"/>
                <a:cs typeface="Calibri"/>
                <a:sym typeface="Calibri"/>
              </a:endParaRPr>
            </a:p>
          </p:txBody>
        </p:sp>
        <p:cxnSp>
          <p:nvCxnSpPr>
            <p:cNvPr id="177" name="Google Shape;177;p18"/>
            <p:cNvCxnSpPr/>
            <p:nvPr/>
          </p:nvCxnSpPr>
          <p:spPr>
            <a:xfrm>
              <a:off x="1934134" y="399837"/>
              <a:ext cx="0" cy="512913"/>
            </a:xfrm>
            <a:prstGeom prst="straightConnector1">
              <a:avLst/>
            </a:prstGeom>
            <a:noFill/>
            <a:ln w="12700" cap="flat" cmpd="sng">
              <a:solidFill>
                <a:srgbClr val="BFBFBF"/>
              </a:solidFill>
              <a:prstDash val="dash"/>
              <a:miter lim="800000"/>
              <a:headEnd type="oval" w="med" len="med"/>
              <a:tailEnd type="oval" w="med" len="med"/>
            </a:ln>
          </p:spPr>
        </p:cxnSp>
        <p:cxnSp>
          <p:nvCxnSpPr>
            <p:cNvPr id="178" name="Google Shape;178;p18"/>
            <p:cNvCxnSpPr/>
            <p:nvPr/>
          </p:nvCxnSpPr>
          <p:spPr>
            <a:xfrm>
              <a:off x="2757852" y="912750"/>
              <a:ext cx="0" cy="512913"/>
            </a:xfrm>
            <a:prstGeom prst="straightConnector1">
              <a:avLst/>
            </a:prstGeom>
            <a:noFill/>
            <a:ln w="12700" cap="flat" cmpd="sng">
              <a:solidFill>
                <a:srgbClr val="BFBFBF"/>
              </a:solidFill>
              <a:prstDash val="dash"/>
              <a:miter lim="800000"/>
              <a:headEnd type="oval" w="med" len="med"/>
              <a:tailEnd type="oval" w="med" len="med"/>
            </a:ln>
          </p:spPr>
        </p:cxnSp>
        <p:cxnSp>
          <p:nvCxnSpPr>
            <p:cNvPr id="179" name="Google Shape;179;p18"/>
            <p:cNvCxnSpPr/>
            <p:nvPr/>
          </p:nvCxnSpPr>
          <p:spPr>
            <a:xfrm>
              <a:off x="3581564" y="399837"/>
              <a:ext cx="0" cy="512913"/>
            </a:xfrm>
            <a:prstGeom prst="straightConnector1">
              <a:avLst/>
            </a:prstGeom>
            <a:noFill/>
            <a:ln w="12700" cap="flat" cmpd="sng">
              <a:solidFill>
                <a:srgbClr val="BFBFBF"/>
              </a:solidFill>
              <a:prstDash val="dash"/>
              <a:miter lim="800000"/>
              <a:headEnd type="oval" w="med" len="med"/>
              <a:tailEnd type="oval" w="med" len="med"/>
            </a:ln>
          </p:spPr>
        </p:cxnSp>
        <p:cxnSp>
          <p:nvCxnSpPr>
            <p:cNvPr id="180" name="Google Shape;180;p18"/>
            <p:cNvCxnSpPr/>
            <p:nvPr/>
          </p:nvCxnSpPr>
          <p:spPr>
            <a:xfrm>
              <a:off x="4405284" y="912750"/>
              <a:ext cx="0" cy="512913"/>
            </a:xfrm>
            <a:prstGeom prst="straightConnector1">
              <a:avLst/>
            </a:prstGeom>
            <a:noFill/>
            <a:ln w="12700" cap="flat" cmpd="sng">
              <a:solidFill>
                <a:srgbClr val="BFBFBF"/>
              </a:solidFill>
              <a:prstDash val="dash"/>
              <a:miter lim="800000"/>
              <a:headEnd type="oval" w="med" len="med"/>
              <a:tailEnd type="oval" w="med" len="med"/>
            </a:ln>
          </p:spPr>
        </p:cxnSp>
        <p:cxnSp>
          <p:nvCxnSpPr>
            <p:cNvPr id="181" name="Google Shape;181;p18"/>
            <p:cNvCxnSpPr/>
            <p:nvPr/>
          </p:nvCxnSpPr>
          <p:spPr>
            <a:xfrm>
              <a:off x="5252035" y="399837"/>
              <a:ext cx="0" cy="512913"/>
            </a:xfrm>
            <a:prstGeom prst="straightConnector1">
              <a:avLst/>
            </a:prstGeom>
            <a:noFill/>
            <a:ln w="12700" cap="flat" cmpd="sng">
              <a:solidFill>
                <a:srgbClr val="BFBFBF"/>
              </a:solidFill>
              <a:prstDash val="dash"/>
              <a:miter lim="800000"/>
              <a:headEnd type="oval" w="med" len="med"/>
              <a:tailEnd type="oval" w="med" len="med"/>
            </a:ln>
          </p:spPr>
        </p:cxnSp>
        <p:cxnSp>
          <p:nvCxnSpPr>
            <p:cNvPr id="182" name="Google Shape;182;p18"/>
            <p:cNvCxnSpPr/>
            <p:nvPr/>
          </p:nvCxnSpPr>
          <p:spPr>
            <a:xfrm>
              <a:off x="6075755" y="912750"/>
              <a:ext cx="0" cy="512913"/>
            </a:xfrm>
            <a:prstGeom prst="straightConnector1">
              <a:avLst/>
            </a:prstGeom>
            <a:noFill/>
            <a:ln w="12700" cap="flat" cmpd="sng">
              <a:solidFill>
                <a:srgbClr val="BFBFBF"/>
              </a:solidFill>
              <a:prstDash val="dash"/>
              <a:miter lim="800000"/>
              <a:headEnd type="oval" w="med" len="med"/>
              <a:tailEnd type="oval" w="med" len="med"/>
            </a:ln>
          </p:spPr>
        </p:cxnSp>
        <p:cxnSp>
          <p:nvCxnSpPr>
            <p:cNvPr id="183" name="Google Shape;183;p18"/>
            <p:cNvCxnSpPr/>
            <p:nvPr/>
          </p:nvCxnSpPr>
          <p:spPr>
            <a:xfrm>
              <a:off x="6945549" y="399837"/>
              <a:ext cx="0" cy="512913"/>
            </a:xfrm>
            <a:prstGeom prst="straightConnector1">
              <a:avLst/>
            </a:prstGeom>
            <a:noFill/>
            <a:ln w="12700" cap="flat" cmpd="sng">
              <a:solidFill>
                <a:srgbClr val="BFBFBF"/>
              </a:solidFill>
              <a:prstDash val="dash"/>
              <a:miter lim="800000"/>
              <a:headEnd type="oval" w="med" len="med"/>
              <a:tailEnd type="oval" w="med" len="med"/>
            </a:ln>
          </p:spPr>
        </p:cxnSp>
        <p:cxnSp>
          <p:nvCxnSpPr>
            <p:cNvPr id="184" name="Google Shape;184;p18"/>
            <p:cNvCxnSpPr/>
            <p:nvPr/>
          </p:nvCxnSpPr>
          <p:spPr>
            <a:xfrm>
              <a:off x="7769268" y="912750"/>
              <a:ext cx="0" cy="512913"/>
            </a:xfrm>
            <a:prstGeom prst="straightConnector1">
              <a:avLst/>
            </a:prstGeom>
            <a:noFill/>
            <a:ln w="12700" cap="flat" cmpd="sng">
              <a:solidFill>
                <a:srgbClr val="BFBFBF"/>
              </a:solidFill>
              <a:prstDash val="dash"/>
              <a:miter lim="800000"/>
              <a:headEnd type="oval" w="med" len="med"/>
              <a:tailEnd type="oval" w="med" len="med"/>
            </a:ln>
          </p:spPr>
        </p:cxnSp>
        <p:cxnSp>
          <p:nvCxnSpPr>
            <p:cNvPr id="185" name="Google Shape;185;p18"/>
            <p:cNvCxnSpPr/>
            <p:nvPr/>
          </p:nvCxnSpPr>
          <p:spPr>
            <a:xfrm>
              <a:off x="8575699" y="399837"/>
              <a:ext cx="0" cy="512913"/>
            </a:xfrm>
            <a:prstGeom prst="straightConnector1">
              <a:avLst/>
            </a:prstGeom>
            <a:noFill/>
            <a:ln w="12700" cap="flat" cmpd="sng">
              <a:solidFill>
                <a:srgbClr val="BFBFBF"/>
              </a:solidFill>
              <a:prstDash val="dash"/>
              <a:miter lim="800000"/>
              <a:headEnd type="oval" w="med" len="med"/>
              <a:tailEnd type="oval" w="med" len="med"/>
            </a:ln>
          </p:spPr>
        </p:cxnSp>
        <p:sp>
          <p:nvSpPr>
            <p:cNvPr id="186" name="Google Shape;186;p18"/>
            <p:cNvSpPr txBox="1"/>
            <p:nvPr/>
          </p:nvSpPr>
          <p:spPr>
            <a:xfrm>
              <a:off x="766113" y="1491820"/>
              <a:ext cx="1412111" cy="52086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dirty="0">
                  <a:solidFill>
                    <a:schemeClr val="dk1"/>
                  </a:solidFill>
                  <a:latin typeface="Century Gothic"/>
                  <a:sym typeface="Century Gothic"/>
                </a:rPr>
                <a:t>KICKOFF</a:t>
              </a:r>
              <a:endParaRPr dirty="0"/>
            </a:p>
            <a:p>
              <a:pPr marL="0" marR="0" lvl="0" indent="0" algn="l" rtl="0">
                <a:spcBef>
                  <a:spcPts val="800"/>
                </a:spcBef>
                <a:spcAft>
                  <a:spcPts val="0"/>
                </a:spcAft>
                <a:buNone/>
              </a:pPr>
              <a:r>
                <a:rPr lang="en-US" sz="1400" dirty="0">
                  <a:solidFill>
                    <a:schemeClr val="dk1"/>
                  </a:solidFill>
                  <a:latin typeface="Century Gothic"/>
                  <a:ea typeface="Century Gothic"/>
                  <a:cs typeface="Century Gothic"/>
                  <a:sym typeface="Century Gothic"/>
                </a:rPr>
                <a:t>00/00/00</a:t>
              </a:r>
              <a:endParaRPr dirty="0"/>
            </a:p>
          </p:txBody>
        </p:sp>
        <p:sp>
          <p:nvSpPr>
            <p:cNvPr id="187" name="Google Shape;187;p18"/>
            <p:cNvSpPr/>
            <p:nvPr/>
          </p:nvSpPr>
          <p:spPr>
            <a:xfrm>
              <a:off x="1884628" y="864899"/>
              <a:ext cx="92702" cy="92701"/>
            </a:xfrm>
            <a:prstGeom prst="ellipse">
              <a:avLst/>
            </a:prstGeom>
            <a:solidFill>
              <a:schemeClr val="bg1">
                <a:lumMod val="95000"/>
              </a:schemeClr>
            </a:solidFill>
            <a:ln w="19050" cap="flat" cmpd="sng">
              <a:solidFill>
                <a:schemeClr val="accent1">
                  <a:lumMod val="60000"/>
                  <a:lumOff val="40000"/>
                </a:schemeClr>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dirty="0">
                <a:solidFill>
                  <a:schemeClr val="lt1"/>
                </a:solidFill>
                <a:latin typeface="Calibri"/>
                <a:ea typeface="Calibri"/>
                <a:cs typeface="Calibri"/>
                <a:sym typeface="Calibri"/>
              </a:endParaRPr>
            </a:p>
          </p:txBody>
        </p:sp>
        <p:sp>
          <p:nvSpPr>
            <p:cNvPr id="188" name="Google Shape;188;p18"/>
            <p:cNvSpPr/>
            <p:nvPr/>
          </p:nvSpPr>
          <p:spPr>
            <a:xfrm>
              <a:off x="2708343" y="864899"/>
              <a:ext cx="92702" cy="92701"/>
            </a:xfrm>
            <a:prstGeom prst="ellipse">
              <a:avLst/>
            </a:prstGeom>
            <a:solidFill>
              <a:schemeClr val="bg1">
                <a:lumMod val="95000"/>
              </a:schemeClr>
            </a:solidFill>
            <a:ln w="19050" cap="flat" cmpd="sng">
              <a:solidFill>
                <a:schemeClr val="accent1">
                  <a:lumMod val="60000"/>
                  <a:lumOff val="40000"/>
                </a:schemeClr>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dirty="0">
                <a:solidFill>
                  <a:schemeClr val="lt1"/>
                </a:solidFill>
                <a:latin typeface="Calibri"/>
                <a:ea typeface="Calibri"/>
                <a:cs typeface="Calibri"/>
                <a:sym typeface="Calibri"/>
              </a:endParaRPr>
            </a:p>
          </p:txBody>
        </p:sp>
        <p:sp>
          <p:nvSpPr>
            <p:cNvPr id="189" name="Google Shape;189;p18"/>
            <p:cNvSpPr/>
            <p:nvPr/>
          </p:nvSpPr>
          <p:spPr>
            <a:xfrm>
              <a:off x="3543583" y="864899"/>
              <a:ext cx="92702" cy="92701"/>
            </a:xfrm>
            <a:prstGeom prst="ellipse">
              <a:avLst/>
            </a:prstGeom>
            <a:solidFill>
              <a:schemeClr val="bg1">
                <a:lumMod val="95000"/>
              </a:schemeClr>
            </a:solidFill>
            <a:ln w="19050" cap="flat" cmpd="sng">
              <a:solidFill>
                <a:schemeClr val="accent1">
                  <a:lumMod val="60000"/>
                  <a:lumOff val="40000"/>
                </a:schemeClr>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dirty="0">
                <a:solidFill>
                  <a:schemeClr val="lt1"/>
                </a:solidFill>
                <a:latin typeface="Calibri"/>
                <a:ea typeface="Calibri"/>
                <a:cs typeface="Calibri"/>
                <a:sym typeface="Calibri"/>
              </a:endParaRPr>
            </a:p>
          </p:txBody>
        </p:sp>
        <p:sp>
          <p:nvSpPr>
            <p:cNvPr id="190" name="Google Shape;190;p18"/>
            <p:cNvSpPr/>
            <p:nvPr/>
          </p:nvSpPr>
          <p:spPr>
            <a:xfrm>
              <a:off x="4361540" y="864899"/>
              <a:ext cx="92702" cy="92701"/>
            </a:xfrm>
            <a:prstGeom prst="ellipse">
              <a:avLst/>
            </a:prstGeom>
            <a:solidFill>
              <a:schemeClr val="bg1">
                <a:lumMod val="95000"/>
              </a:schemeClr>
            </a:solidFill>
            <a:ln w="19050" cap="flat" cmpd="sng">
              <a:solidFill>
                <a:schemeClr val="accent1">
                  <a:lumMod val="60000"/>
                  <a:lumOff val="40000"/>
                </a:schemeClr>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dirty="0">
                <a:solidFill>
                  <a:schemeClr val="lt1"/>
                </a:solidFill>
                <a:latin typeface="Calibri"/>
                <a:ea typeface="Calibri"/>
                <a:cs typeface="Calibri"/>
                <a:sym typeface="Calibri"/>
              </a:endParaRPr>
            </a:p>
          </p:txBody>
        </p:sp>
        <p:sp>
          <p:nvSpPr>
            <p:cNvPr id="191" name="Google Shape;191;p18"/>
            <p:cNvSpPr/>
            <p:nvPr/>
          </p:nvSpPr>
          <p:spPr>
            <a:xfrm>
              <a:off x="5208293" y="864899"/>
              <a:ext cx="92702" cy="92701"/>
            </a:xfrm>
            <a:prstGeom prst="ellipse">
              <a:avLst/>
            </a:prstGeom>
            <a:solidFill>
              <a:schemeClr val="bg1">
                <a:lumMod val="95000"/>
              </a:schemeClr>
            </a:solidFill>
            <a:ln w="19050" cap="flat" cmpd="sng">
              <a:solidFill>
                <a:schemeClr val="accent1">
                  <a:lumMod val="60000"/>
                  <a:lumOff val="40000"/>
                </a:schemeClr>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dirty="0">
                <a:solidFill>
                  <a:schemeClr val="lt1"/>
                </a:solidFill>
                <a:latin typeface="Calibri"/>
                <a:ea typeface="Calibri"/>
                <a:cs typeface="Calibri"/>
                <a:sym typeface="Calibri"/>
              </a:endParaRPr>
            </a:p>
          </p:txBody>
        </p:sp>
        <p:sp>
          <p:nvSpPr>
            <p:cNvPr id="192" name="Google Shape;192;p18"/>
            <p:cNvSpPr/>
            <p:nvPr/>
          </p:nvSpPr>
          <p:spPr>
            <a:xfrm>
              <a:off x="6032009" y="864899"/>
              <a:ext cx="92702" cy="92701"/>
            </a:xfrm>
            <a:prstGeom prst="ellipse">
              <a:avLst/>
            </a:prstGeom>
            <a:solidFill>
              <a:schemeClr val="bg1">
                <a:lumMod val="95000"/>
              </a:schemeClr>
            </a:solidFill>
            <a:ln w="19050" cap="flat" cmpd="sng">
              <a:solidFill>
                <a:schemeClr val="accent1">
                  <a:lumMod val="60000"/>
                  <a:lumOff val="40000"/>
                </a:schemeClr>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dirty="0">
                <a:solidFill>
                  <a:schemeClr val="lt1"/>
                </a:solidFill>
                <a:latin typeface="Calibri"/>
                <a:ea typeface="Calibri"/>
                <a:cs typeface="Calibri"/>
                <a:sym typeface="Calibri"/>
              </a:endParaRPr>
            </a:p>
          </p:txBody>
        </p:sp>
        <p:sp>
          <p:nvSpPr>
            <p:cNvPr id="193" name="Google Shape;193;p18"/>
            <p:cNvSpPr/>
            <p:nvPr/>
          </p:nvSpPr>
          <p:spPr>
            <a:xfrm>
              <a:off x="6896045" y="864899"/>
              <a:ext cx="92702" cy="92701"/>
            </a:xfrm>
            <a:prstGeom prst="ellipse">
              <a:avLst/>
            </a:prstGeom>
            <a:solidFill>
              <a:schemeClr val="bg1">
                <a:lumMod val="95000"/>
              </a:schemeClr>
            </a:solidFill>
            <a:ln w="19050" cap="flat" cmpd="sng">
              <a:solidFill>
                <a:schemeClr val="accent1">
                  <a:lumMod val="60000"/>
                  <a:lumOff val="40000"/>
                </a:schemeClr>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dirty="0">
                <a:solidFill>
                  <a:schemeClr val="lt1"/>
                </a:solidFill>
                <a:latin typeface="Calibri"/>
                <a:ea typeface="Calibri"/>
                <a:cs typeface="Calibri"/>
                <a:sym typeface="Calibri"/>
              </a:endParaRPr>
            </a:p>
          </p:txBody>
        </p:sp>
        <p:sp>
          <p:nvSpPr>
            <p:cNvPr id="194" name="Google Shape;194;p18"/>
            <p:cNvSpPr/>
            <p:nvPr/>
          </p:nvSpPr>
          <p:spPr>
            <a:xfrm>
              <a:off x="7725520" y="864899"/>
              <a:ext cx="92702" cy="92701"/>
            </a:xfrm>
            <a:prstGeom prst="ellipse">
              <a:avLst/>
            </a:prstGeom>
            <a:solidFill>
              <a:schemeClr val="bg1">
                <a:lumMod val="95000"/>
              </a:schemeClr>
            </a:solidFill>
            <a:ln w="19050" cap="flat" cmpd="sng">
              <a:solidFill>
                <a:schemeClr val="accent1">
                  <a:lumMod val="60000"/>
                  <a:lumOff val="40000"/>
                </a:schemeClr>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dirty="0">
                <a:solidFill>
                  <a:schemeClr val="lt1"/>
                </a:solidFill>
                <a:latin typeface="Calibri"/>
                <a:ea typeface="Calibri"/>
                <a:cs typeface="Calibri"/>
                <a:sym typeface="Calibri"/>
              </a:endParaRPr>
            </a:p>
          </p:txBody>
        </p:sp>
        <p:sp>
          <p:nvSpPr>
            <p:cNvPr id="195" name="Google Shape;195;p18"/>
            <p:cNvSpPr/>
            <p:nvPr/>
          </p:nvSpPr>
          <p:spPr>
            <a:xfrm>
              <a:off x="8531955" y="864899"/>
              <a:ext cx="92702" cy="92701"/>
            </a:xfrm>
            <a:prstGeom prst="ellipse">
              <a:avLst/>
            </a:prstGeom>
            <a:solidFill>
              <a:schemeClr val="bg1">
                <a:lumMod val="95000"/>
              </a:schemeClr>
            </a:solidFill>
            <a:ln w="19050" cap="flat" cmpd="sng">
              <a:solidFill>
                <a:schemeClr val="accent1">
                  <a:lumMod val="60000"/>
                  <a:lumOff val="40000"/>
                </a:schemeClr>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dirty="0">
                <a:solidFill>
                  <a:schemeClr val="lt1"/>
                </a:solidFill>
                <a:latin typeface="Calibri"/>
                <a:ea typeface="Calibri"/>
                <a:cs typeface="Calibri"/>
                <a:sym typeface="Calibri"/>
              </a:endParaRPr>
            </a:p>
          </p:txBody>
        </p:sp>
        <p:sp>
          <p:nvSpPr>
            <p:cNvPr id="196" name="Google Shape;196;p18"/>
            <p:cNvSpPr txBox="1"/>
            <p:nvPr/>
          </p:nvSpPr>
          <p:spPr>
            <a:xfrm>
              <a:off x="1687750" y="-210566"/>
              <a:ext cx="1412111" cy="52086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dirty="0">
                  <a:solidFill>
                    <a:schemeClr val="dk1"/>
                  </a:solidFill>
                  <a:latin typeface="Century Gothic"/>
                  <a:sym typeface="Century Gothic"/>
                </a:rPr>
                <a:t>EVENT 1</a:t>
              </a:r>
              <a:endParaRPr dirty="0"/>
            </a:p>
            <a:p>
              <a:pPr marL="0" marR="0" lvl="0" indent="0" algn="l" rtl="0">
                <a:spcBef>
                  <a:spcPts val="800"/>
                </a:spcBef>
                <a:spcAft>
                  <a:spcPts val="0"/>
                </a:spcAft>
                <a:buNone/>
              </a:pPr>
              <a:r>
                <a:rPr lang="en-US" sz="1400" dirty="0">
                  <a:solidFill>
                    <a:schemeClr val="dk1"/>
                  </a:solidFill>
                  <a:latin typeface="Century Gothic"/>
                  <a:ea typeface="Century Gothic"/>
                  <a:cs typeface="Century Gothic"/>
                  <a:sym typeface="Century Gothic"/>
                </a:rPr>
                <a:t>00/00/00</a:t>
              </a:r>
              <a:endParaRPr dirty="0"/>
            </a:p>
          </p:txBody>
        </p:sp>
        <p:sp>
          <p:nvSpPr>
            <p:cNvPr id="197" name="Google Shape;197;p18"/>
            <p:cNvSpPr txBox="1"/>
            <p:nvPr/>
          </p:nvSpPr>
          <p:spPr>
            <a:xfrm>
              <a:off x="3335181" y="-210566"/>
              <a:ext cx="1412111" cy="52086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400" dirty="0">
                  <a:solidFill>
                    <a:schemeClr val="dk1"/>
                  </a:solidFill>
                  <a:latin typeface="Century Gothic"/>
                  <a:ea typeface="Century Gothic"/>
                  <a:cs typeface="Century Gothic"/>
                  <a:sym typeface="Century Gothic"/>
                </a:rPr>
                <a:t>EVENT 2</a:t>
              </a:r>
              <a:endParaRPr dirty="0"/>
            </a:p>
            <a:p>
              <a:pPr marL="0" marR="0" lvl="0" indent="0" algn="l" rtl="0">
                <a:spcBef>
                  <a:spcPts val="800"/>
                </a:spcBef>
                <a:spcAft>
                  <a:spcPts val="0"/>
                </a:spcAft>
                <a:buNone/>
              </a:pPr>
              <a:r>
                <a:rPr lang="en-US" sz="1400" dirty="0">
                  <a:solidFill>
                    <a:schemeClr val="dk1"/>
                  </a:solidFill>
                  <a:latin typeface="Century Gothic"/>
                  <a:ea typeface="Century Gothic"/>
                  <a:cs typeface="Century Gothic"/>
                  <a:sym typeface="Century Gothic"/>
                </a:rPr>
                <a:t>00/00/00</a:t>
              </a:r>
              <a:endParaRPr dirty="0"/>
            </a:p>
          </p:txBody>
        </p:sp>
        <p:sp>
          <p:nvSpPr>
            <p:cNvPr id="198" name="Google Shape;198;p18"/>
            <p:cNvSpPr txBox="1"/>
            <p:nvPr/>
          </p:nvSpPr>
          <p:spPr>
            <a:xfrm>
              <a:off x="5005652" y="-210566"/>
              <a:ext cx="1412111" cy="52086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400" dirty="0">
                  <a:solidFill>
                    <a:schemeClr val="dk1"/>
                  </a:solidFill>
                  <a:latin typeface="Century Gothic"/>
                  <a:ea typeface="Century Gothic"/>
                  <a:cs typeface="Century Gothic"/>
                  <a:sym typeface="Century Gothic"/>
                </a:rPr>
                <a:t>Milestone 4</a:t>
              </a:r>
              <a:endParaRPr dirty="0"/>
            </a:p>
            <a:p>
              <a:pPr marL="0" marR="0" lvl="0" indent="0" algn="l" rtl="0">
                <a:spcBef>
                  <a:spcPts val="800"/>
                </a:spcBef>
                <a:spcAft>
                  <a:spcPts val="0"/>
                </a:spcAft>
                <a:buNone/>
              </a:pPr>
              <a:r>
                <a:rPr lang="en-US" sz="1400" dirty="0">
                  <a:solidFill>
                    <a:schemeClr val="dk1"/>
                  </a:solidFill>
                  <a:latin typeface="Century Gothic"/>
                  <a:ea typeface="Century Gothic"/>
                  <a:cs typeface="Century Gothic"/>
                  <a:sym typeface="Century Gothic"/>
                </a:rPr>
                <a:t>00/00/00</a:t>
              </a:r>
              <a:endParaRPr dirty="0"/>
            </a:p>
          </p:txBody>
        </p:sp>
        <p:sp>
          <p:nvSpPr>
            <p:cNvPr id="199" name="Google Shape;199;p18"/>
            <p:cNvSpPr txBox="1"/>
            <p:nvPr/>
          </p:nvSpPr>
          <p:spPr>
            <a:xfrm>
              <a:off x="6699164" y="-210566"/>
              <a:ext cx="1412111" cy="52086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400" dirty="0">
                  <a:solidFill>
                    <a:schemeClr val="dk1"/>
                  </a:solidFill>
                  <a:latin typeface="Century Gothic"/>
                  <a:ea typeface="Century Gothic"/>
                  <a:cs typeface="Century Gothic"/>
                  <a:sym typeface="Century Gothic"/>
                </a:rPr>
                <a:t>Milestone 6</a:t>
              </a:r>
              <a:endParaRPr dirty="0"/>
            </a:p>
            <a:p>
              <a:pPr marL="0" marR="0" lvl="0" indent="0" algn="l" rtl="0">
                <a:spcBef>
                  <a:spcPts val="800"/>
                </a:spcBef>
                <a:spcAft>
                  <a:spcPts val="0"/>
                </a:spcAft>
                <a:buNone/>
              </a:pPr>
              <a:r>
                <a:rPr lang="en-US" sz="1400" dirty="0">
                  <a:solidFill>
                    <a:schemeClr val="dk1"/>
                  </a:solidFill>
                  <a:latin typeface="Century Gothic"/>
                  <a:ea typeface="Century Gothic"/>
                  <a:cs typeface="Century Gothic"/>
                  <a:sym typeface="Century Gothic"/>
                </a:rPr>
                <a:t>00/00/00</a:t>
              </a:r>
              <a:endParaRPr dirty="0"/>
            </a:p>
          </p:txBody>
        </p:sp>
        <p:sp>
          <p:nvSpPr>
            <p:cNvPr id="200" name="Google Shape;200;p18"/>
            <p:cNvSpPr txBox="1"/>
            <p:nvPr/>
          </p:nvSpPr>
          <p:spPr>
            <a:xfrm>
              <a:off x="8323554" y="-210566"/>
              <a:ext cx="1412111" cy="52086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400" dirty="0">
                  <a:solidFill>
                    <a:schemeClr val="dk1"/>
                  </a:solidFill>
                  <a:latin typeface="Century Gothic"/>
                  <a:ea typeface="Century Gothic"/>
                  <a:cs typeface="Century Gothic"/>
                  <a:sym typeface="Century Gothic"/>
                </a:rPr>
                <a:t>Complete</a:t>
              </a:r>
              <a:endParaRPr sz="1400" dirty="0">
                <a:solidFill>
                  <a:schemeClr val="dk1"/>
                </a:solidFill>
                <a:latin typeface="Century Gothic"/>
                <a:ea typeface="Century Gothic"/>
                <a:cs typeface="Century Gothic"/>
                <a:sym typeface="Century Gothic"/>
              </a:endParaRPr>
            </a:p>
            <a:p>
              <a:pPr marL="0" marR="0" lvl="0" indent="0" algn="l" rtl="0">
                <a:spcBef>
                  <a:spcPts val="800"/>
                </a:spcBef>
                <a:spcAft>
                  <a:spcPts val="0"/>
                </a:spcAft>
                <a:buNone/>
              </a:pPr>
              <a:r>
                <a:rPr lang="en-US" sz="1400" dirty="0">
                  <a:solidFill>
                    <a:schemeClr val="dk1"/>
                  </a:solidFill>
                  <a:latin typeface="Century Gothic"/>
                  <a:ea typeface="Century Gothic"/>
                  <a:cs typeface="Century Gothic"/>
                  <a:sym typeface="Century Gothic"/>
                </a:rPr>
                <a:t>00/00/00</a:t>
              </a:r>
              <a:endParaRPr dirty="0"/>
            </a:p>
          </p:txBody>
        </p:sp>
        <p:sp>
          <p:nvSpPr>
            <p:cNvPr id="201" name="Google Shape;201;p18"/>
            <p:cNvSpPr txBox="1"/>
            <p:nvPr/>
          </p:nvSpPr>
          <p:spPr>
            <a:xfrm>
              <a:off x="2448105" y="1491820"/>
              <a:ext cx="1412111" cy="52086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400" dirty="0">
                  <a:solidFill>
                    <a:schemeClr val="dk1"/>
                  </a:solidFill>
                  <a:latin typeface="Century Gothic"/>
                  <a:ea typeface="Century Gothic"/>
                  <a:cs typeface="Century Gothic"/>
                  <a:sym typeface="Century Gothic"/>
                </a:rPr>
                <a:t>Milestone 2</a:t>
              </a:r>
              <a:endParaRPr dirty="0"/>
            </a:p>
            <a:p>
              <a:pPr marL="0" marR="0" lvl="0" indent="0" algn="l" rtl="0">
                <a:spcBef>
                  <a:spcPts val="800"/>
                </a:spcBef>
                <a:spcAft>
                  <a:spcPts val="0"/>
                </a:spcAft>
                <a:buNone/>
              </a:pPr>
              <a:r>
                <a:rPr lang="en-US" sz="1400" dirty="0">
                  <a:solidFill>
                    <a:schemeClr val="dk1"/>
                  </a:solidFill>
                  <a:latin typeface="Century Gothic"/>
                  <a:ea typeface="Century Gothic"/>
                  <a:cs typeface="Century Gothic"/>
                  <a:sym typeface="Century Gothic"/>
                </a:rPr>
                <a:t>00/00/00</a:t>
              </a:r>
              <a:endParaRPr dirty="0"/>
            </a:p>
          </p:txBody>
        </p:sp>
        <p:sp>
          <p:nvSpPr>
            <p:cNvPr id="202" name="Google Shape;202;p18"/>
            <p:cNvSpPr txBox="1"/>
            <p:nvPr/>
          </p:nvSpPr>
          <p:spPr>
            <a:xfrm>
              <a:off x="4095535" y="1491820"/>
              <a:ext cx="1412111" cy="52086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400" dirty="0">
                  <a:solidFill>
                    <a:schemeClr val="dk1"/>
                  </a:solidFill>
                  <a:latin typeface="Century Gothic"/>
                  <a:ea typeface="Century Gothic"/>
                  <a:cs typeface="Century Gothic"/>
                  <a:sym typeface="Century Gothic"/>
                </a:rPr>
                <a:t>Milestone 3</a:t>
              </a:r>
              <a:endParaRPr dirty="0"/>
            </a:p>
            <a:p>
              <a:pPr marL="0" marR="0" lvl="0" indent="0" algn="l" rtl="0">
                <a:spcBef>
                  <a:spcPts val="800"/>
                </a:spcBef>
                <a:spcAft>
                  <a:spcPts val="0"/>
                </a:spcAft>
                <a:buNone/>
              </a:pPr>
              <a:r>
                <a:rPr lang="en-US" sz="1400" dirty="0">
                  <a:solidFill>
                    <a:schemeClr val="dk1"/>
                  </a:solidFill>
                  <a:latin typeface="Century Gothic"/>
                  <a:ea typeface="Century Gothic"/>
                  <a:cs typeface="Century Gothic"/>
                  <a:sym typeface="Century Gothic"/>
                </a:rPr>
                <a:t>00/00/00</a:t>
              </a:r>
              <a:endParaRPr dirty="0"/>
            </a:p>
          </p:txBody>
        </p:sp>
        <p:sp>
          <p:nvSpPr>
            <p:cNvPr id="203" name="Google Shape;203;p18"/>
            <p:cNvSpPr txBox="1"/>
            <p:nvPr/>
          </p:nvSpPr>
          <p:spPr>
            <a:xfrm>
              <a:off x="5766007" y="1491820"/>
              <a:ext cx="1412111" cy="52086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400" dirty="0">
                  <a:solidFill>
                    <a:schemeClr val="dk1"/>
                  </a:solidFill>
                  <a:latin typeface="Century Gothic"/>
                  <a:ea typeface="Century Gothic"/>
                  <a:cs typeface="Century Gothic"/>
                  <a:sym typeface="Century Gothic"/>
                </a:rPr>
                <a:t>Milestone 5</a:t>
              </a:r>
              <a:endParaRPr dirty="0"/>
            </a:p>
            <a:p>
              <a:pPr marL="0" marR="0" lvl="0" indent="0" algn="l" rtl="0">
                <a:spcBef>
                  <a:spcPts val="800"/>
                </a:spcBef>
                <a:spcAft>
                  <a:spcPts val="0"/>
                </a:spcAft>
                <a:buNone/>
              </a:pPr>
              <a:r>
                <a:rPr lang="en-US" sz="1400" dirty="0">
                  <a:solidFill>
                    <a:schemeClr val="dk1"/>
                  </a:solidFill>
                  <a:latin typeface="Century Gothic"/>
                  <a:ea typeface="Century Gothic"/>
                  <a:cs typeface="Century Gothic"/>
                  <a:sym typeface="Century Gothic"/>
                </a:rPr>
                <a:t>00/00/00</a:t>
              </a:r>
              <a:endParaRPr dirty="0"/>
            </a:p>
          </p:txBody>
        </p:sp>
        <p:sp>
          <p:nvSpPr>
            <p:cNvPr id="204" name="Google Shape;204;p18"/>
            <p:cNvSpPr txBox="1"/>
            <p:nvPr/>
          </p:nvSpPr>
          <p:spPr>
            <a:xfrm>
              <a:off x="7459519" y="1491820"/>
              <a:ext cx="1412111" cy="52086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400" dirty="0">
                  <a:solidFill>
                    <a:schemeClr val="dk1"/>
                  </a:solidFill>
                  <a:latin typeface="Century Gothic"/>
                  <a:ea typeface="Century Gothic"/>
                  <a:cs typeface="Century Gothic"/>
                  <a:sym typeface="Century Gothic"/>
                </a:rPr>
                <a:t>Milestone 7</a:t>
              </a:r>
              <a:endParaRPr dirty="0"/>
            </a:p>
            <a:p>
              <a:pPr marL="0" marR="0" lvl="0" indent="0" algn="l" rtl="0">
                <a:spcBef>
                  <a:spcPts val="800"/>
                </a:spcBef>
                <a:spcAft>
                  <a:spcPts val="0"/>
                </a:spcAft>
                <a:buNone/>
              </a:pPr>
              <a:r>
                <a:rPr lang="en-US" sz="1400" dirty="0">
                  <a:solidFill>
                    <a:schemeClr val="dk1"/>
                  </a:solidFill>
                  <a:latin typeface="Century Gothic"/>
                  <a:ea typeface="Century Gothic"/>
                  <a:cs typeface="Century Gothic"/>
                  <a:sym typeface="Century Gothic"/>
                </a:rPr>
                <a:t>00/00/00</a:t>
              </a:r>
              <a:endParaRPr dirty="0"/>
            </a:p>
          </p:txBody>
        </p:sp>
      </p:grpSp>
      <p:grpSp>
        <p:nvGrpSpPr>
          <p:cNvPr id="88" name="Group 87">
            <a:extLst>
              <a:ext uri="{FF2B5EF4-FFF2-40B4-BE49-F238E27FC236}">
                <a16:creationId xmlns:a16="http://schemas.microsoft.com/office/drawing/2014/main" id="{BA621EC3-7F11-EF78-F33D-42E7A40C0D5C}"/>
              </a:ext>
            </a:extLst>
          </p:cNvPr>
          <p:cNvGrpSpPr/>
          <p:nvPr/>
        </p:nvGrpSpPr>
        <p:grpSpPr>
          <a:xfrm>
            <a:off x="5150938" y="1256640"/>
            <a:ext cx="1106433" cy="3179728"/>
            <a:chOff x="4757100" y="363572"/>
            <a:chExt cx="1106433" cy="3179728"/>
          </a:xfrm>
        </p:grpSpPr>
        <p:sp>
          <p:nvSpPr>
            <p:cNvPr id="89" name="Round Diagonal Corner Rectangle 27">
              <a:extLst>
                <a:ext uri="{FF2B5EF4-FFF2-40B4-BE49-F238E27FC236}">
                  <a16:creationId xmlns:a16="http://schemas.microsoft.com/office/drawing/2014/main" id="{0EF3061C-FB1F-F0F4-D816-9C0574166066}"/>
                </a:ext>
              </a:extLst>
            </p:cNvPr>
            <p:cNvSpPr>
              <a:spLocks noChangeAspect="1"/>
            </p:cNvSpPr>
            <p:nvPr/>
          </p:nvSpPr>
          <p:spPr>
            <a:xfrm>
              <a:off x="4757100" y="363572"/>
              <a:ext cx="1106433" cy="418757"/>
            </a:xfrm>
            <a:prstGeom prst="round2DiagRect">
              <a:avLst/>
            </a:prstGeom>
            <a:gradFill flip="none" rotWithShape="1">
              <a:gsLst>
                <a:gs pos="0">
                  <a:schemeClr val="accent2">
                    <a:lumMod val="40000"/>
                    <a:lumOff val="60000"/>
                  </a:schemeClr>
                </a:gs>
                <a:gs pos="46000">
                  <a:schemeClr val="accent2">
                    <a:lumMod val="95000"/>
                    <a:lumOff val="5000"/>
                  </a:schemeClr>
                </a:gs>
                <a:gs pos="100000">
                  <a:schemeClr val="accent2">
                    <a:lumMod val="60000"/>
                  </a:schemeClr>
                </a:gs>
              </a:gsLst>
              <a:path path="circle">
                <a:fillToRect l="50000" t="130000" r="50000" b="-30000"/>
              </a:path>
              <a:tileRect/>
            </a:gradFill>
            <a:ln>
              <a:solidFill>
                <a:schemeClr val="accent2">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400" b="1" dirty="0">
                  <a:solidFill>
                    <a:schemeClr val="bg1"/>
                  </a:solidFill>
                  <a:latin typeface="Century Gothic" charset="0"/>
                  <a:ea typeface="Century Gothic" charset="0"/>
                  <a:cs typeface="Century Gothic" charset="0"/>
                </a:rPr>
                <a:t>TODAY</a:t>
              </a:r>
            </a:p>
          </p:txBody>
        </p:sp>
        <p:cxnSp>
          <p:nvCxnSpPr>
            <p:cNvPr id="90" name="Straight Connector 89">
              <a:extLst>
                <a:ext uri="{FF2B5EF4-FFF2-40B4-BE49-F238E27FC236}">
                  <a16:creationId xmlns:a16="http://schemas.microsoft.com/office/drawing/2014/main" id="{141472F1-0EA3-4583-F5ED-087CEEBFAFC0}"/>
                </a:ext>
              </a:extLst>
            </p:cNvPr>
            <p:cNvCxnSpPr/>
            <p:nvPr/>
          </p:nvCxnSpPr>
          <p:spPr>
            <a:xfrm>
              <a:off x="4864100" y="782329"/>
              <a:ext cx="0" cy="2760971"/>
            </a:xfrm>
            <a:prstGeom prst="line">
              <a:avLst/>
            </a:prstGeom>
            <a:ln w="31750">
              <a:gradFill flip="none" rotWithShape="1">
                <a:gsLst>
                  <a:gs pos="100000">
                    <a:schemeClr val="accent2">
                      <a:lumMod val="40000"/>
                      <a:lumOff val="60000"/>
                      <a:alpha val="49000"/>
                    </a:schemeClr>
                  </a:gs>
                  <a:gs pos="35000">
                    <a:schemeClr val="accent2">
                      <a:lumMod val="95000"/>
                      <a:lumOff val="5000"/>
                      <a:alpha val="59000"/>
                    </a:schemeClr>
                  </a:gs>
                  <a:gs pos="0">
                    <a:schemeClr val="accent2">
                      <a:lumMod val="60000"/>
                    </a:schemeClr>
                  </a:gs>
                </a:gsLst>
                <a:path path="circle">
                  <a:fillToRect l="50000" t="130000" r="50000" b="-30000"/>
                </a:path>
                <a:tileRect/>
              </a:gradFill>
              <a:tailEnd type="diamond"/>
            </a:ln>
          </p:spPr>
          <p:style>
            <a:lnRef idx="1">
              <a:schemeClr val="accent1"/>
            </a:lnRef>
            <a:fillRef idx="0">
              <a:schemeClr val="accent1"/>
            </a:fillRef>
            <a:effectRef idx="0">
              <a:schemeClr val="accent1"/>
            </a:effectRef>
            <a:fontRef idx="minor">
              <a:schemeClr val="tx1"/>
            </a:fontRef>
          </p:style>
        </p:cxn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53"/>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B8338A78-04D5-5E75-77F8-DDC38F691C5D}"/>
              </a:ext>
            </a:extLst>
          </p:cNvPr>
          <p:cNvGraphicFramePr>
            <a:graphicFrameLocks noGrp="1"/>
          </p:cNvGraphicFramePr>
          <p:nvPr>
            <p:extLst>
              <p:ext uri="{D42A27DB-BD31-4B8C-83A1-F6EECF244321}">
                <p14:modId xmlns:p14="http://schemas.microsoft.com/office/powerpoint/2010/main" val="2000324242"/>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TotalTime>
  <Words>183</Words>
  <Application>Microsoft Macintosh PowerPoint</Application>
  <PresentationFormat>Widescreen</PresentationFormat>
  <Paragraphs>58</Paragraphs>
  <Slides>3</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Century Gothic</vt:lpstr>
      <vt:lpstr>Calibri</vt:lpstr>
      <vt:lpstr>Arial</vt:lpstr>
      <vt:lpstr>Тема Office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Bess</dc:creator>
  <cp:lastModifiedBy>Heather Key</cp:lastModifiedBy>
  <cp:revision>5</cp:revision>
  <dcterms:modified xsi:type="dcterms:W3CDTF">2022-05-30T19:56:48Z</dcterms:modified>
</cp:coreProperties>
</file>