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6"/>
  </p:notesMasterIdLst>
  <p:sldIdLst>
    <p:sldId id="342" r:id="rId2"/>
    <p:sldId id="256" r:id="rId3"/>
    <p:sldId id="257" r:id="rId4"/>
    <p:sldId id="295" r:id="rId5"/>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280B478-6961-4753-8FB5-A3E9A4ADCA19}">
  <a:tblStyle styleId="{1280B478-6961-4753-8FB5-A3E9A4ADCA19}"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med" len="med"/>
              <a:tailEnd type="none" w="med" len="med"/>
            </a:ln>
          </a:left>
          <a:right>
            <a:ln w="12700" cap="flat" cmpd="sng">
              <a:solidFill>
                <a:schemeClr val="lt1"/>
              </a:solidFill>
              <a:prstDash val="solid"/>
              <a:round/>
              <a:headEnd type="none" w="med" len="med"/>
              <a:tailEnd type="none" w="med" len="med"/>
            </a:ln>
          </a:right>
          <a:top>
            <a:ln w="12700" cap="flat" cmpd="sng">
              <a:solidFill>
                <a:schemeClr val="lt1"/>
              </a:solidFill>
              <a:prstDash val="solid"/>
              <a:round/>
              <a:headEnd type="none" w="med" len="med"/>
              <a:tailEnd type="none" w="med" len="med"/>
            </a:ln>
          </a:top>
          <a:bottom>
            <a:ln w="12700" cap="flat" cmpd="sng">
              <a:solidFill>
                <a:schemeClr val="lt1"/>
              </a:solidFill>
              <a:prstDash val="solid"/>
              <a:round/>
              <a:headEnd type="none" w="med" len="med"/>
              <a:tailEnd type="none" w="med" len="med"/>
            </a:ln>
          </a:bottom>
          <a:insideH>
            <a:ln w="12700" cap="flat" cmpd="sng">
              <a:solidFill>
                <a:schemeClr val="lt1"/>
              </a:solidFill>
              <a:prstDash val="solid"/>
              <a:round/>
              <a:headEnd type="none" w="med" len="med"/>
              <a:tailEnd type="none" w="med" len="med"/>
            </a:ln>
          </a:insideH>
          <a:insideV>
            <a:ln w="12700" cap="flat" cmpd="sng">
              <a:solidFill>
                <a:schemeClr val="lt1"/>
              </a:solidFill>
              <a:prstDash val="solid"/>
              <a:round/>
              <a:headEnd type="none" w="med" len="med"/>
              <a:tailEnd type="none" w="med" len="med"/>
            </a:ln>
          </a:insideV>
        </a:tcBdr>
        <a:fill>
          <a:solidFill>
            <a:srgbClr val="FCECE7"/>
          </a:solidFill>
        </a:fill>
      </a:tcStyle>
    </a:wholeTbl>
    <a:band1H>
      <a:tcStyle>
        <a:tcBdr/>
        <a:fill>
          <a:solidFill>
            <a:srgbClr val="F8D6CC"/>
          </a:solidFill>
        </a:fill>
      </a:tcStyle>
    </a:band1H>
    <a:band1V>
      <a:tcStyle>
        <a:tcBdr/>
        <a:fill>
          <a:solidFill>
            <a:srgbClr val="F8D6CC"/>
          </a:solidFill>
        </a:fill>
      </a:tcStyle>
    </a:band1V>
    <a:lastCol>
      <a:tcTxStyle b="on" i="off">
        <a:font>
          <a:latin typeface="Calibri"/>
          <a:ea typeface="Calibri"/>
          <a:cs typeface="Calibri"/>
        </a:font>
        <a:schemeClr val="lt1"/>
      </a:tcTxStyle>
      <a:tcStyle>
        <a:tcBdr/>
        <a:fill>
          <a:solidFill>
            <a:schemeClr val="accent2"/>
          </a:solidFill>
        </a:fill>
      </a:tcStyle>
    </a:lastCol>
    <a:firstCol>
      <a:tcTxStyle b="on" i="off">
        <a:font>
          <a:latin typeface="Calibri"/>
          <a:ea typeface="Calibri"/>
          <a:cs typeface="Calibri"/>
        </a:font>
        <a:schemeClr val="lt1"/>
      </a:tcTxStyle>
      <a:tcStyle>
        <a:tcBdr/>
        <a:fill>
          <a:solidFill>
            <a:schemeClr val="accent2"/>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med" len="med"/>
              <a:tailEnd type="none" w="med" len="med"/>
            </a:ln>
          </a:top>
        </a:tcBdr>
        <a:fill>
          <a:solidFill>
            <a:schemeClr val="accent2"/>
          </a:solidFill>
        </a:fill>
      </a:tcStyle>
    </a:lastRow>
    <a:firstRow>
      <a:tcTxStyle b="on" i="off">
        <a:font>
          <a:latin typeface="Calibri"/>
          <a:ea typeface="Calibri"/>
          <a:cs typeface="Calibri"/>
        </a:font>
        <a:schemeClr val="lt1"/>
      </a:tcTxStyle>
      <a:tcStyle>
        <a:tcBdr>
          <a:bottom>
            <a:ln w="38100" cap="flat" cmpd="sng">
              <a:solidFill>
                <a:schemeClr val="lt1"/>
              </a:solidFill>
              <a:prstDash val="solid"/>
              <a:round/>
              <a:headEnd type="none" w="med" len="med"/>
              <a:tailEnd type="none" w="med" len="med"/>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54" autoAdjust="0"/>
    <p:restoredTop sz="94660"/>
  </p:normalViewPr>
  <p:slideViewPr>
    <p:cSldViewPr>
      <p:cViewPr varScale="1">
        <p:scale>
          <a:sx n="128" d="100"/>
          <a:sy n="128" d="100"/>
        </p:scale>
        <p:origin x="888"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buChar char="●"/>
              <a:defRPr sz="1100"/>
            </a:lvl1pPr>
            <a:lvl2pPr lvl="1">
              <a:spcBef>
                <a:spcPts val="0"/>
              </a:spcBef>
              <a:buChar char="○"/>
              <a:defRPr sz="1100"/>
            </a:lvl2pPr>
            <a:lvl3pPr lvl="2">
              <a:spcBef>
                <a:spcPts val="0"/>
              </a:spcBef>
              <a:buChar char="■"/>
              <a:defRPr sz="1100"/>
            </a:lvl3pPr>
            <a:lvl4pPr lvl="3">
              <a:spcBef>
                <a:spcPts val="0"/>
              </a:spcBef>
              <a:buChar char="●"/>
              <a:defRPr sz="1100"/>
            </a:lvl4pPr>
            <a:lvl5pPr lvl="4">
              <a:spcBef>
                <a:spcPts val="0"/>
              </a:spcBef>
              <a:buChar char="○"/>
              <a:defRPr sz="1100"/>
            </a:lvl5pPr>
            <a:lvl6pPr lvl="5">
              <a:spcBef>
                <a:spcPts val="0"/>
              </a:spcBef>
              <a:buChar char="■"/>
              <a:defRPr sz="1100"/>
            </a:lvl6pPr>
            <a:lvl7pPr lvl="6">
              <a:spcBef>
                <a:spcPts val="0"/>
              </a:spcBef>
              <a:buChar char="●"/>
              <a:defRPr sz="1100"/>
            </a:lvl7pPr>
            <a:lvl8pPr lvl="7">
              <a:spcBef>
                <a:spcPts val="0"/>
              </a:spcBef>
              <a:buChar char="○"/>
              <a:defRPr sz="1100"/>
            </a:lvl8pPr>
            <a:lvl9pPr lvl="8">
              <a:spcBef>
                <a:spcPts val="0"/>
              </a:spcBef>
              <a:buChar char="■"/>
              <a:defRPr sz="1100"/>
            </a:lvl9pPr>
          </a:lstStyle>
          <a:p>
            <a:endParaRPr/>
          </a:p>
        </p:txBody>
      </p:sp>
    </p:spTree>
    <p:extLst>
      <p:ext uri="{BB962C8B-B14F-4D97-AF65-F5344CB8AC3E}">
        <p14:creationId xmlns:p14="http://schemas.microsoft.com/office/powerpoint/2010/main" val="1639897811"/>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dirty="0"/>
          </a:p>
        </p:txBody>
      </p:sp>
      <p:sp>
        <p:nvSpPr>
          <p:cNvPr id="82" name="Shape 8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Shape 186"/>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dirty="0"/>
          </a:p>
        </p:txBody>
      </p:sp>
      <p:sp>
        <p:nvSpPr>
          <p:cNvPr id="187" name="Shape 1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Титульный слайд">
    <p:spTree>
      <p:nvGrpSpPr>
        <p:cNvPr id="1" name="Shape 11"/>
        <p:cNvGrpSpPr/>
        <p:nvPr/>
      </p:nvGrpSpPr>
      <p:grpSpPr>
        <a:xfrm>
          <a:off x="0" y="0"/>
          <a:ext cx="0" cy="0"/>
          <a:chOff x="0" y="0"/>
          <a:chExt cx="0" cy="0"/>
        </a:xfrm>
      </p:grpSpPr>
      <p:sp>
        <p:nvSpPr>
          <p:cNvPr id="12" name="Shape 12"/>
          <p:cNvSpPr txBox="1">
            <a:spLocks noGrp="1"/>
          </p:cNvSpPr>
          <p:nvPr>
            <p:ph type="ctrTitle"/>
          </p:nvPr>
        </p:nvSpPr>
        <p:spPr>
          <a:xfrm>
            <a:off x="1524000" y="1122362"/>
            <a:ext cx="9144000" cy="2387600"/>
          </a:xfrm>
          <a:prstGeom prst="rect">
            <a:avLst/>
          </a:prstGeom>
          <a:noFill/>
          <a:ln>
            <a:noFill/>
          </a:ln>
        </p:spPr>
        <p:txBody>
          <a:bodyPr lIns="91425" tIns="91425" rIns="91425" bIns="91425" anchor="b" anchorCtr="0"/>
          <a:lstStyle>
            <a:lvl1pPr marL="0" marR="0" lvl="0" indent="0" algn="ctr" rtl="0">
              <a:lnSpc>
                <a:spcPct val="90000"/>
              </a:lnSpc>
              <a:spcBef>
                <a:spcPts val="0"/>
              </a:spcBef>
              <a:buClr>
                <a:schemeClr val="dk1"/>
              </a:buClr>
              <a:buFont typeface="Calibri"/>
              <a:buNone/>
              <a:defRPr sz="60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ru-RU"/>
              <a:t>Образец заголовка</a:t>
            </a:r>
            <a:endParaRPr/>
          </a:p>
        </p:txBody>
      </p:sp>
      <p:sp>
        <p:nvSpPr>
          <p:cNvPr id="13" name="Shape 13"/>
          <p:cNvSpPr txBox="1">
            <a:spLocks noGrp="1"/>
          </p:cNvSpPr>
          <p:nvPr>
            <p:ph type="subTitle" idx="1"/>
          </p:nvPr>
        </p:nvSpPr>
        <p:spPr>
          <a:xfrm>
            <a:off x="1524000" y="3602037"/>
            <a:ext cx="9144000" cy="1655761"/>
          </a:xfrm>
          <a:prstGeom prst="rect">
            <a:avLst/>
          </a:prstGeom>
          <a:noFill/>
          <a:ln>
            <a:noFill/>
          </a:ln>
        </p:spPr>
        <p:txBody>
          <a:bodyPr lIns="91425" tIns="91425" rIns="91425" bIns="91425" anchor="t" anchorCtr="0"/>
          <a:lstStyle>
            <a:lvl1pPr marL="0" marR="0" lvl="0" indent="0" algn="ctr" rtl="0">
              <a:lnSpc>
                <a:spcPct val="90000"/>
              </a:lnSpc>
              <a:spcBef>
                <a:spcPts val="1000"/>
              </a:spcBef>
              <a:buClr>
                <a:schemeClr val="dk1"/>
              </a:buClr>
              <a:buFont typeface="Arial"/>
              <a:buNone/>
              <a:defRPr sz="2400" b="0" i="0" u="none" strike="noStrike" cap="none">
                <a:solidFill>
                  <a:schemeClr val="dk1"/>
                </a:solidFill>
                <a:latin typeface="Calibri"/>
                <a:ea typeface="Calibri"/>
                <a:cs typeface="Calibri"/>
                <a:sym typeface="Calibri"/>
              </a:defRPr>
            </a:lvl1pPr>
            <a:lvl2pPr marL="457200" marR="0" lvl="1" indent="0" algn="ctr"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2pPr>
            <a:lvl3pPr marL="914400" marR="0" lvl="2" indent="0" algn="ctr" rtl="0">
              <a:lnSpc>
                <a:spcPct val="90000"/>
              </a:lnSpc>
              <a:spcBef>
                <a:spcPts val="500"/>
              </a:spcBef>
              <a:buClr>
                <a:schemeClr val="dk1"/>
              </a:buClr>
              <a:buFont typeface="Arial"/>
              <a:buNone/>
              <a:defRPr sz="1800" b="0" i="0" u="none" strike="noStrike" cap="none">
                <a:solidFill>
                  <a:schemeClr val="dk1"/>
                </a:solidFill>
                <a:latin typeface="Calibri"/>
                <a:ea typeface="Calibri"/>
                <a:cs typeface="Calibri"/>
                <a:sym typeface="Calibri"/>
              </a:defRPr>
            </a:lvl3pPr>
            <a:lvl4pPr marL="1371600" marR="0" lvl="3"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4pPr>
            <a:lvl5pPr marL="1828800" marR="0" lvl="4"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5pPr>
            <a:lvl6pPr marL="2286000" marR="0" lvl="5"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6pPr>
            <a:lvl7pPr marL="2743200" marR="0" lvl="6"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7pPr>
            <a:lvl8pPr marL="3200400" marR="0" lvl="7"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8pPr>
            <a:lvl9pPr marL="3657600" marR="0" lvl="8"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9pPr>
          </a:lstStyle>
          <a:p>
            <a:r>
              <a:rPr lang="ru-RU"/>
              <a:t>Образец подзаголовка</a:t>
            </a:r>
            <a:endParaRPr/>
          </a:p>
        </p:txBody>
      </p:sp>
      <p:sp>
        <p:nvSpPr>
          <p:cNvPr id="14" name="Shape 14"/>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15" name="Shape 15"/>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16" name="Shape 16"/>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dirty="0">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Заголовок и вертикальный текст">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ru-RU"/>
              <a:t>Образец заголовка</a:t>
            </a:r>
            <a:endParaRPr/>
          </a:p>
        </p:txBody>
      </p:sp>
      <p:sp>
        <p:nvSpPr>
          <p:cNvPr id="70" name="Shape 70"/>
          <p:cNvSpPr txBox="1">
            <a:spLocks noGrp="1"/>
          </p:cNvSpPr>
          <p:nvPr>
            <p:ph type="body" idx="1"/>
          </p:nvPr>
        </p:nvSpPr>
        <p:spPr>
          <a:xfrm rot="5400000">
            <a:off x="3920331" y="-1256505"/>
            <a:ext cx="4351338" cy="10515599"/>
          </a:xfrm>
          <a:prstGeom prst="rect">
            <a:avLst/>
          </a:prstGeom>
          <a:noFill/>
          <a:ln>
            <a:noFill/>
          </a:ln>
        </p:spPr>
        <p:txBody>
          <a:bodyPr lIns="91425" tIns="91425" rIns="91425" bIns="91425" anchor="t" anchorCtr="0"/>
          <a:lstStyle>
            <a:lvl1pPr marL="228600" marR="0" lvl="0" indent="-50800" algn="l" rtl="0">
              <a:lnSpc>
                <a:spcPct val="90000"/>
              </a:lnSpc>
              <a:spcBef>
                <a:spcPts val="1000"/>
              </a:spcBef>
              <a:buNone/>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None/>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None/>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9pPr>
          </a:lstStyle>
          <a:p>
            <a:pPr lvl="0"/>
            <a:r>
              <a:rPr lang="ru-RU"/>
              <a:t>Образец текста</a:t>
            </a:r>
          </a:p>
        </p:txBody>
      </p:sp>
      <p:sp>
        <p:nvSpPr>
          <p:cNvPr id="71" name="Shape 71"/>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72" name="Shape 72"/>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73" name="Shape 73"/>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dirty="0">
              <a:solidFill>
                <a:srgbClr val="888888"/>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Вертикальный заголовок и текст">
    <p:spTree>
      <p:nvGrpSpPr>
        <p:cNvPr id="1" name="Shape 74"/>
        <p:cNvGrpSpPr/>
        <p:nvPr/>
      </p:nvGrpSpPr>
      <p:grpSpPr>
        <a:xfrm>
          <a:off x="0" y="0"/>
          <a:ext cx="0" cy="0"/>
          <a:chOff x="0" y="0"/>
          <a:chExt cx="0" cy="0"/>
        </a:xfrm>
      </p:grpSpPr>
      <p:sp>
        <p:nvSpPr>
          <p:cNvPr id="75" name="Shape 75"/>
          <p:cNvSpPr txBox="1">
            <a:spLocks noGrp="1"/>
          </p:cNvSpPr>
          <p:nvPr>
            <p:ph type="title"/>
          </p:nvPr>
        </p:nvSpPr>
        <p:spPr>
          <a:xfrm rot="5400000">
            <a:off x="7133431" y="1956594"/>
            <a:ext cx="5811838" cy="2628899"/>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ru-RU"/>
              <a:t>Образец заголовка</a:t>
            </a:r>
            <a:endParaRPr/>
          </a:p>
        </p:txBody>
      </p:sp>
      <p:sp>
        <p:nvSpPr>
          <p:cNvPr id="76" name="Shape 76"/>
          <p:cNvSpPr txBox="1">
            <a:spLocks noGrp="1"/>
          </p:cNvSpPr>
          <p:nvPr>
            <p:ph type="body" idx="1"/>
          </p:nvPr>
        </p:nvSpPr>
        <p:spPr>
          <a:xfrm rot="5400000">
            <a:off x="1799431" y="-596105"/>
            <a:ext cx="5811838" cy="7734299"/>
          </a:xfrm>
          <a:prstGeom prst="rect">
            <a:avLst/>
          </a:prstGeom>
          <a:noFill/>
          <a:ln>
            <a:noFill/>
          </a:ln>
        </p:spPr>
        <p:txBody>
          <a:bodyPr lIns="91425" tIns="91425" rIns="91425" bIns="91425" anchor="t" anchorCtr="0"/>
          <a:lstStyle>
            <a:lvl1pPr marL="228600" marR="0" lvl="0" indent="-50800" algn="l" rtl="0">
              <a:lnSpc>
                <a:spcPct val="90000"/>
              </a:lnSpc>
              <a:spcBef>
                <a:spcPts val="1000"/>
              </a:spcBef>
              <a:buNone/>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None/>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None/>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9pPr>
          </a:lstStyle>
          <a:p>
            <a:pPr lvl="0"/>
            <a:r>
              <a:rPr lang="ru-RU"/>
              <a:t>Образец текста</a:t>
            </a:r>
          </a:p>
        </p:txBody>
      </p:sp>
      <p:sp>
        <p:nvSpPr>
          <p:cNvPr id="77" name="Shape 77"/>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78" name="Shape 78"/>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79" name="Shape 79"/>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dirty="0">
              <a:solidFill>
                <a:srgbClr val="888888"/>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ru-RU"/>
              <a:t>Образец заголовка</a:t>
            </a:r>
            <a:endParaRPr/>
          </a:p>
        </p:txBody>
      </p:sp>
      <p:sp>
        <p:nvSpPr>
          <p:cNvPr id="19" name="Shape 19"/>
          <p:cNvSpPr txBox="1">
            <a:spLocks noGrp="1"/>
          </p:cNvSpPr>
          <p:nvPr>
            <p:ph type="body" idx="1"/>
          </p:nvPr>
        </p:nvSpPr>
        <p:spPr>
          <a:xfrm>
            <a:off x="838200" y="1825625"/>
            <a:ext cx="10515599" cy="4351338"/>
          </a:xfrm>
          <a:prstGeom prst="rect">
            <a:avLst/>
          </a:prstGeom>
          <a:noFill/>
          <a:ln>
            <a:noFill/>
          </a:ln>
        </p:spPr>
        <p:txBody>
          <a:bodyPr lIns="91425" tIns="91425" rIns="91425" bIns="91425" anchor="t" anchorCtr="0"/>
          <a:lstStyle>
            <a:lvl1pPr marL="228600" marR="0" lvl="0" indent="-50800" algn="l" rtl="0">
              <a:lnSpc>
                <a:spcPct val="90000"/>
              </a:lnSpc>
              <a:spcBef>
                <a:spcPts val="1000"/>
              </a:spcBef>
              <a:buNone/>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None/>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None/>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9pPr>
          </a:lstStyle>
          <a:p>
            <a:pPr lvl="0"/>
            <a:r>
              <a:rPr lang="ru-RU"/>
              <a:t>Образец текста</a:t>
            </a:r>
          </a:p>
        </p:txBody>
      </p:sp>
      <p:sp>
        <p:nvSpPr>
          <p:cNvPr id="20" name="Shape 20"/>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21" name="Shape 21"/>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22" name="Shape 22"/>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dirty="0">
              <a:solidFill>
                <a:srgbClr val="888888"/>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Заголовок раздела">
    <p:spTree>
      <p:nvGrpSpPr>
        <p:cNvPr id="1" name="Shape 23"/>
        <p:cNvGrpSpPr/>
        <p:nvPr/>
      </p:nvGrpSpPr>
      <p:grpSpPr>
        <a:xfrm>
          <a:off x="0" y="0"/>
          <a:ext cx="0" cy="0"/>
          <a:chOff x="0" y="0"/>
          <a:chExt cx="0" cy="0"/>
        </a:xfrm>
      </p:grpSpPr>
      <p:sp>
        <p:nvSpPr>
          <p:cNvPr id="24" name="Shape 24"/>
          <p:cNvSpPr txBox="1">
            <a:spLocks noGrp="1"/>
          </p:cNvSpPr>
          <p:nvPr>
            <p:ph type="title"/>
          </p:nvPr>
        </p:nvSpPr>
        <p:spPr>
          <a:xfrm>
            <a:off x="831850" y="1709738"/>
            <a:ext cx="10515599" cy="2852737"/>
          </a:xfrm>
          <a:prstGeom prst="rect">
            <a:avLst/>
          </a:prstGeom>
          <a:noFill/>
          <a:ln>
            <a:noFill/>
          </a:ln>
        </p:spPr>
        <p:txBody>
          <a:bodyPr lIns="91425" tIns="91425" rIns="91425" bIns="91425" anchor="b" anchorCtr="0"/>
          <a:lstStyle>
            <a:lvl1pPr marL="0" marR="0" lvl="0" indent="0" algn="l" rtl="0">
              <a:lnSpc>
                <a:spcPct val="90000"/>
              </a:lnSpc>
              <a:spcBef>
                <a:spcPts val="0"/>
              </a:spcBef>
              <a:buClr>
                <a:schemeClr val="dk1"/>
              </a:buClr>
              <a:buFont typeface="Calibri"/>
              <a:buNone/>
              <a:defRPr sz="60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ru-RU"/>
              <a:t>Образец заголовка</a:t>
            </a:r>
            <a:endParaRPr/>
          </a:p>
        </p:txBody>
      </p:sp>
      <p:sp>
        <p:nvSpPr>
          <p:cNvPr id="25" name="Shape 25"/>
          <p:cNvSpPr txBox="1">
            <a:spLocks noGrp="1"/>
          </p:cNvSpPr>
          <p:nvPr>
            <p:ph type="body" idx="1"/>
          </p:nvPr>
        </p:nvSpPr>
        <p:spPr>
          <a:xfrm>
            <a:off x="831850" y="4589462"/>
            <a:ext cx="10515599" cy="1500187"/>
          </a:xfrm>
          <a:prstGeom prst="rect">
            <a:avLst/>
          </a:prstGeom>
          <a:noFill/>
          <a:ln>
            <a:noFill/>
          </a:ln>
        </p:spPr>
        <p:txBody>
          <a:bodyPr lIns="91425" tIns="91425" rIns="91425" bIns="91425" anchor="t" anchorCtr="0"/>
          <a:lstStyle>
            <a:lvl1pPr marL="0" marR="0" lvl="0" indent="0" algn="l" rtl="0">
              <a:lnSpc>
                <a:spcPct val="90000"/>
              </a:lnSpc>
              <a:spcBef>
                <a:spcPts val="1000"/>
              </a:spcBef>
              <a:buClr>
                <a:srgbClr val="888888"/>
              </a:buClr>
              <a:buFont typeface="Arial"/>
              <a:buChar char="●"/>
              <a:defRPr sz="2400" b="0" i="0" u="none" strike="noStrike" cap="none">
                <a:solidFill>
                  <a:srgbClr val="888888"/>
                </a:solidFill>
                <a:latin typeface="Calibri"/>
                <a:ea typeface="Calibri"/>
                <a:cs typeface="Calibri"/>
                <a:sym typeface="Calibri"/>
              </a:defRPr>
            </a:lvl1pPr>
            <a:lvl2pPr marL="457200" marR="0" lvl="1" indent="0" algn="l" rtl="0">
              <a:lnSpc>
                <a:spcPct val="90000"/>
              </a:lnSpc>
              <a:spcBef>
                <a:spcPts val="500"/>
              </a:spcBef>
              <a:buClr>
                <a:srgbClr val="888888"/>
              </a:buClr>
              <a:buFont typeface="Arial"/>
              <a:buChar char="○"/>
              <a:defRPr sz="2000" b="0" i="0" u="none" strike="noStrike" cap="none">
                <a:solidFill>
                  <a:srgbClr val="888888"/>
                </a:solidFill>
                <a:latin typeface="Calibri"/>
                <a:ea typeface="Calibri"/>
                <a:cs typeface="Calibri"/>
                <a:sym typeface="Calibri"/>
              </a:defRPr>
            </a:lvl2pPr>
            <a:lvl3pPr marL="914400" marR="0" lvl="2" indent="0" algn="l" rtl="0">
              <a:lnSpc>
                <a:spcPct val="90000"/>
              </a:lnSpc>
              <a:spcBef>
                <a:spcPts val="500"/>
              </a:spcBef>
              <a:buClr>
                <a:srgbClr val="888888"/>
              </a:buClr>
              <a:buFont typeface="Arial"/>
              <a:buChar char="■"/>
              <a:defRPr sz="1800" b="0" i="0" u="none" strike="noStrike" cap="none">
                <a:solidFill>
                  <a:srgbClr val="888888"/>
                </a:solidFill>
                <a:latin typeface="Calibri"/>
                <a:ea typeface="Calibri"/>
                <a:cs typeface="Calibri"/>
                <a:sym typeface="Calibri"/>
              </a:defRPr>
            </a:lvl3pPr>
            <a:lvl4pPr marL="1371600" marR="0" lvl="3" indent="0" algn="l" rtl="0">
              <a:lnSpc>
                <a:spcPct val="90000"/>
              </a:lnSpc>
              <a:spcBef>
                <a:spcPts val="500"/>
              </a:spcBef>
              <a:buClr>
                <a:srgbClr val="888888"/>
              </a:buClr>
              <a:buFont typeface="Arial"/>
              <a:buChar char="●"/>
              <a:defRPr sz="1600" b="0" i="0" u="none" strike="noStrike" cap="none">
                <a:solidFill>
                  <a:srgbClr val="888888"/>
                </a:solidFill>
                <a:latin typeface="Calibri"/>
                <a:ea typeface="Calibri"/>
                <a:cs typeface="Calibri"/>
                <a:sym typeface="Calibri"/>
              </a:defRPr>
            </a:lvl4pPr>
            <a:lvl5pPr marL="1828800" marR="0" lvl="4" indent="0" algn="l" rtl="0">
              <a:lnSpc>
                <a:spcPct val="90000"/>
              </a:lnSpc>
              <a:spcBef>
                <a:spcPts val="500"/>
              </a:spcBef>
              <a:buClr>
                <a:srgbClr val="888888"/>
              </a:buClr>
              <a:buFont typeface="Arial"/>
              <a:buChar char="○"/>
              <a:defRPr sz="1600" b="0" i="0" u="none" strike="noStrike" cap="none">
                <a:solidFill>
                  <a:srgbClr val="888888"/>
                </a:solidFill>
                <a:latin typeface="Calibri"/>
                <a:ea typeface="Calibri"/>
                <a:cs typeface="Calibri"/>
                <a:sym typeface="Calibri"/>
              </a:defRPr>
            </a:lvl5pPr>
            <a:lvl6pPr marL="2286000" marR="0" lvl="5" indent="0" algn="l" rtl="0">
              <a:lnSpc>
                <a:spcPct val="90000"/>
              </a:lnSpc>
              <a:spcBef>
                <a:spcPts val="500"/>
              </a:spcBef>
              <a:buClr>
                <a:srgbClr val="888888"/>
              </a:buClr>
              <a:buFont typeface="Arial"/>
              <a:buChar char="■"/>
              <a:defRPr sz="1600" b="0" i="0" u="none" strike="noStrike" cap="none">
                <a:solidFill>
                  <a:srgbClr val="888888"/>
                </a:solidFill>
                <a:latin typeface="Calibri"/>
                <a:ea typeface="Calibri"/>
                <a:cs typeface="Calibri"/>
                <a:sym typeface="Calibri"/>
              </a:defRPr>
            </a:lvl6pPr>
            <a:lvl7pPr marL="2743200" marR="0" lvl="6" indent="0" algn="l" rtl="0">
              <a:lnSpc>
                <a:spcPct val="90000"/>
              </a:lnSpc>
              <a:spcBef>
                <a:spcPts val="500"/>
              </a:spcBef>
              <a:buClr>
                <a:srgbClr val="888888"/>
              </a:buClr>
              <a:buFont typeface="Arial"/>
              <a:buChar char="●"/>
              <a:defRPr sz="1600" b="0" i="0" u="none" strike="noStrike" cap="none">
                <a:solidFill>
                  <a:srgbClr val="888888"/>
                </a:solidFill>
                <a:latin typeface="Calibri"/>
                <a:ea typeface="Calibri"/>
                <a:cs typeface="Calibri"/>
                <a:sym typeface="Calibri"/>
              </a:defRPr>
            </a:lvl7pPr>
            <a:lvl8pPr marL="3200400" marR="0" lvl="7" indent="0" algn="l" rtl="0">
              <a:lnSpc>
                <a:spcPct val="90000"/>
              </a:lnSpc>
              <a:spcBef>
                <a:spcPts val="500"/>
              </a:spcBef>
              <a:buClr>
                <a:srgbClr val="888888"/>
              </a:buClr>
              <a:buFont typeface="Arial"/>
              <a:buChar char="○"/>
              <a:defRPr sz="1600" b="0" i="0" u="none" strike="noStrike" cap="none">
                <a:solidFill>
                  <a:srgbClr val="888888"/>
                </a:solidFill>
                <a:latin typeface="Calibri"/>
                <a:ea typeface="Calibri"/>
                <a:cs typeface="Calibri"/>
                <a:sym typeface="Calibri"/>
              </a:defRPr>
            </a:lvl8pPr>
            <a:lvl9pPr marL="3657600" marR="0" lvl="8" indent="0" algn="l" rtl="0">
              <a:lnSpc>
                <a:spcPct val="90000"/>
              </a:lnSpc>
              <a:spcBef>
                <a:spcPts val="500"/>
              </a:spcBef>
              <a:buClr>
                <a:srgbClr val="888888"/>
              </a:buClr>
              <a:buFont typeface="Arial"/>
              <a:buChar char="■"/>
              <a:defRPr sz="1600" b="0" i="0" u="none" strike="noStrike" cap="none">
                <a:solidFill>
                  <a:srgbClr val="888888"/>
                </a:solidFill>
                <a:latin typeface="Calibri"/>
                <a:ea typeface="Calibri"/>
                <a:cs typeface="Calibri"/>
                <a:sym typeface="Calibri"/>
              </a:defRPr>
            </a:lvl9pPr>
          </a:lstStyle>
          <a:p>
            <a:pPr lvl="0"/>
            <a:r>
              <a:rPr lang="ru-RU"/>
              <a:t>Образец текста</a:t>
            </a:r>
          </a:p>
        </p:txBody>
      </p:sp>
      <p:sp>
        <p:nvSpPr>
          <p:cNvPr id="26" name="Shape 26"/>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27" name="Shape 27"/>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28" name="Shape 28"/>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dirty="0">
              <a:solidFill>
                <a:srgbClr val="888888"/>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Два объекта">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ru-RU"/>
              <a:t>Образец заголовка</a:t>
            </a:r>
            <a:endParaRPr/>
          </a:p>
        </p:txBody>
      </p:sp>
      <p:sp>
        <p:nvSpPr>
          <p:cNvPr id="31" name="Shape 31"/>
          <p:cNvSpPr txBox="1">
            <a:spLocks noGrp="1"/>
          </p:cNvSpPr>
          <p:nvPr>
            <p:ph type="body" idx="1"/>
          </p:nvPr>
        </p:nvSpPr>
        <p:spPr>
          <a:xfrm>
            <a:off x="838200" y="1825625"/>
            <a:ext cx="5181600" cy="4351338"/>
          </a:xfrm>
          <a:prstGeom prst="rect">
            <a:avLst/>
          </a:prstGeom>
          <a:noFill/>
          <a:ln>
            <a:noFill/>
          </a:ln>
        </p:spPr>
        <p:txBody>
          <a:bodyPr lIns="91425" tIns="91425" rIns="91425" bIns="91425" anchor="t" anchorCtr="0"/>
          <a:lstStyle>
            <a:lvl1pPr marL="228600" marR="0" lvl="0" indent="-50800" algn="l" rtl="0">
              <a:lnSpc>
                <a:spcPct val="90000"/>
              </a:lnSpc>
              <a:spcBef>
                <a:spcPts val="1000"/>
              </a:spcBef>
              <a:buNone/>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None/>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None/>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9pPr>
          </a:lstStyle>
          <a:p>
            <a:pPr lvl="0"/>
            <a:r>
              <a:rPr lang="ru-RU"/>
              <a:t>Образец текста</a:t>
            </a:r>
          </a:p>
        </p:txBody>
      </p:sp>
      <p:sp>
        <p:nvSpPr>
          <p:cNvPr id="32" name="Shape 32"/>
          <p:cNvSpPr txBox="1">
            <a:spLocks noGrp="1"/>
          </p:cNvSpPr>
          <p:nvPr>
            <p:ph type="body" idx="2"/>
          </p:nvPr>
        </p:nvSpPr>
        <p:spPr>
          <a:xfrm>
            <a:off x="6172200" y="1825625"/>
            <a:ext cx="5181600" cy="4351338"/>
          </a:xfrm>
          <a:prstGeom prst="rect">
            <a:avLst/>
          </a:prstGeom>
          <a:noFill/>
          <a:ln>
            <a:noFill/>
          </a:ln>
        </p:spPr>
        <p:txBody>
          <a:bodyPr lIns="91425" tIns="91425" rIns="91425" bIns="91425" anchor="t" anchorCtr="0"/>
          <a:lstStyle>
            <a:lvl1pPr marL="228600" marR="0" lvl="0" indent="-50800" algn="l" rtl="0">
              <a:lnSpc>
                <a:spcPct val="90000"/>
              </a:lnSpc>
              <a:spcBef>
                <a:spcPts val="1000"/>
              </a:spcBef>
              <a:buNone/>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None/>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None/>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9pPr>
          </a:lstStyle>
          <a:p>
            <a:pPr lvl="0"/>
            <a:r>
              <a:rPr lang="ru-RU"/>
              <a:t>Образец текста</a:t>
            </a:r>
          </a:p>
        </p:txBody>
      </p:sp>
      <p:sp>
        <p:nvSpPr>
          <p:cNvPr id="33" name="Shape 33"/>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34" name="Shape 34"/>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35" name="Shape 35"/>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dirty="0">
              <a:solidFill>
                <a:srgbClr val="888888"/>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Сравнение">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839787"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ru-RU"/>
              <a:t>Образец заголовка</a:t>
            </a:r>
            <a:endParaRPr/>
          </a:p>
        </p:txBody>
      </p:sp>
      <p:sp>
        <p:nvSpPr>
          <p:cNvPr id="38" name="Shape 38"/>
          <p:cNvSpPr txBox="1">
            <a:spLocks noGrp="1"/>
          </p:cNvSpPr>
          <p:nvPr>
            <p:ph type="body" idx="1"/>
          </p:nvPr>
        </p:nvSpPr>
        <p:spPr>
          <a:xfrm>
            <a:off x="839787" y="1681163"/>
            <a:ext cx="5157787" cy="823912"/>
          </a:xfrm>
          <a:prstGeom prst="rect">
            <a:avLst/>
          </a:prstGeom>
          <a:noFill/>
          <a:ln>
            <a:noFill/>
          </a:ln>
        </p:spPr>
        <p:txBody>
          <a:bodyPr lIns="91425" tIns="91425" rIns="91425" bIns="91425" anchor="b" anchorCtr="0"/>
          <a:lstStyle>
            <a:lvl1pPr marL="0" marR="0" lvl="0" indent="0" algn="l" rtl="0">
              <a:lnSpc>
                <a:spcPct val="90000"/>
              </a:lnSpc>
              <a:spcBef>
                <a:spcPts val="1000"/>
              </a:spcBef>
              <a:buClr>
                <a:schemeClr val="dk1"/>
              </a:buClr>
              <a:buFont typeface="Arial"/>
              <a:buChar char="●"/>
              <a:defRPr sz="2400" b="1"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Font typeface="Arial"/>
              <a:buChar char="○"/>
              <a:defRPr sz="2000" b="1"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Font typeface="Arial"/>
              <a:buChar char="■"/>
              <a:defRPr sz="1800" b="1"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Font typeface="Arial"/>
              <a:buChar char="●"/>
              <a:defRPr sz="1600" b="1"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Font typeface="Arial"/>
              <a:buChar char="○"/>
              <a:defRPr sz="1600" b="1"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Font typeface="Arial"/>
              <a:buChar char="■"/>
              <a:defRPr sz="1600" b="1"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Char char="●"/>
              <a:defRPr sz="1600" b="1"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Char char="○"/>
              <a:defRPr sz="1600" b="1"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Char char="■"/>
              <a:defRPr sz="1600" b="1" i="0" u="none" strike="noStrike" cap="none">
                <a:solidFill>
                  <a:schemeClr val="dk1"/>
                </a:solidFill>
                <a:latin typeface="Calibri"/>
                <a:ea typeface="Calibri"/>
                <a:cs typeface="Calibri"/>
                <a:sym typeface="Calibri"/>
              </a:defRPr>
            </a:lvl9pPr>
          </a:lstStyle>
          <a:p>
            <a:pPr lvl="0"/>
            <a:r>
              <a:rPr lang="ru-RU"/>
              <a:t>Образец текста</a:t>
            </a:r>
          </a:p>
        </p:txBody>
      </p:sp>
      <p:sp>
        <p:nvSpPr>
          <p:cNvPr id="39" name="Shape 39"/>
          <p:cNvSpPr txBox="1">
            <a:spLocks noGrp="1"/>
          </p:cNvSpPr>
          <p:nvPr>
            <p:ph type="body" idx="2"/>
          </p:nvPr>
        </p:nvSpPr>
        <p:spPr>
          <a:xfrm>
            <a:off x="839787" y="2505075"/>
            <a:ext cx="5157787" cy="3684588"/>
          </a:xfrm>
          <a:prstGeom prst="rect">
            <a:avLst/>
          </a:prstGeom>
          <a:noFill/>
          <a:ln>
            <a:noFill/>
          </a:ln>
        </p:spPr>
        <p:txBody>
          <a:bodyPr lIns="91425" tIns="91425" rIns="91425" bIns="91425" anchor="t" anchorCtr="0"/>
          <a:lstStyle>
            <a:lvl1pPr marL="228600" marR="0" lvl="0" indent="-50800" algn="l" rtl="0">
              <a:lnSpc>
                <a:spcPct val="90000"/>
              </a:lnSpc>
              <a:spcBef>
                <a:spcPts val="1000"/>
              </a:spcBef>
              <a:buNone/>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None/>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None/>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9pPr>
          </a:lstStyle>
          <a:p>
            <a:pPr lvl="0"/>
            <a:r>
              <a:rPr lang="ru-RU"/>
              <a:t>Образец текста</a:t>
            </a:r>
          </a:p>
        </p:txBody>
      </p:sp>
      <p:sp>
        <p:nvSpPr>
          <p:cNvPr id="40" name="Shape 40"/>
          <p:cNvSpPr txBox="1">
            <a:spLocks noGrp="1"/>
          </p:cNvSpPr>
          <p:nvPr>
            <p:ph type="body" idx="3"/>
          </p:nvPr>
        </p:nvSpPr>
        <p:spPr>
          <a:xfrm>
            <a:off x="6172200" y="1681163"/>
            <a:ext cx="5183187" cy="823912"/>
          </a:xfrm>
          <a:prstGeom prst="rect">
            <a:avLst/>
          </a:prstGeom>
          <a:noFill/>
          <a:ln>
            <a:noFill/>
          </a:ln>
        </p:spPr>
        <p:txBody>
          <a:bodyPr lIns="91425" tIns="91425" rIns="91425" bIns="91425" anchor="b" anchorCtr="0"/>
          <a:lstStyle>
            <a:lvl1pPr marL="0" marR="0" lvl="0" indent="0" algn="l" rtl="0">
              <a:lnSpc>
                <a:spcPct val="90000"/>
              </a:lnSpc>
              <a:spcBef>
                <a:spcPts val="1000"/>
              </a:spcBef>
              <a:buClr>
                <a:schemeClr val="dk1"/>
              </a:buClr>
              <a:buFont typeface="Arial"/>
              <a:buChar char="●"/>
              <a:defRPr sz="2400" b="1"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Font typeface="Arial"/>
              <a:buChar char="○"/>
              <a:defRPr sz="2000" b="1"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Font typeface="Arial"/>
              <a:buChar char="■"/>
              <a:defRPr sz="1800" b="1"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Font typeface="Arial"/>
              <a:buChar char="●"/>
              <a:defRPr sz="1600" b="1"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Font typeface="Arial"/>
              <a:buChar char="○"/>
              <a:defRPr sz="1600" b="1"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Font typeface="Arial"/>
              <a:buChar char="■"/>
              <a:defRPr sz="1600" b="1"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Char char="●"/>
              <a:defRPr sz="1600" b="1"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Char char="○"/>
              <a:defRPr sz="1600" b="1"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Char char="■"/>
              <a:defRPr sz="1600" b="1" i="0" u="none" strike="noStrike" cap="none">
                <a:solidFill>
                  <a:schemeClr val="dk1"/>
                </a:solidFill>
                <a:latin typeface="Calibri"/>
                <a:ea typeface="Calibri"/>
                <a:cs typeface="Calibri"/>
                <a:sym typeface="Calibri"/>
              </a:defRPr>
            </a:lvl9pPr>
          </a:lstStyle>
          <a:p>
            <a:pPr lvl="0"/>
            <a:r>
              <a:rPr lang="ru-RU"/>
              <a:t>Образец текста</a:t>
            </a:r>
          </a:p>
        </p:txBody>
      </p:sp>
      <p:sp>
        <p:nvSpPr>
          <p:cNvPr id="41" name="Shape 41"/>
          <p:cNvSpPr txBox="1">
            <a:spLocks noGrp="1"/>
          </p:cNvSpPr>
          <p:nvPr>
            <p:ph type="body" idx="4"/>
          </p:nvPr>
        </p:nvSpPr>
        <p:spPr>
          <a:xfrm>
            <a:off x="6172200" y="2505075"/>
            <a:ext cx="5183187" cy="3684588"/>
          </a:xfrm>
          <a:prstGeom prst="rect">
            <a:avLst/>
          </a:prstGeom>
          <a:noFill/>
          <a:ln>
            <a:noFill/>
          </a:ln>
        </p:spPr>
        <p:txBody>
          <a:bodyPr lIns="91425" tIns="91425" rIns="91425" bIns="91425" anchor="t" anchorCtr="0"/>
          <a:lstStyle>
            <a:lvl1pPr marL="228600" marR="0" lvl="0" indent="-50800" algn="l" rtl="0">
              <a:lnSpc>
                <a:spcPct val="90000"/>
              </a:lnSpc>
              <a:spcBef>
                <a:spcPts val="1000"/>
              </a:spcBef>
              <a:buNone/>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None/>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None/>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9pPr>
          </a:lstStyle>
          <a:p>
            <a:pPr lvl="0"/>
            <a:r>
              <a:rPr lang="ru-RU"/>
              <a:t>Образец текста</a:t>
            </a:r>
          </a:p>
        </p:txBody>
      </p:sp>
      <p:sp>
        <p:nvSpPr>
          <p:cNvPr id="42" name="Shape 42"/>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43" name="Shape 43"/>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44" name="Shape 44"/>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dirty="0">
              <a:solidFill>
                <a:srgbClr val="888888"/>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Только заголовок">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ru-RU"/>
              <a:t>Образец заголовка</a:t>
            </a:r>
            <a:endParaRPr/>
          </a:p>
        </p:txBody>
      </p:sp>
      <p:sp>
        <p:nvSpPr>
          <p:cNvPr id="47" name="Shape 47"/>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48" name="Shape 48"/>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49" name="Shape 49"/>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dirty="0">
              <a:solidFill>
                <a:srgbClr val="888888"/>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Пустой слайд">
    <p:spTree>
      <p:nvGrpSpPr>
        <p:cNvPr id="1" name="Shape 50"/>
        <p:cNvGrpSpPr/>
        <p:nvPr/>
      </p:nvGrpSpPr>
      <p:grpSpPr>
        <a:xfrm>
          <a:off x="0" y="0"/>
          <a:ext cx="0" cy="0"/>
          <a:chOff x="0" y="0"/>
          <a:chExt cx="0" cy="0"/>
        </a:xfrm>
      </p:grpSpPr>
      <p:sp>
        <p:nvSpPr>
          <p:cNvPr id="51" name="Shape 51"/>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52" name="Shape 52"/>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53" name="Shape 53"/>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dirty="0">
              <a:solidFill>
                <a:srgbClr val="888888"/>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Объект с подписью">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839787" y="457200"/>
            <a:ext cx="3932237" cy="1600199"/>
          </a:xfrm>
          <a:prstGeom prst="rect">
            <a:avLst/>
          </a:prstGeom>
          <a:noFill/>
          <a:ln>
            <a:noFill/>
          </a:ln>
        </p:spPr>
        <p:txBody>
          <a:bodyPr lIns="91425" tIns="91425" rIns="91425" bIns="91425" anchor="b" anchorCtr="0"/>
          <a:lstStyle>
            <a:lvl1pPr marL="0" marR="0" lvl="0" indent="0" algn="l" rtl="0">
              <a:lnSpc>
                <a:spcPct val="90000"/>
              </a:lnSpc>
              <a:spcBef>
                <a:spcPts val="0"/>
              </a:spcBef>
              <a:buClr>
                <a:schemeClr val="dk1"/>
              </a:buClr>
              <a:buFont typeface="Calibri"/>
              <a:buNone/>
              <a:defRPr sz="32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ru-RU"/>
              <a:t>Образец заголовка</a:t>
            </a:r>
            <a:endParaRPr/>
          </a:p>
        </p:txBody>
      </p:sp>
      <p:sp>
        <p:nvSpPr>
          <p:cNvPr id="56" name="Shape 56"/>
          <p:cNvSpPr txBox="1">
            <a:spLocks noGrp="1"/>
          </p:cNvSpPr>
          <p:nvPr>
            <p:ph type="body" idx="1"/>
          </p:nvPr>
        </p:nvSpPr>
        <p:spPr>
          <a:xfrm>
            <a:off x="5183187" y="987425"/>
            <a:ext cx="6172199" cy="4873624"/>
          </a:xfrm>
          <a:prstGeom prst="rect">
            <a:avLst/>
          </a:prstGeom>
          <a:noFill/>
          <a:ln>
            <a:noFill/>
          </a:ln>
        </p:spPr>
        <p:txBody>
          <a:bodyPr lIns="91425" tIns="91425" rIns="91425" bIns="91425" anchor="t" anchorCtr="0"/>
          <a:lstStyle>
            <a:lvl1pPr marL="228600" marR="0" lvl="0" indent="-25400" algn="l" rtl="0">
              <a:lnSpc>
                <a:spcPct val="90000"/>
              </a:lnSpc>
              <a:spcBef>
                <a:spcPts val="1000"/>
              </a:spcBef>
              <a:buNone/>
              <a:defRPr sz="3200" b="0" i="0" u="none" strike="noStrike" cap="none">
                <a:solidFill>
                  <a:schemeClr val="dk1"/>
                </a:solidFill>
                <a:latin typeface="Calibri"/>
                <a:ea typeface="Calibri"/>
                <a:cs typeface="Calibri"/>
                <a:sym typeface="Calibri"/>
              </a:defRPr>
            </a:lvl1pPr>
            <a:lvl2pPr marL="685800" marR="0" lvl="1" indent="-50800" algn="l" rtl="0">
              <a:lnSpc>
                <a:spcPct val="90000"/>
              </a:lnSpc>
              <a:spcBef>
                <a:spcPts val="500"/>
              </a:spcBef>
              <a:buNone/>
              <a:defRPr sz="2800" b="0" i="0" u="none" strike="noStrike" cap="none">
                <a:solidFill>
                  <a:schemeClr val="dk1"/>
                </a:solidFill>
                <a:latin typeface="Calibri"/>
                <a:ea typeface="Calibri"/>
                <a:cs typeface="Calibri"/>
                <a:sym typeface="Calibri"/>
              </a:defRPr>
            </a:lvl2pPr>
            <a:lvl3pPr marL="1143000" marR="0" lvl="2" indent="-76200" algn="l" rtl="0">
              <a:lnSpc>
                <a:spcPct val="90000"/>
              </a:lnSpc>
              <a:spcBef>
                <a:spcPts val="500"/>
              </a:spcBef>
              <a:buNone/>
              <a:defRPr sz="2400" b="0" i="0" u="none" strike="noStrike" cap="none">
                <a:solidFill>
                  <a:schemeClr val="dk1"/>
                </a:solidFill>
                <a:latin typeface="Calibri"/>
                <a:ea typeface="Calibri"/>
                <a:cs typeface="Calibri"/>
                <a:sym typeface="Calibri"/>
              </a:defRPr>
            </a:lvl3pPr>
            <a:lvl4pPr marL="1600200" marR="0" lvl="3" indent="-101600" algn="l" rtl="0">
              <a:lnSpc>
                <a:spcPct val="90000"/>
              </a:lnSpc>
              <a:spcBef>
                <a:spcPts val="500"/>
              </a:spcBef>
              <a:buNone/>
              <a:defRPr sz="2000" b="0" i="0" u="none" strike="noStrike" cap="none">
                <a:solidFill>
                  <a:schemeClr val="dk1"/>
                </a:solidFill>
                <a:latin typeface="Calibri"/>
                <a:ea typeface="Calibri"/>
                <a:cs typeface="Calibri"/>
                <a:sym typeface="Calibri"/>
              </a:defRPr>
            </a:lvl4pPr>
            <a:lvl5pPr marL="2057400" marR="0" lvl="4" indent="-101600" algn="l" rtl="0">
              <a:lnSpc>
                <a:spcPct val="90000"/>
              </a:lnSpc>
              <a:spcBef>
                <a:spcPts val="500"/>
              </a:spcBef>
              <a:buNone/>
              <a:defRPr sz="2000" b="0" i="0" u="none" strike="noStrike" cap="none">
                <a:solidFill>
                  <a:schemeClr val="dk1"/>
                </a:solidFill>
                <a:latin typeface="Calibri"/>
                <a:ea typeface="Calibri"/>
                <a:cs typeface="Calibri"/>
                <a:sym typeface="Calibri"/>
              </a:defRPr>
            </a:lvl5pPr>
            <a:lvl6pPr marL="2514600" marR="0" lvl="5" indent="-101600" algn="l" rtl="0">
              <a:lnSpc>
                <a:spcPct val="90000"/>
              </a:lnSpc>
              <a:spcBef>
                <a:spcPts val="500"/>
              </a:spcBef>
              <a:buNone/>
              <a:defRPr sz="2000" b="0" i="0" u="none" strike="noStrike" cap="none">
                <a:solidFill>
                  <a:schemeClr val="dk1"/>
                </a:solidFill>
                <a:latin typeface="Calibri"/>
                <a:ea typeface="Calibri"/>
                <a:cs typeface="Calibri"/>
                <a:sym typeface="Calibri"/>
              </a:defRPr>
            </a:lvl6pPr>
            <a:lvl7pPr marL="2971800" marR="0" lvl="6" indent="-101600" algn="l" rtl="0">
              <a:lnSpc>
                <a:spcPct val="90000"/>
              </a:lnSpc>
              <a:spcBef>
                <a:spcPts val="500"/>
              </a:spcBef>
              <a:buNone/>
              <a:defRPr sz="2000" b="0" i="0" u="none" strike="noStrike" cap="none">
                <a:solidFill>
                  <a:schemeClr val="dk1"/>
                </a:solidFill>
                <a:latin typeface="Calibri"/>
                <a:ea typeface="Calibri"/>
                <a:cs typeface="Calibri"/>
                <a:sym typeface="Calibri"/>
              </a:defRPr>
            </a:lvl7pPr>
            <a:lvl8pPr marL="3429000" marR="0" lvl="7" indent="-101600" algn="l" rtl="0">
              <a:lnSpc>
                <a:spcPct val="90000"/>
              </a:lnSpc>
              <a:spcBef>
                <a:spcPts val="500"/>
              </a:spcBef>
              <a:buNone/>
              <a:defRPr sz="2000" b="0" i="0" u="none" strike="noStrike" cap="none">
                <a:solidFill>
                  <a:schemeClr val="dk1"/>
                </a:solidFill>
                <a:latin typeface="Calibri"/>
                <a:ea typeface="Calibri"/>
                <a:cs typeface="Calibri"/>
                <a:sym typeface="Calibri"/>
              </a:defRPr>
            </a:lvl8pPr>
            <a:lvl9pPr marL="3886200" marR="0" lvl="8" indent="-101600" algn="l" rtl="0">
              <a:lnSpc>
                <a:spcPct val="90000"/>
              </a:lnSpc>
              <a:spcBef>
                <a:spcPts val="500"/>
              </a:spcBef>
              <a:buNone/>
              <a:defRPr sz="2000" b="0" i="0" u="none" strike="noStrike" cap="none">
                <a:solidFill>
                  <a:schemeClr val="dk1"/>
                </a:solidFill>
                <a:latin typeface="Calibri"/>
                <a:ea typeface="Calibri"/>
                <a:cs typeface="Calibri"/>
                <a:sym typeface="Calibri"/>
              </a:defRPr>
            </a:lvl9pPr>
          </a:lstStyle>
          <a:p>
            <a:pPr lvl="0"/>
            <a:r>
              <a:rPr lang="ru-RU"/>
              <a:t>Образец текста</a:t>
            </a:r>
          </a:p>
        </p:txBody>
      </p:sp>
      <p:sp>
        <p:nvSpPr>
          <p:cNvPr id="57" name="Shape 57"/>
          <p:cNvSpPr txBox="1">
            <a:spLocks noGrp="1"/>
          </p:cNvSpPr>
          <p:nvPr>
            <p:ph type="body" idx="2"/>
          </p:nvPr>
        </p:nvSpPr>
        <p:spPr>
          <a:xfrm>
            <a:off x="839787" y="2057400"/>
            <a:ext cx="3932237" cy="3811588"/>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dk1"/>
              </a:buClr>
              <a:buFont typeface="Arial"/>
              <a:buChar char="●"/>
              <a:defRPr sz="16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Font typeface="Arial"/>
              <a:buChar char="○"/>
              <a:defRPr sz="14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Font typeface="Arial"/>
              <a:buChar char="■"/>
              <a:defRPr sz="12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Font typeface="Arial"/>
              <a:buChar char="●"/>
              <a:defRPr sz="1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Font typeface="Arial"/>
              <a:buChar char="○"/>
              <a:defRPr sz="1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Font typeface="Arial"/>
              <a:buChar char="■"/>
              <a:defRPr sz="1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Char char="●"/>
              <a:defRPr sz="1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Char char="○"/>
              <a:defRPr sz="1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Char char="■"/>
              <a:defRPr sz="1000" b="0" i="0" u="none" strike="noStrike" cap="none">
                <a:solidFill>
                  <a:schemeClr val="dk1"/>
                </a:solidFill>
                <a:latin typeface="Calibri"/>
                <a:ea typeface="Calibri"/>
                <a:cs typeface="Calibri"/>
                <a:sym typeface="Calibri"/>
              </a:defRPr>
            </a:lvl9pPr>
          </a:lstStyle>
          <a:p>
            <a:pPr lvl="0"/>
            <a:r>
              <a:rPr lang="ru-RU"/>
              <a:t>Образец текста</a:t>
            </a:r>
          </a:p>
        </p:txBody>
      </p:sp>
      <p:sp>
        <p:nvSpPr>
          <p:cNvPr id="58" name="Shape 58"/>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59" name="Shape 59"/>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60" name="Shape 60"/>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dirty="0">
              <a:solidFill>
                <a:srgbClr val="888888"/>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Рисунок с подписью">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839787" y="457200"/>
            <a:ext cx="3932237" cy="1600199"/>
          </a:xfrm>
          <a:prstGeom prst="rect">
            <a:avLst/>
          </a:prstGeom>
          <a:noFill/>
          <a:ln>
            <a:noFill/>
          </a:ln>
        </p:spPr>
        <p:txBody>
          <a:bodyPr lIns="91425" tIns="91425" rIns="91425" bIns="91425" anchor="b" anchorCtr="0"/>
          <a:lstStyle>
            <a:lvl1pPr marL="0" marR="0" lvl="0" indent="0" algn="l" rtl="0">
              <a:lnSpc>
                <a:spcPct val="90000"/>
              </a:lnSpc>
              <a:spcBef>
                <a:spcPts val="0"/>
              </a:spcBef>
              <a:buClr>
                <a:schemeClr val="dk1"/>
              </a:buClr>
              <a:buFont typeface="Calibri"/>
              <a:buNone/>
              <a:defRPr sz="32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ru-RU"/>
              <a:t>Образец заголовка</a:t>
            </a:r>
            <a:endParaRPr/>
          </a:p>
        </p:txBody>
      </p:sp>
      <p:sp>
        <p:nvSpPr>
          <p:cNvPr id="63" name="Shape 63"/>
          <p:cNvSpPr>
            <a:spLocks noGrp="1"/>
          </p:cNvSpPr>
          <p:nvPr>
            <p:ph type="pic" idx="2"/>
          </p:nvPr>
        </p:nvSpPr>
        <p:spPr>
          <a:xfrm>
            <a:off x="5183187" y="987425"/>
            <a:ext cx="6172199" cy="4873624"/>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dk1"/>
              </a:buClr>
              <a:buFont typeface="Arial"/>
              <a:buNone/>
              <a:defRPr sz="32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Font typeface="Arial"/>
              <a:buNone/>
              <a:defRPr sz="28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Font typeface="Arial"/>
              <a:buNone/>
              <a:defRPr sz="24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9pPr>
          </a:lstStyle>
          <a:p>
            <a:r>
              <a:rPr lang="ru-RU"/>
              <a:t>Вставка рисунка</a:t>
            </a:r>
            <a:endParaRPr dirty="0"/>
          </a:p>
        </p:txBody>
      </p:sp>
      <p:sp>
        <p:nvSpPr>
          <p:cNvPr id="64" name="Shape 64"/>
          <p:cNvSpPr txBox="1">
            <a:spLocks noGrp="1"/>
          </p:cNvSpPr>
          <p:nvPr>
            <p:ph type="body" idx="1"/>
          </p:nvPr>
        </p:nvSpPr>
        <p:spPr>
          <a:xfrm>
            <a:off x="839787" y="2057400"/>
            <a:ext cx="3932237" cy="3811588"/>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dk1"/>
              </a:buClr>
              <a:buFont typeface="Arial"/>
              <a:buChar char="●"/>
              <a:defRPr sz="16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Font typeface="Arial"/>
              <a:buChar char="○"/>
              <a:defRPr sz="14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Font typeface="Arial"/>
              <a:buChar char="■"/>
              <a:defRPr sz="12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Font typeface="Arial"/>
              <a:buChar char="●"/>
              <a:defRPr sz="1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Font typeface="Arial"/>
              <a:buChar char="○"/>
              <a:defRPr sz="1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Font typeface="Arial"/>
              <a:buChar char="■"/>
              <a:defRPr sz="1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Char char="●"/>
              <a:defRPr sz="1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Char char="○"/>
              <a:defRPr sz="1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Char char="■"/>
              <a:defRPr sz="1000" b="0" i="0" u="none" strike="noStrike" cap="none">
                <a:solidFill>
                  <a:schemeClr val="dk1"/>
                </a:solidFill>
                <a:latin typeface="Calibri"/>
                <a:ea typeface="Calibri"/>
                <a:cs typeface="Calibri"/>
                <a:sym typeface="Calibri"/>
              </a:defRPr>
            </a:lvl9pPr>
          </a:lstStyle>
          <a:p>
            <a:pPr lvl="0"/>
            <a:r>
              <a:rPr lang="ru-RU"/>
              <a:t>Образец текста</a:t>
            </a:r>
          </a:p>
        </p:txBody>
      </p:sp>
      <p:sp>
        <p:nvSpPr>
          <p:cNvPr id="65" name="Shape 65"/>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66" name="Shape 66"/>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67" name="Shape 67"/>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dirty="0">
              <a:solidFill>
                <a:srgbClr val="888888"/>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 name="Shape 7"/>
          <p:cNvSpPr txBox="1">
            <a:spLocks noGrp="1"/>
          </p:cNvSpPr>
          <p:nvPr>
            <p:ph type="body" idx="1"/>
          </p:nvPr>
        </p:nvSpPr>
        <p:spPr>
          <a:xfrm>
            <a:off x="838200" y="1825625"/>
            <a:ext cx="10515599" cy="4351338"/>
          </a:xfrm>
          <a:prstGeom prst="rect">
            <a:avLst/>
          </a:prstGeom>
          <a:noFill/>
          <a:ln>
            <a:noFill/>
          </a:ln>
        </p:spPr>
        <p:txBody>
          <a:bodyPr lIns="91425" tIns="91425" rIns="91425" bIns="91425" anchor="t" anchorCtr="0"/>
          <a:lstStyle>
            <a:lvl1pPr marL="228600" marR="0" lvl="0" indent="-50800" algn="l" rtl="0">
              <a:lnSpc>
                <a:spcPct val="90000"/>
              </a:lnSpc>
              <a:spcBef>
                <a:spcPts val="1000"/>
              </a:spcBef>
              <a:buNone/>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None/>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None/>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9" name="Shape 9"/>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10" name="Shape 10"/>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dirty="0">
              <a:solidFill>
                <a:srgbClr val="888888"/>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414&amp;utm_source=integrated+content&amp;utm_campaign=/content/project-success-criteria-checklist-templates&amp;utm_medium=Project+Success+Scorecard+powerpoint+11414&amp;lpa=Project+Success+Scorecard+powerpoint+11414&amp;lx=PFpZZjisDNTS-Ddigi3MyABAgeTPLDIL8TQRu558b7w"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39000">
              <a:schemeClr val="tx2">
                <a:lumMod val="90000"/>
              </a:schemeClr>
            </a:gs>
            <a:gs pos="0">
              <a:schemeClr val="accent1">
                <a:lumMod val="5000"/>
                <a:lumOff val="95000"/>
              </a:schemeClr>
            </a:gs>
          </a:gsLst>
          <a:lin ang="18900000" scaled="1"/>
          <a:tileRect/>
        </a:gradFill>
        <a:effectLst/>
      </p:bgPr>
    </p:bg>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PROJECT SUCCESS SCORECARD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07777"/>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SUCCESS SCORECARD TEMPLATE</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0C01BE91-D333-FE4E-8137-15C695E430C9}"/>
              </a:ext>
            </a:extLst>
          </p:cNvPr>
          <p:cNvSpPr txBox="1"/>
          <p:nvPr/>
        </p:nvSpPr>
        <p:spPr>
          <a:xfrm>
            <a:off x="365018" y="1234081"/>
            <a:ext cx="11221474" cy="707886"/>
          </a:xfrm>
          <a:prstGeom prst="rect">
            <a:avLst/>
          </a:prstGeom>
          <a:noFill/>
        </p:spPr>
        <p:txBody>
          <a:bodyPr wrap="square" rtlCol="0">
            <a:spAutoFit/>
          </a:bodyPr>
          <a:lstStyle/>
          <a:p>
            <a:r>
              <a:rPr lang="en-US" sz="4000" dirty="0">
                <a:latin typeface="Century Gothic" panose="020B0502020202020204" pitchFamily="34" charset="0"/>
              </a:rPr>
              <a:t>PROJECT NAME</a:t>
            </a:r>
          </a:p>
        </p:txBody>
      </p:sp>
      <p:cxnSp>
        <p:nvCxnSpPr>
          <p:cNvPr id="12" name="Straight Connector 11">
            <a:extLst>
              <a:ext uri="{FF2B5EF4-FFF2-40B4-BE49-F238E27FC236}">
                <a16:creationId xmlns:a16="http://schemas.microsoft.com/office/drawing/2014/main" id="{17E3CD5D-AB51-1B48-BC15-DC855BADCA95}"/>
              </a:ext>
            </a:extLst>
          </p:cNvPr>
          <p:cNvCxnSpPr>
            <a:cxnSpLocks/>
          </p:cNvCxnSpPr>
          <p:nvPr/>
        </p:nvCxnSpPr>
        <p:spPr>
          <a:xfrm>
            <a:off x="365018" y="1995592"/>
            <a:ext cx="11179665" cy="0"/>
          </a:xfrm>
          <a:prstGeom prst="line">
            <a:avLst/>
          </a:prstGeom>
        </p:spPr>
        <p:style>
          <a:lnRef idx="1">
            <a:schemeClr val="dk1"/>
          </a:lnRef>
          <a:fillRef idx="0">
            <a:schemeClr val="dk1"/>
          </a:fillRef>
          <a:effectRef idx="0">
            <a:schemeClr val="dk1"/>
          </a:effectRef>
          <a:fontRef idx="minor">
            <a:schemeClr val="tx1"/>
          </a:fontRef>
        </p:style>
      </p:cxnSp>
      <p:sp>
        <p:nvSpPr>
          <p:cNvPr id="2" name="TextBox 1">
            <a:extLst>
              <a:ext uri="{FF2B5EF4-FFF2-40B4-BE49-F238E27FC236}">
                <a16:creationId xmlns:a16="http://schemas.microsoft.com/office/drawing/2014/main" id="{9D44D709-F4FA-7DC1-9DB4-235CD4D0AA30}"/>
              </a:ext>
            </a:extLst>
          </p:cNvPr>
          <p:cNvSpPr txBox="1"/>
          <p:nvPr/>
        </p:nvSpPr>
        <p:spPr>
          <a:xfrm>
            <a:off x="533400" y="3077304"/>
            <a:ext cx="5638800" cy="2462213"/>
          </a:xfrm>
          <a:prstGeom prst="rect">
            <a:avLst/>
          </a:prstGeom>
          <a:noFill/>
        </p:spPr>
        <p:txBody>
          <a:bodyPr wrap="square" rtlCol="0">
            <a:spAutoFit/>
          </a:bodyPr>
          <a:lstStyle/>
          <a:p>
            <a:r>
              <a:rPr lang="en-US" sz="2200" dirty="0">
                <a:latin typeface="Century Gothic" panose="020B0502020202020204" pitchFamily="34" charset="0"/>
              </a:rPr>
              <a:t>To use this template, first edit the data and status information on slide #3 to suit your project. Next, take the Scorecard Modules in slide #2 and place them – as needed – in the chart on slide #3, as it relates to the data, information, and status of your project.</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p:nvPr/>
        </p:nvSpPr>
        <p:spPr>
          <a:xfrm>
            <a:off x="10756293" y="832900"/>
            <a:ext cx="1256721" cy="305381"/>
          </a:xfrm>
          <a:prstGeom prst="rect">
            <a:avLst/>
          </a:prstGeom>
          <a:solidFill>
            <a:schemeClr val="bg2">
              <a:lumMod val="20000"/>
              <a:lumOff val="80000"/>
            </a:schemeClr>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b="1" i="0" u="none" strike="noStrike" cap="none" dirty="0">
                <a:solidFill>
                  <a:schemeClr val="dk1"/>
                </a:solidFill>
                <a:latin typeface="Century Gothic" panose="020B0502020202020204" pitchFamily="34" charset="0"/>
                <a:ea typeface="Calibri"/>
                <a:cs typeface="Calibri"/>
                <a:sym typeface="Calibri"/>
              </a:rPr>
              <a:t>BUDGET</a:t>
            </a:r>
          </a:p>
        </p:txBody>
      </p:sp>
      <p:sp>
        <p:nvSpPr>
          <p:cNvPr id="85" name="Shape 85"/>
          <p:cNvSpPr/>
          <p:nvPr/>
        </p:nvSpPr>
        <p:spPr>
          <a:xfrm>
            <a:off x="5306849" y="443369"/>
            <a:ext cx="3887794" cy="338404"/>
          </a:xfrm>
          <a:prstGeom prst="rect">
            <a:avLst/>
          </a:prstGeom>
          <a:solidFill>
            <a:schemeClr val="bg2">
              <a:lumMod val="20000"/>
              <a:lumOff val="80000"/>
            </a:schemeClr>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b="1" i="0" u="none" strike="noStrike" cap="none" dirty="0">
                <a:solidFill>
                  <a:schemeClr val="dk1"/>
                </a:solidFill>
                <a:latin typeface="Century Gothic" panose="020B0502020202020204" pitchFamily="34" charset="0"/>
                <a:ea typeface="Calibri"/>
                <a:cs typeface="Calibri"/>
                <a:sym typeface="Calibri"/>
              </a:rPr>
              <a:t>BALANCED SCORECARD</a:t>
            </a:r>
          </a:p>
        </p:txBody>
      </p:sp>
      <p:sp>
        <p:nvSpPr>
          <p:cNvPr id="86" name="Shape 86"/>
          <p:cNvSpPr/>
          <p:nvPr/>
        </p:nvSpPr>
        <p:spPr>
          <a:xfrm>
            <a:off x="5306847" y="841906"/>
            <a:ext cx="1898509" cy="291423"/>
          </a:xfrm>
          <a:prstGeom prst="rect">
            <a:avLst/>
          </a:prstGeom>
          <a:solidFill>
            <a:schemeClr val="bg2">
              <a:lumMod val="20000"/>
              <a:lumOff val="80000"/>
            </a:schemeClr>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b="1" i="0" u="none" strike="noStrike" cap="none" dirty="0">
                <a:solidFill>
                  <a:schemeClr val="dk1"/>
                </a:solidFill>
                <a:latin typeface="Century Gothic" panose="020B0502020202020204" pitchFamily="34" charset="0"/>
                <a:ea typeface="Calibri"/>
                <a:cs typeface="Calibri"/>
                <a:sym typeface="Calibri"/>
              </a:rPr>
              <a:t>MEASUREMENT</a:t>
            </a:r>
          </a:p>
        </p:txBody>
      </p:sp>
      <p:sp>
        <p:nvSpPr>
          <p:cNvPr id="87" name="Shape 87"/>
          <p:cNvSpPr/>
          <p:nvPr/>
        </p:nvSpPr>
        <p:spPr>
          <a:xfrm>
            <a:off x="7309522" y="841906"/>
            <a:ext cx="1876479" cy="291423"/>
          </a:xfrm>
          <a:prstGeom prst="rect">
            <a:avLst/>
          </a:prstGeom>
          <a:solidFill>
            <a:schemeClr val="bg2">
              <a:lumMod val="20000"/>
              <a:lumOff val="80000"/>
            </a:schemeClr>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b="1" i="0" u="none" strike="noStrike" cap="none" dirty="0">
                <a:solidFill>
                  <a:schemeClr val="dk1"/>
                </a:solidFill>
                <a:latin typeface="Century Gothic" panose="020B0502020202020204" pitchFamily="34" charset="0"/>
                <a:ea typeface="Calibri"/>
                <a:cs typeface="Calibri"/>
                <a:sym typeface="Calibri"/>
              </a:rPr>
              <a:t>TARGET</a:t>
            </a:r>
          </a:p>
        </p:txBody>
      </p:sp>
      <p:sp>
        <p:nvSpPr>
          <p:cNvPr id="88" name="Shape 88"/>
          <p:cNvSpPr/>
          <p:nvPr/>
        </p:nvSpPr>
        <p:spPr>
          <a:xfrm>
            <a:off x="9395054" y="445584"/>
            <a:ext cx="2617960" cy="333879"/>
          </a:xfrm>
          <a:prstGeom prst="rect">
            <a:avLst/>
          </a:prstGeom>
          <a:solidFill>
            <a:schemeClr val="bg2">
              <a:lumMod val="20000"/>
              <a:lumOff val="80000"/>
            </a:schemeClr>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b="1" i="0" u="none" strike="noStrike" cap="none" dirty="0">
                <a:solidFill>
                  <a:schemeClr val="dk1"/>
                </a:solidFill>
                <a:latin typeface="Century Gothic" panose="020B0502020202020204" pitchFamily="34" charset="0"/>
                <a:ea typeface="Calibri"/>
                <a:cs typeface="Calibri"/>
                <a:sym typeface="Calibri"/>
              </a:rPr>
              <a:t>ACTIONS</a:t>
            </a:r>
            <a:r>
              <a:rPr lang="en-US" b="0" i="0" u="none" strike="noStrike" cap="none" dirty="0">
                <a:solidFill>
                  <a:schemeClr val="dk1"/>
                </a:solidFill>
                <a:latin typeface="Calibri"/>
                <a:ea typeface="Calibri"/>
                <a:cs typeface="Calibri"/>
                <a:sym typeface="Calibri"/>
              </a:rPr>
              <a:t> </a:t>
            </a:r>
          </a:p>
        </p:txBody>
      </p:sp>
      <p:sp>
        <p:nvSpPr>
          <p:cNvPr id="89" name="Shape 89"/>
          <p:cNvSpPr/>
          <p:nvPr/>
        </p:nvSpPr>
        <p:spPr>
          <a:xfrm>
            <a:off x="9395054" y="837618"/>
            <a:ext cx="1235863" cy="305381"/>
          </a:xfrm>
          <a:prstGeom prst="rect">
            <a:avLst/>
          </a:prstGeom>
          <a:solidFill>
            <a:schemeClr val="bg2">
              <a:lumMod val="20000"/>
              <a:lumOff val="80000"/>
            </a:schemeClr>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b="1" i="0" u="none" strike="noStrike" cap="none" dirty="0">
                <a:solidFill>
                  <a:schemeClr val="dk1"/>
                </a:solidFill>
                <a:latin typeface="Century Gothic" panose="020B0502020202020204" pitchFamily="34" charset="0"/>
                <a:ea typeface="Calibri"/>
                <a:cs typeface="Calibri"/>
                <a:sym typeface="Calibri"/>
              </a:rPr>
              <a:t>INITIATIVE</a:t>
            </a:r>
          </a:p>
        </p:txBody>
      </p:sp>
      <p:sp>
        <p:nvSpPr>
          <p:cNvPr id="91" name="Shape 91"/>
          <p:cNvSpPr/>
          <p:nvPr/>
        </p:nvSpPr>
        <p:spPr>
          <a:xfrm>
            <a:off x="77268" y="459338"/>
            <a:ext cx="3316829" cy="676175"/>
          </a:xfrm>
          <a:prstGeom prst="rect">
            <a:avLst/>
          </a:prstGeom>
          <a:solidFill>
            <a:schemeClr val="bg2">
              <a:lumMod val="20000"/>
              <a:lumOff val="80000"/>
            </a:schemeClr>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b="1" i="0" u="none" strike="noStrike" cap="none" dirty="0">
                <a:solidFill>
                  <a:schemeClr val="dk1"/>
                </a:solidFill>
                <a:latin typeface="Century Gothic" panose="020B0502020202020204" pitchFamily="34" charset="0"/>
                <a:ea typeface="Calibri"/>
                <a:cs typeface="Calibri"/>
                <a:sym typeface="Calibri"/>
              </a:rPr>
              <a:t>STRATEGY MAP</a:t>
            </a:r>
          </a:p>
        </p:txBody>
      </p:sp>
      <p:sp>
        <p:nvSpPr>
          <p:cNvPr id="92" name="Shape 92"/>
          <p:cNvSpPr txBox="1"/>
          <p:nvPr/>
        </p:nvSpPr>
        <p:spPr>
          <a:xfrm>
            <a:off x="77267" y="2798209"/>
            <a:ext cx="3485867" cy="261609"/>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000" b="1" dirty="0">
                <a:solidFill>
                  <a:schemeClr val="accent6">
                    <a:lumMod val="75000"/>
                  </a:schemeClr>
                </a:solidFill>
                <a:latin typeface="Century Gothic" panose="020B0502020202020204" pitchFamily="34" charset="0"/>
                <a:ea typeface="Calibri"/>
                <a:cs typeface="Calibri"/>
                <a:sym typeface="Calibri"/>
              </a:rPr>
              <a:t>CUSTOMER PERSPECTIVE</a:t>
            </a:r>
          </a:p>
        </p:txBody>
      </p:sp>
      <p:sp>
        <p:nvSpPr>
          <p:cNvPr id="93" name="Shape 93"/>
          <p:cNvSpPr txBox="1"/>
          <p:nvPr/>
        </p:nvSpPr>
        <p:spPr>
          <a:xfrm>
            <a:off x="98111" y="1270594"/>
            <a:ext cx="3425346" cy="304362"/>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000" b="1" dirty="0">
                <a:solidFill>
                  <a:schemeClr val="bg2">
                    <a:lumMod val="50000"/>
                  </a:schemeClr>
                </a:solidFill>
                <a:latin typeface="Century Gothic" panose="020B0502020202020204" pitchFamily="34" charset="0"/>
                <a:ea typeface="Calibri"/>
                <a:cs typeface="Calibri"/>
                <a:sym typeface="Calibri"/>
              </a:rPr>
              <a:t>FINANCIAL PERSPECTIVE</a:t>
            </a:r>
          </a:p>
        </p:txBody>
      </p:sp>
      <p:sp>
        <p:nvSpPr>
          <p:cNvPr id="94" name="Shape 94"/>
          <p:cNvSpPr txBox="1"/>
          <p:nvPr/>
        </p:nvSpPr>
        <p:spPr>
          <a:xfrm>
            <a:off x="77270" y="4081791"/>
            <a:ext cx="3440082" cy="261609"/>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000" b="1" dirty="0">
                <a:solidFill>
                  <a:schemeClr val="accent4">
                    <a:lumMod val="75000"/>
                  </a:schemeClr>
                </a:solidFill>
                <a:latin typeface="Century Gothic" panose="020B0502020202020204" pitchFamily="34" charset="0"/>
                <a:ea typeface="Calibri"/>
                <a:cs typeface="Calibri"/>
                <a:sym typeface="Calibri"/>
              </a:rPr>
              <a:t>INTERNAL PROCESSES PERSPECTIVE</a:t>
            </a:r>
          </a:p>
        </p:txBody>
      </p:sp>
      <p:sp>
        <p:nvSpPr>
          <p:cNvPr id="95" name="Shape 95"/>
          <p:cNvSpPr txBox="1"/>
          <p:nvPr/>
        </p:nvSpPr>
        <p:spPr>
          <a:xfrm>
            <a:off x="77267" y="5498308"/>
            <a:ext cx="3433376" cy="261609"/>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000" b="1" dirty="0">
                <a:solidFill>
                  <a:schemeClr val="accent1">
                    <a:lumMod val="75000"/>
                  </a:schemeClr>
                </a:solidFill>
                <a:latin typeface="Century Gothic" panose="020B0502020202020204" pitchFamily="34" charset="0"/>
                <a:ea typeface="Calibri"/>
                <a:cs typeface="Calibri"/>
                <a:sym typeface="Calibri"/>
              </a:rPr>
              <a:t>LEARNING &amp; GROWTH PERSPECTIVE</a:t>
            </a:r>
          </a:p>
        </p:txBody>
      </p:sp>
      <p:sp>
        <p:nvSpPr>
          <p:cNvPr id="96" name="Shape 96"/>
          <p:cNvSpPr/>
          <p:nvPr/>
        </p:nvSpPr>
        <p:spPr>
          <a:xfrm>
            <a:off x="818875" y="1569940"/>
            <a:ext cx="2086377" cy="605276"/>
          </a:xfrm>
          <a:prstGeom prst="ellipse">
            <a:avLst/>
          </a:prstGeom>
          <a:solidFill>
            <a:schemeClr val="tx2">
              <a:lumMod val="10000"/>
            </a:schemeClr>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300" dirty="0">
                <a:solidFill>
                  <a:schemeClr val="bg1"/>
                </a:solidFill>
                <a:latin typeface="Century Gothic" panose="020B0502020202020204" pitchFamily="34" charset="0"/>
                <a:ea typeface="Calibri"/>
                <a:cs typeface="Calibri"/>
                <a:sym typeface="Calibri"/>
              </a:rPr>
              <a:t>Overall Objectives</a:t>
            </a:r>
          </a:p>
        </p:txBody>
      </p:sp>
      <p:sp>
        <p:nvSpPr>
          <p:cNvPr id="97" name="Shape 97"/>
          <p:cNvSpPr/>
          <p:nvPr/>
        </p:nvSpPr>
        <p:spPr>
          <a:xfrm>
            <a:off x="318639" y="2230342"/>
            <a:ext cx="1487246" cy="466999"/>
          </a:xfrm>
          <a:prstGeom prst="rect">
            <a:avLst/>
          </a:prstGeom>
          <a:solidFill>
            <a:schemeClr val="tx2">
              <a:lumMod val="10000"/>
            </a:schemeClr>
          </a:solidFill>
          <a:ln w="12700" cap="flat" cmpd="sng">
            <a:solidFill>
              <a:srgbClr val="42719B"/>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300" dirty="0">
                <a:solidFill>
                  <a:schemeClr val="bg1"/>
                </a:solidFill>
                <a:latin typeface="Century Gothic" panose="020B0502020202020204" pitchFamily="34" charset="0"/>
                <a:ea typeface="Calibri"/>
                <a:cs typeface="Calibri"/>
                <a:sym typeface="Calibri"/>
              </a:rPr>
              <a:t>OBJECTIVE </a:t>
            </a:r>
          </a:p>
        </p:txBody>
      </p:sp>
      <p:sp>
        <p:nvSpPr>
          <p:cNvPr id="98" name="Shape 98"/>
          <p:cNvSpPr/>
          <p:nvPr/>
        </p:nvSpPr>
        <p:spPr>
          <a:xfrm>
            <a:off x="1908207" y="2243222"/>
            <a:ext cx="1487246" cy="466999"/>
          </a:xfrm>
          <a:prstGeom prst="rect">
            <a:avLst/>
          </a:prstGeom>
          <a:solidFill>
            <a:schemeClr val="tx2">
              <a:lumMod val="10000"/>
            </a:schemeClr>
          </a:solidFill>
          <a:ln w="12700" cap="flat" cmpd="sng">
            <a:solidFill>
              <a:srgbClr val="42719B"/>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300" dirty="0">
                <a:solidFill>
                  <a:schemeClr val="bg1"/>
                </a:solidFill>
                <a:latin typeface="Century Gothic" panose="020B0502020202020204" pitchFamily="34" charset="0"/>
                <a:ea typeface="Calibri"/>
                <a:cs typeface="Calibri"/>
                <a:sym typeface="Calibri"/>
              </a:rPr>
              <a:t>OBJECTIVE</a:t>
            </a:r>
          </a:p>
        </p:txBody>
      </p:sp>
      <p:cxnSp>
        <p:nvCxnSpPr>
          <p:cNvPr id="99" name="Shape 99"/>
          <p:cNvCxnSpPr>
            <a:cxnSpLocks/>
          </p:cNvCxnSpPr>
          <p:nvPr/>
        </p:nvCxnSpPr>
        <p:spPr>
          <a:xfrm>
            <a:off x="110539" y="2785197"/>
            <a:ext cx="10507353" cy="13012"/>
          </a:xfrm>
          <a:prstGeom prst="straightConnector1">
            <a:avLst/>
          </a:prstGeom>
          <a:noFill/>
          <a:ln w="12700" cap="flat" cmpd="sng">
            <a:solidFill>
              <a:schemeClr val="dk1"/>
            </a:solidFill>
            <a:prstDash val="lgDash"/>
            <a:miter/>
            <a:headEnd type="none" w="med" len="med"/>
            <a:tailEnd type="none" w="med" len="med"/>
          </a:ln>
        </p:spPr>
      </p:cxnSp>
      <p:cxnSp>
        <p:nvCxnSpPr>
          <p:cNvPr id="100" name="Shape 100"/>
          <p:cNvCxnSpPr>
            <a:cxnSpLocks/>
          </p:cNvCxnSpPr>
          <p:nvPr/>
        </p:nvCxnSpPr>
        <p:spPr>
          <a:xfrm>
            <a:off x="110539" y="4053876"/>
            <a:ext cx="10507353" cy="0"/>
          </a:xfrm>
          <a:prstGeom prst="straightConnector1">
            <a:avLst/>
          </a:prstGeom>
          <a:noFill/>
          <a:ln w="12700" cap="flat" cmpd="sng">
            <a:solidFill>
              <a:schemeClr val="dk1"/>
            </a:solidFill>
            <a:prstDash val="lgDash"/>
            <a:miter/>
            <a:headEnd type="none" w="med" len="med"/>
            <a:tailEnd type="none" w="med" len="med"/>
          </a:ln>
        </p:spPr>
      </p:cxnSp>
      <p:cxnSp>
        <p:nvCxnSpPr>
          <p:cNvPr id="101" name="Shape 101"/>
          <p:cNvCxnSpPr>
            <a:cxnSpLocks/>
          </p:cNvCxnSpPr>
          <p:nvPr/>
        </p:nvCxnSpPr>
        <p:spPr>
          <a:xfrm>
            <a:off x="110539" y="5532760"/>
            <a:ext cx="10520379" cy="0"/>
          </a:xfrm>
          <a:prstGeom prst="straightConnector1">
            <a:avLst/>
          </a:prstGeom>
          <a:noFill/>
          <a:ln w="12700" cap="flat" cmpd="sng">
            <a:solidFill>
              <a:schemeClr val="dk1"/>
            </a:solidFill>
            <a:prstDash val="lgDash"/>
            <a:miter/>
            <a:headEnd type="none" w="med" len="med"/>
            <a:tailEnd type="none" w="med" len="med"/>
          </a:ln>
        </p:spPr>
      </p:cxnSp>
      <p:sp>
        <p:nvSpPr>
          <p:cNvPr id="102" name="Shape 102"/>
          <p:cNvSpPr/>
          <p:nvPr/>
        </p:nvSpPr>
        <p:spPr>
          <a:xfrm>
            <a:off x="3626130" y="1378057"/>
            <a:ext cx="1487246" cy="370235"/>
          </a:xfrm>
          <a:prstGeom prst="rect">
            <a:avLst/>
          </a:prstGeom>
          <a:solidFill>
            <a:schemeClr val="tx2">
              <a:lumMod val="10000"/>
            </a:schemeClr>
          </a:solidFill>
          <a:ln w="12700" cap="flat" cmpd="sng">
            <a:solidFill>
              <a:schemeClr val="bg1">
                <a:lumMod val="85000"/>
              </a:schemeClr>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300" dirty="0">
                <a:solidFill>
                  <a:schemeClr val="bg1"/>
                </a:solidFill>
                <a:latin typeface="Century Gothic" panose="020B0502020202020204" pitchFamily="34" charset="0"/>
                <a:ea typeface="Calibri"/>
                <a:cs typeface="Calibri"/>
                <a:sym typeface="Calibri"/>
              </a:rPr>
              <a:t>OBJECTIVE</a:t>
            </a:r>
          </a:p>
        </p:txBody>
      </p:sp>
      <p:sp>
        <p:nvSpPr>
          <p:cNvPr id="103" name="Shape 103"/>
          <p:cNvSpPr/>
          <p:nvPr/>
        </p:nvSpPr>
        <p:spPr>
          <a:xfrm>
            <a:off x="3626130" y="1740059"/>
            <a:ext cx="1487246" cy="358178"/>
          </a:xfrm>
          <a:prstGeom prst="rect">
            <a:avLst/>
          </a:prstGeom>
          <a:solidFill>
            <a:schemeClr val="tx2">
              <a:lumMod val="10000"/>
            </a:schemeClr>
          </a:solidFill>
          <a:ln w="12700" cap="flat" cmpd="sng">
            <a:solidFill>
              <a:schemeClr val="bg1">
                <a:lumMod val="85000"/>
              </a:schemeClr>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300" dirty="0">
                <a:solidFill>
                  <a:schemeClr val="bg1"/>
                </a:solidFill>
                <a:latin typeface="Century Gothic" panose="020B0502020202020204" pitchFamily="34" charset="0"/>
                <a:ea typeface="Calibri"/>
                <a:cs typeface="Calibri"/>
                <a:sym typeface="Calibri"/>
              </a:rPr>
              <a:t>OBJECTIVE</a:t>
            </a:r>
          </a:p>
        </p:txBody>
      </p:sp>
      <p:sp>
        <p:nvSpPr>
          <p:cNvPr id="104" name="Shape 104"/>
          <p:cNvSpPr/>
          <p:nvPr/>
        </p:nvSpPr>
        <p:spPr>
          <a:xfrm>
            <a:off x="3626130" y="2080674"/>
            <a:ext cx="1487246" cy="325094"/>
          </a:xfrm>
          <a:prstGeom prst="rect">
            <a:avLst/>
          </a:prstGeom>
          <a:solidFill>
            <a:schemeClr val="tx2">
              <a:lumMod val="10000"/>
            </a:schemeClr>
          </a:solidFill>
          <a:ln w="12700" cap="flat" cmpd="sng">
            <a:solidFill>
              <a:schemeClr val="bg1">
                <a:lumMod val="85000"/>
              </a:schemeClr>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300" dirty="0">
                <a:solidFill>
                  <a:schemeClr val="bg1"/>
                </a:solidFill>
                <a:latin typeface="Century Gothic" panose="020B0502020202020204" pitchFamily="34" charset="0"/>
                <a:ea typeface="Calibri"/>
                <a:cs typeface="Calibri"/>
                <a:sym typeface="Calibri"/>
              </a:rPr>
              <a:t>OBJECTIVE</a:t>
            </a:r>
          </a:p>
        </p:txBody>
      </p:sp>
      <p:sp>
        <p:nvSpPr>
          <p:cNvPr id="105" name="Shape 105"/>
          <p:cNvSpPr/>
          <p:nvPr/>
        </p:nvSpPr>
        <p:spPr>
          <a:xfrm>
            <a:off x="3626130" y="2396427"/>
            <a:ext cx="1487246" cy="341721"/>
          </a:xfrm>
          <a:prstGeom prst="rect">
            <a:avLst/>
          </a:prstGeom>
          <a:solidFill>
            <a:schemeClr val="tx2">
              <a:lumMod val="10000"/>
            </a:schemeClr>
          </a:solidFill>
          <a:ln w="12700" cap="flat" cmpd="sng">
            <a:solidFill>
              <a:schemeClr val="bg1">
                <a:lumMod val="85000"/>
              </a:schemeClr>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300" dirty="0">
                <a:solidFill>
                  <a:schemeClr val="bg1"/>
                </a:solidFill>
                <a:latin typeface="Century Gothic" panose="020B0502020202020204" pitchFamily="34" charset="0"/>
                <a:ea typeface="Calibri"/>
                <a:cs typeface="Calibri"/>
                <a:sym typeface="Calibri"/>
              </a:rPr>
              <a:t>OBJECTIVE</a:t>
            </a:r>
          </a:p>
        </p:txBody>
      </p:sp>
      <p:sp>
        <p:nvSpPr>
          <p:cNvPr id="106" name="Shape 106"/>
          <p:cNvSpPr/>
          <p:nvPr/>
        </p:nvSpPr>
        <p:spPr>
          <a:xfrm>
            <a:off x="5302495" y="1384237"/>
            <a:ext cx="1914045" cy="338404"/>
          </a:xfrm>
          <a:prstGeom prst="rect">
            <a:avLst/>
          </a:prstGeom>
          <a:solidFill>
            <a:schemeClr val="tx2">
              <a:lumMod val="10000"/>
            </a:schemeClr>
          </a:solidFill>
          <a:ln w="12700" cap="flat" cmpd="sng">
            <a:solidFill>
              <a:schemeClr val="bg1">
                <a:lumMod val="85000"/>
              </a:schemeClr>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300" dirty="0">
                <a:solidFill>
                  <a:schemeClr val="bg1"/>
                </a:solidFill>
                <a:latin typeface="Century Gothic" panose="020B0502020202020204" pitchFamily="34" charset="0"/>
                <a:ea typeface="Calibri"/>
                <a:cs typeface="Calibri"/>
                <a:sym typeface="Calibri"/>
              </a:rPr>
              <a:t>MEASUREMENT </a:t>
            </a:r>
          </a:p>
        </p:txBody>
      </p:sp>
      <p:sp>
        <p:nvSpPr>
          <p:cNvPr id="107" name="Shape 107"/>
          <p:cNvSpPr/>
          <p:nvPr/>
        </p:nvSpPr>
        <p:spPr>
          <a:xfrm>
            <a:off x="7305365" y="1384237"/>
            <a:ext cx="1893366" cy="310589"/>
          </a:xfrm>
          <a:prstGeom prst="rect">
            <a:avLst/>
          </a:prstGeom>
          <a:solidFill>
            <a:schemeClr val="tx2">
              <a:lumMod val="10000"/>
            </a:schemeClr>
          </a:solidFill>
          <a:ln w="12700" cap="flat" cmpd="sng">
            <a:solidFill>
              <a:schemeClr val="bg1">
                <a:lumMod val="85000"/>
              </a:schemeClr>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300" dirty="0">
                <a:solidFill>
                  <a:schemeClr val="bg1"/>
                </a:solidFill>
                <a:latin typeface="Century Gothic" panose="020B0502020202020204" pitchFamily="34" charset="0"/>
                <a:ea typeface="Calibri"/>
                <a:cs typeface="Calibri"/>
                <a:sym typeface="Calibri"/>
              </a:rPr>
              <a:t>TARGET </a:t>
            </a:r>
          </a:p>
        </p:txBody>
      </p:sp>
      <p:sp>
        <p:nvSpPr>
          <p:cNvPr id="108" name="Shape 108"/>
          <p:cNvSpPr/>
          <p:nvPr/>
        </p:nvSpPr>
        <p:spPr>
          <a:xfrm>
            <a:off x="5314237" y="2412078"/>
            <a:ext cx="1902304" cy="314191"/>
          </a:xfrm>
          <a:prstGeom prst="rect">
            <a:avLst/>
          </a:prstGeom>
          <a:solidFill>
            <a:schemeClr val="tx2">
              <a:lumMod val="10000"/>
            </a:schemeClr>
          </a:solidFill>
          <a:ln w="12700" cap="flat" cmpd="sng">
            <a:solidFill>
              <a:schemeClr val="bg1">
                <a:lumMod val="85000"/>
              </a:schemeClr>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300" dirty="0">
                <a:solidFill>
                  <a:schemeClr val="bg1"/>
                </a:solidFill>
                <a:latin typeface="Century Gothic" panose="020B0502020202020204" pitchFamily="34" charset="0"/>
                <a:ea typeface="Calibri"/>
                <a:cs typeface="Calibri"/>
                <a:sym typeface="Calibri"/>
              </a:rPr>
              <a:t>MEASUREMENT</a:t>
            </a:r>
          </a:p>
        </p:txBody>
      </p:sp>
      <p:sp>
        <p:nvSpPr>
          <p:cNvPr id="109" name="Shape 109"/>
          <p:cNvSpPr/>
          <p:nvPr/>
        </p:nvSpPr>
        <p:spPr>
          <a:xfrm>
            <a:off x="7307155" y="2409483"/>
            <a:ext cx="1887488" cy="288366"/>
          </a:xfrm>
          <a:prstGeom prst="rect">
            <a:avLst/>
          </a:prstGeom>
          <a:solidFill>
            <a:schemeClr val="tx2">
              <a:lumMod val="10000"/>
            </a:schemeClr>
          </a:solidFill>
          <a:ln w="12700" cap="flat" cmpd="sng">
            <a:solidFill>
              <a:schemeClr val="bg1">
                <a:lumMod val="85000"/>
              </a:schemeClr>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300" dirty="0">
                <a:solidFill>
                  <a:schemeClr val="bg1"/>
                </a:solidFill>
                <a:latin typeface="Century Gothic" panose="020B0502020202020204" pitchFamily="34" charset="0"/>
                <a:ea typeface="Calibri"/>
                <a:cs typeface="Calibri"/>
                <a:sym typeface="Calibri"/>
              </a:rPr>
              <a:t>TARGET </a:t>
            </a:r>
          </a:p>
        </p:txBody>
      </p:sp>
      <p:sp>
        <p:nvSpPr>
          <p:cNvPr id="110" name="Shape 110"/>
          <p:cNvSpPr/>
          <p:nvPr/>
        </p:nvSpPr>
        <p:spPr>
          <a:xfrm>
            <a:off x="5306847" y="1736941"/>
            <a:ext cx="1914045" cy="338404"/>
          </a:xfrm>
          <a:prstGeom prst="rect">
            <a:avLst/>
          </a:prstGeom>
          <a:solidFill>
            <a:schemeClr val="tx2">
              <a:lumMod val="10000"/>
            </a:schemeClr>
          </a:solidFill>
          <a:ln w="12700" cap="flat" cmpd="sng">
            <a:solidFill>
              <a:schemeClr val="bg1">
                <a:lumMod val="85000"/>
              </a:schemeClr>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300" dirty="0">
                <a:solidFill>
                  <a:schemeClr val="bg1"/>
                </a:solidFill>
                <a:latin typeface="Century Gothic" panose="020B0502020202020204" pitchFamily="34" charset="0"/>
                <a:ea typeface="Calibri"/>
                <a:cs typeface="Calibri"/>
                <a:sym typeface="Calibri"/>
              </a:rPr>
              <a:t>MEASUREMENT</a:t>
            </a:r>
          </a:p>
        </p:txBody>
      </p:sp>
      <p:sp>
        <p:nvSpPr>
          <p:cNvPr id="111" name="Shape 111"/>
          <p:cNvSpPr/>
          <p:nvPr/>
        </p:nvSpPr>
        <p:spPr>
          <a:xfrm>
            <a:off x="7309522" y="1736941"/>
            <a:ext cx="1889208" cy="310589"/>
          </a:xfrm>
          <a:prstGeom prst="rect">
            <a:avLst/>
          </a:prstGeom>
          <a:solidFill>
            <a:schemeClr val="tx2">
              <a:lumMod val="10000"/>
            </a:schemeClr>
          </a:solidFill>
          <a:ln w="12700" cap="flat" cmpd="sng">
            <a:solidFill>
              <a:schemeClr val="bg1">
                <a:lumMod val="85000"/>
              </a:schemeClr>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300" dirty="0">
                <a:solidFill>
                  <a:schemeClr val="bg1"/>
                </a:solidFill>
                <a:latin typeface="Century Gothic" panose="020B0502020202020204" pitchFamily="34" charset="0"/>
                <a:ea typeface="Calibri"/>
                <a:cs typeface="Calibri"/>
                <a:sym typeface="Calibri"/>
              </a:rPr>
              <a:t>TARGET</a:t>
            </a:r>
          </a:p>
        </p:txBody>
      </p:sp>
      <p:sp>
        <p:nvSpPr>
          <p:cNvPr id="112" name="Shape 112"/>
          <p:cNvSpPr/>
          <p:nvPr/>
        </p:nvSpPr>
        <p:spPr>
          <a:xfrm>
            <a:off x="5314174" y="2068083"/>
            <a:ext cx="1904432" cy="338404"/>
          </a:xfrm>
          <a:prstGeom prst="rect">
            <a:avLst/>
          </a:prstGeom>
          <a:solidFill>
            <a:schemeClr val="tx2">
              <a:lumMod val="10000"/>
            </a:schemeClr>
          </a:solidFill>
          <a:ln w="12700" cap="flat" cmpd="sng">
            <a:solidFill>
              <a:schemeClr val="bg1">
                <a:lumMod val="85000"/>
              </a:schemeClr>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300" dirty="0">
                <a:solidFill>
                  <a:schemeClr val="bg1"/>
                </a:solidFill>
                <a:latin typeface="Century Gothic" panose="020B0502020202020204" pitchFamily="34" charset="0"/>
                <a:ea typeface="Calibri"/>
                <a:cs typeface="Calibri"/>
                <a:sym typeface="Calibri"/>
              </a:rPr>
              <a:t>MEASUREMENT</a:t>
            </a:r>
          </a:p>
        </p:txBody>
      </p:sp>
      <p:sp>
        <p:nvSpPr>
          <p:cNvPr id="113" name="Shape 113"/>
          <p:cNvSpPr/>
          <p:nvPr/>
        </p:nvSpPr>
        <p:spPr>
          <a:xfrm>
            <a:off x="7313497" y="2068083"/>
            <a:ext cx="1881146" cy="318796"/>
          </a:xfrm>
          <a:prstGeom prst="rect">
            <a:avLst/>
          </a:prstGeom>
          <a:solidFill>
            <a:schemeClr val="tx2">
              <a:lumMod val="10000"/>
            </a:schemeClr>
          </a:solidFill>
          <a:ln w="12700" cap="flat" cmpd="sng">
            <a:solidFill>
              <a:schemeClr val="bg1">
                <a:lumMod val="85000"/>
              </a:schemeClr>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300" dirty="0">
                <a:solidFill>
                  <a:schemeClr val="bg1"/>
                </a:solidFill>
                <a:latin typeface="Century Gothic" panose="020B0502020202020204" pitchFamily="34" charset="0"/>
                <a:ea typeface="Calibri"/>
                <a:cs typeface="Calibri"/>
                <a:sym typeface="Calibri"/>
              </a:rPr>
              <a:t>TARGET</a:t>
            </a:r>
          </a:p>
        </p:txBody>
      </p:sp>
      <p:sp>
        <p:nvSpPr>
          <p:cNvPr id="114" name="Shape 114"/>
          <p:cNvSpPr/>
          <p:nvPr/>
        </p:nvSpPr>
        <p:spPr>
          <a:xfrm>
            <a:off x="9403664" y="1378057"/>
            <a:ext cx="1227255" cy="359060"/>
          </a:xfrm>
          <a:prstGeom prst="rect">
            <a:avLst/>
          </a:prstGeom>
          <a:solidFill>
            <a:schemeClr val="tx2">
              <a:lumMod val="10000"/>
            </a:schemeClr>
          </a:solidFill>
          <a:ln w="12700" cap="flat" cmpd="sng">
            <a:solidFill>
              <a:schemeClr val="bg1">
                <a:lumMod val="85000"/>
              </a:schemeClr>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300" dirty="0">
                <a:solidFill>
                  <a:schemeClr val="bg1"/>
                </a:solidFill>
                <a:latin typeface="Century Gothic" panose="020B0502020202020204" pitchFamily="34" charset="0"/>
                <a:ea typeface="Calibri"/>
                <a:cs typeface="Calibri"/>
                <a:sym typeface="Calibri"/>
              </a:rPr>
              <a:t>INITIATIVE  </a:t>
            </a:r>
          </a:p>
        </p:txBody>
      </p:sp>
      <p:sp>
        <p:nvSpPr>
          <p:cNvPr id="115" name="Shape 115"/>
          <p:cNvSpPr/>
          <p:nvPr/>
        </p:nvSpPr>
        <p:spPr>
          <a:xfrm>
            <a:off x="9395056" y="2372430"/>
            <a:ext cx="1235862" cy="357015"/>
          </a:xfrm>
          <a:prstGeom prst="rect">
            <a:avLst/>
          </a:prstGeom>
          <a:solidFill>
            <a:schemeClr val="tx2">
              <a:lumMod val="10000"/>
            </a:schemeClr>
          </a:solidFill>
          <a:ln w="12700" cap="flat" cmpd="sng">
            <a:solidFill>
              <a:schemeClr val="bg1">
                <a:lumMod val="85000"/>
              </a:schemeClr>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300" dirty="0">
                <a:solidFill>
                  <a:schemeClr val="bg1"/>
                </a:solidFill>
                <a:latin typeface="Century Gothic" panose="020B0502020202020204" pitchFamily="34" charset="0"/>
                <a:ea typeface="Calibri"/>
                <a:cs typeface="Calibri"/>
                <a:sym typeface="Calibri"/>
              </a:rPr>
              <a:t>INITIATIVE  </a:t>
            </a:r>
          </a:p>
        </p:txBody>
      </p:sp>
      <p:sp>
        <p:nvSpPr>
          <p:cNvPr id="116" name="Shape 116"/>
          <p:cNvSpPr/>
          <p:nvPr/>
        </p:nvSpPr>
        <p:spPr>
          <a:xfrm>
            <a:off x="9397150" y="1736941"/>
            <a:ext cx="1235863" cy="352881"/>
          </a:xfrm>
          <a:prstGeom prst="rect">
            <a:avLst/>
          </a:prstGeom>
          <a:solidFill>
            <a:schemeClr val="tx2">
              <a:lumMod val="10000"/>
            </a:schemeClr>
          </a:solidFill>
          <a:ln w="12700" cap="flat" cmpd="sng">
            <a:solidFill>
              <a:schemeClr val="bg1">
                <a:lumMod val="85000"/>
              </a:schemeClr>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300" dirty="0">
                <a:solidFill>
                  <a:schemeClr val="bg1"/>
                </a:solidFill>
                <a:latin typeface="Century Gothic" panose="020B0502020202020204" pitchFamily="34" charset="0"/>
                <a:ea typeface="Calibri"/>
                <a:cs typeface="Calibri"/>
                <a:sym typeface="Calibri"/>
              </a:rPr>
              <a:t>INITIATIVE </a:t>
            </a:r>
          </a:p>
        </p:txBody>
      </p:sp>
      <p:sp>
        <p:nvSpPr>
          <p:cNvPr id="117" name="Shape 117"/>
          <p:cNvSpPr/>
          <p:nvPr/>
        </p:nvSpPr>
        <p:spPr>
          <a:xfrm>
            <a:off x="9403664" y="2068083"/>
            <a:ext cx="1228982" cy="317251"/>
          </a:xfrm>
          <a:prstGeom prst="rect">
            <a:avLst/>
          </a:prstGeom>
          <a:solidFill>
            <a:schemeClr val="tx2">
              <a:lumMod val="10000"/>
            </a:schemeClr>
          </a:solidFill>
          <a:ln w="12700" cap="flat" cmpd="sng">
            <a:solidFill>
              <a:schemeClr val="bg1">
                <a:lumMod val="85000"/>
              </a:schemeClr>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300" dirty="0">
                <a:solidFill>
                  <a:schemeClr val="bg1"/>
                </a:solidFill>
                <a:latin typeface="Century Gothic" panose="020B0502020202020204" pitchFamily="34" charset="0"/>
                <a:ea typeface="Calibri"/>
                <a:cs typeface="Calibri"/>
                <a:sym typeface="Calibri"/>
              </a:rPr>
              <a:t>INITIATIVE </a:t>
            </a:r>
          </a:p>
        </p:txBody>
      </p:sp>
      <p:sp>
        <p:nvSpPr>
          <p:cNvPr id="118" name="Shape 118"/>
          <p:cNvSpPr/>
          <p:nvPr/>
        </p:nvSpPr>
        <p:spPr>
          <a:xfrm>
            <a:off x="318639" y="3040909"/>
            <a:ext cx="3076813" cy="307356"/>
          </a:xfrm>
          <a:prstGeom prst="rect">
            <a:avLst/>
          </a:prstGeom>
          <a:solidFill>
            <a:schemeClr val="accent6">
              <a:lumMod val="40000"/>
              <a:lumOff val="60000"/>
            </a:schemeClr>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OVERALL OBJECTIVES</a:t>
            </a:r>
          </a:p>
        </p:txBody>
      </p:sp>
      <p:sp>
        <p:nvSpPr>
          <p:cNvPr id="119" name="Shape 119"/>
          <p:cNvSpPr/>
          <p:nvPr/>
        </p:nvSpPr>
        <p:spPr>
          <a:xfrm>
            <a:off x="318597" y="3380775"/>
            <a:ext cx="1487288" cy="295533"/>
          </a:xfrm>
          <a:prstGeom prst="rect">
            <a:avLst/>
          </a:prstGeom>
          <a:solidFill>
            <a:schemeClr val="accent6">
              <a:lumMod val="40000"/>
              <a:lumOff val="60000"/>
            </a:schemeClr>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OBJECTIVE</a:t>
            </a:r>
          </a:p>
        </p:txBody>
      </p:sp>
      <p:sp>
        <p:nvSpPr>
          <p:cNvPr id="120" name="Shape 120"/>
          <p:cNvSpPr/>
          <p:nvPr/>
        </p:nvSpPr>
        <p:spPr>
          <a:xfrm>
            <a:off x="318596" y="3708000"/>
            <a:ext cx="1487288" cy="295533"/>
          </a:xfrm>
          <a:prstGeom prst="rect">
            <a:avLst/>
          </a:prstGeom>
          <a:solidFill>
            <a:schemeClr val="accent6">
              <a:lumMod val="40000"/>
              <a:lumOff val="60000"/>
            </a:schemeClr>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OBJECTIVE </a:t>
            </a:r>
          </a:p>
        </p:txBody>
      </p:sp>
      <p:sp>
        <p:nvSpPr>
          <p:cNvPr id="121" name="Shape 121"/>
          <p:cNvSpPr/>
          <p:nvPr/>
        </p:nvSpPr>
        <p:spPr>
          <a:xfrm>
            <a:off x="1906810" y="3390143"/>
            <a:ext cx="1487288" cy="324463"/>
          </a:xfrm>
          <a:prstGeom prst="rect">
            <a:avLst/>
          </a:prstGeom>
          <a:solidFill>
            <a:schemeClr val="accent6">
              <a:lumMod val="40000"/>
              <a:lumOff val="60000"/>
            </a:schemeClr>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OBJECTIVE </a:t>
            </a:r>
          </a:p>
        </p:txBody>
      </p:sp>
      <p:sp>
        <p:nvSpPr>
          <p:cNvPr id="122" name="Shape 122"/>
          <p:cNvSpPr/>
          <p:nvPr/>
        </p:nvSpPr>
        <p:spPr>
          <a:xfrm>
            <a:off x="1913987" y="3718759"/>
            <a:ext cx="1487288" cy="324463"/>
          </a:xfrm>
          <a:prstGeom prst="rect">
            <a:avLst/>
          </a:prstGeom>
          <a:solidFill>
            <a:schemeClr val="accent6">
              <a:lumMod val="40000"/>
              <a:lumOff val="60000"/>
            </a:schemeClr>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OBJECTIVE</a:t>
            </a:r>
          </a:p>
        </p:txBody>
      </p:sp>
      <p:sp>
        <p:nvSpPr>
          <p:cNvPr id="123" name="Shape 123"/>
          <p:cNvSpPr/>
          <p:nvPr/>
        </p:nvSpPr>
        <p:spPr>
          <a:xfrm>
            <a:off x="3641900" y="2891201"/>
            <a:ext cx="1479739" cy="186657"/>
          </a:xfrm>
          <a:prstGeom prst="rect">
            <a:avLst/>
          </a:prstGeom>
          <a:solidFill>
            <a:schemeClr val="accent6">
              <a:lumMod val="40000"/>
              <a:lumOff val="60000"/>
            </a:schemeClr>
          </a:solidFill>
          <a:ln w="12700" cap="flat" cmpd="sng">
            <a:solidFill>
              <a:srgbClr val="42719B"/>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OBJECTIVE</a:t>
            </a:r>
          </a:p>
        </p:txBody>
      </p:sp>
      <p:sp>
        <p:nvSpPr>
          <p:cNvPr id="124" name="Shape 124"/>
          <p:cNvSpPr/>
          <p:nvPr/>
        </p:nvSpPr>
        <p:spPr>
          <a:xfrm>
            <a:off x="3641900" y="3075626"/>
            <a:ext cx="1479739" cy="186657"/>
          </a:xfrm>
          <a:prstGeom prst="rect">
            <a:avLst/>
          </a:prstGeom>
          <a:solidFill>
            <a:schemeClr val="accent6">
              <a:lumMod val="40000"/>
              <a:lumOff val="60000"/>
            </a:schemeClr>
          </a:solidFill>
          <a:ln w="12700" cap="flat" cmpd="sng">
            <a:solidFill>
              <a:srgbClr val="42719B"/>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OBJECTIVE</a:t>
            </a:r>
          </a:p>
        </p:txBody>
      </p:sp>
      <p:sp>
        <p:nvSpPr>
          <p:cNvPr id="125" name="Shape 125"/>
          <p:cNvSpPr/>
          <p:nvPr/>
        </p:nvSpPr>
        <p:spPr>
          <a:xfrm>
            <a:off x="3641900" y="3266016"/>
            <a:ext cx="1479739" cy="186657"/>
          </a:xfrm>
          <a:prstGeom prst="rect">
            <a:avLst/>
          </a:prstGeom>
          <a:solidFill>
            <a:schemeClr val="accent6">
              <a:lumMod val="40000"/>
              <a:lumOff val="60000"/>
            </a:schemeClr>
          </a:solidFill>
          <a:ln w="12700" cap="flat" cmpd="sng">
            <a:solidFill>
              <a:srgbClr val="42719B"/>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OBJECTIVE</a:t>
            </a:r>
          </a:p>
        </p:txBody>
      </p:sp>
      <p:sp>
        <p:nvSpPr>
          <p:cNvPr id="126" name="Shape 126"/>
          <p:cNvSpPr/>
          <p:nvPr/>
        </p:nvSpPr>
        <p:spPr>
          <a:xfrm>
            <a:off x="3641900" y="3445096"/>
            <a:ext cx="1479739" cy="186657"/>
          </a:xfrm>
          <a:prstGeom prst="rect">
            <a:avLst/>
          </a:prstGeom>
          <a:solidFill>
            <a:schemeClr val="accent6">
              <a:lumMod val="40000"/>
              <a:lumOff val="60000"/>
            </a:schemeClr>
          </a:solidFill>
          <a:ln w="12700" cap="flat" cmpd="sng">
            <a:solidFill>
              <a:srgbClr val="42719B"/>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OBJECTIVE</a:t>
            </a:r>
          </a:p>
        </p:txBody>
      </p:sp>
      <p:sp>
        <p:nvSpPr>
          <p:cNvPr id="127" name="Shape 127"/>
          <p:cNvSpPr/>
          <p:nvPr/>
        </p:nvSpPr>
        <p:spPr>
          <a:xfrm>
            <a:off x="3641900" y="3631755"/>
            <a:ext cx="1479739" cy="186657"/>
          </a:xfrm>
          <a:prstGeom prst="rect">
            <a:avLst/>
          </a:prstGeom>
          <a:solidFill>
            <a:schemeClr val="accent6">
              <a:lumMod val="40000"/>
              <a:lumOff val="60000"/>
            </a:schemeClr>
          </a:solidFill>
          <a:ln w="12700" cap="flat" cmpd="sng">
            <a:solidFill>
              <a:srgbClr val="42719B"/>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OBJECTIVE</a:t>
            </a:r>
          </a:p>
        </p:txBody>
      </p:sp>
      <p:sp>
        <p:nvSpPr>
          <p:cNvPr id="128" name="Shape 128"/>
          <p:cNvSpPr/>
          <p:nvPr/>
        </p:nvSpPr>
        <p:spPr>
          <a:xfrm>
            <a:off x="3637589" y="3818412"/>
            <a:ext cx="1479739" cy="186657"/>
          </a:xfrm>
          <a:prstGeom prst="rect">
            <a:avLst/>
          </a:prstGeom>
          <a:solidFill>
            <a:schemeClr val="accent6">
              <a:lumMod val="40000"/>
              <a:lumOff val="60000"/>
            </a:schemeClr>
          </a:solidFill>
          <a:ln w="12700" cap="flat" cmpd="sng">
            <a:solidFill>
              <a:srgbClr val="42719B"/>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OBJECTIVE</a:t>
            </a:r>
          </a:p>
        </p:txBody>
      </p:sp>
      <p:sp>
        <p:nvSpPr>
          <p:cNvPr id="129" name="Shape 129"/>
          <p:cNvSpPr/>
          <p:nvPr/>
        </p:nvSpPr>
        <p:spPr>
          <a:xfrm>
            <a:off x="5363153" y="2865153"/>
            <a:ext cx="1867603" cy="208349"/>
          </a:xfrm>
          <a:prstGeom prst="rect">
            <a:avLst/>
          </a:prstGeom>
          <a:solidFill>
            <a:schemeClr val="accent6">
              <a:lumMod val="40000"/>
              <a:lumOff val="60000"/>
            </a:schemeClr>
          </a:solidFill>
          <a:ln w="12700" cap="flat" cmpd="sng">
            <a:solidFill>
              <a:srgbClr val="42719B"/>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MEASUREMENT</a:t>
            </a:r>
          </a:p>
        </p:txBody>
      </p:sp>
      <p:sp>
        <p:nvSpPr>
          <p:cNvPr id="130" name="Shape 130"/>
          <p:cNvSpPr/>
          <p:nvPr/>
        </p:nvSpPr>
        <p:spPr>
          <a:xfrm>
            <a:off x="5363153" y="3049578"/>
            <a:ext cx="1867603" cy="208349"/>
          </a:xfrm>
          <a:prstGeom prst="rect">
            <a:avLst/>
          </a:prstGeom>
          <a:solidFill>
            <a:schemeClr val="accent6">
              <a:lumMod val="40000"/>
              <a:lumOff val="60000"/>
            </a:schemeClr>
          </a:solidFill>
          <a:ln w="12700" cap="flat" cmpd="sng">
            <a:solidFill>
              <a:srgbClr val="42719B"/>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MEASUREMENT</a:t>
            </a:r>
          </a:p>
        </p:txBody>
      </p:sp>
      <p:sp>
        <p:nvSpPr>
          <p:cNvPr id="131" name="Shape 131"/>
          <p:cNvSpPr/>
          <p:nvPr/>
        </p:nvSpPr>
        <p:spPr>
          <a:xfrm>
            <a:off x="5363153" y="3239967"/>
            <a:ext cx="1867603" cy="208349"/>
          </a:xfrm>
          <a:prstGeom prst="rect">
            <a:avLst/>
          </a:prstGeom>
          <a:solidFill>
            <a:schemeClr val="accent6">
              <a:lumMod val="40000"/>
              <a:lumOff val="60000"/>
            </a:schemeClr>
          </a:solidFill>
          <a:ln w="12700" cap="flat" cmpd="sng">
            <a:solidFill>
              <a:srgbClr val="42719B"/>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MEASUREMENT</a:t>
            </a:r>
          </a:p>
        </p:txBody>
      </p:sp>
      <p:sp>
        <p:nvSpPr>
          <p:cNvPr id="132" name="Shape 132"/>
          <p:cNvSpPr/>
          <p:nvPr/>
        </p:nvSpPr>
        <p:spPr>
          <a:xfrm>
            <a:off x="5363153" y="3419048"/>
            <a:ext cx="1867603" cy="208349"/>
          </a:xfrm>
          <a:prstGeom prst="rect">
            <a:avLst/>
          </a:prstGeom>
          <a:solidFill>
            <a:schemeClr val="accent6">
              <a:lumMod val="40000"/>
              <a:lumOff val="60000"/>
            </a:schemeClr>
          </a:solidFill>
          <a:ln w="12700" cap="flat" cmpd="sng">
            <a:solidFill>
              <a:srgbClr val="42719B"/>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MEASUREMENT</a:t>
            </a:r>
          </a:p>
        </p:txBody>
      </p:sp>
      <p:sp>
        <p:nvSpPr>
          <p:cNvPr id="133" name="Shape 133"/>
          <p:cNvSpPr/>
          <p:nvPr/>
        </p:nvSpPr>
        <p:spPr>
          <a:xfrm>
            <a:off x="5363153" y="3605707"/>
            <a:ext cx="1867603" cy="208349"/>
          </a:xfrm>
          <a:prstGeom prst="rect">
            <a:avLst/>
          </a:prstGeom>
          <a:solidFill>
            <a:schemeClr val="accent6">
              <a:lumMod val="40000"/>
              <a:lumOff val="60000"/>
            </a:schemeClr>
          </a:solidFill>
          <a:ln w="12700" cap="flat" cmpd="sng">
            <a:solidFill>
              <a:srgbClr val="42719B"/>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MEASUREMENT</a:t>
            </a:r>
          </a:p>
        </p:txBody>
      </p:sp>
      <p:sp>
        <p:nvSpPr>
          <p:cNvPr id="134" name="Shape 134"/>
          <p:cNvSpPr/>
          <p:nvPr/>
        </p:nvSpPr>
        <p:spPr>
          <a:xfrm>
            <a:off x="5367551" y="3779112"/>
            <a:ext cx="1863205" cy="221602"/>
          </a:xfrm>
          <a:prstGeom prst="rect">
            <a:avLst/>
          </a:prstGeom>
          <a:solidFill>
            <a:schemeClr val="accent6">
              <a:lumMod val="40000"/>
              <a:lumOff val="60000"/>
            </a:schemeClr>
          </a:solidFill>
          <a:ln w="12700" cap="flat" cmpd="sng">
            <a:solidFill>
              <a:srgbClr val="42719B"/>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MEASUREMENT</a:t>
            </a:r>
          </a:p>
        </p:txBody>
      </p:sp>
      <p:sp>
        <p:nvSpPr>
          <p:cNvPr id="135" name="Shape 135"/>
          <p:cNvSpPr/>
          <p:nvPr/>
        </p:nvSpPr>
        <p:spPr>
          <a:xfrm>
            <a:off x="7309522" y="2860793"/>
            <a:ext cx="1867603" cy="208349"/>
          </a:xfrm>
          <a:prstGeom prst="rect">
            <a:avLst/>
          </a:prstGeom>
          <a:solidFill>
            <a:schemeClr val="accent6">
              <a:lumMod val="40000"/>
              <a:lumOff val="60000"/>
            </a:schemeClr>
          </a:solidFill>
          <a:ln w="12700" cap="flat" cmpd="sng">
            <a:solidFill>
              <a:srgbClr val="42719B"/>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TARGET</a:t>
            </a:r>
          </a:p>
        </p:txBody>
      </p:sp>
      <p:sp>
        <p:nvSpPr>
          <p:cNvPr id="136" name="Shape 136"/>
          <p:cNvSpPr/>
          <p:nvPr/>
        </p:nvSpPr>
        <p:spPr>
          <a:xfrm>
            <a:off x="7309522" y="3045218"/>
            <a:ext cx="1867603" cy="208349"/>
          </a:xfrm>
          <a:prstGeom prst="rect">
            <a:avLst/>
          </a:prstGeom>
          <a:solidFill>
            <a:schemeClr val="accent6">
              <a:lumMod val="40000"/>
              <a:lumOff val="60000"/>
            </a:schemeClr>
          </a:solidFill>
          <a:ln w="12700" cap="flat" cmpd="sng">
            <a:solidFill>
              <a:srgbClr val="42719B"/>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TARGET</a:t>
            </a:r>
          </a:p>
        </p:txBody>
      </p:sp>
      <p:sp>
        <p:nvSpPr>
          <p:cNvPr id="137" name="Shape 137"/>
          <p:cNvSpPr/>
          <p:nvPr/>
        </p:nvSpPr>
        <p:spPr>
          <a:xfrm>
            <a:off x="7309522" y="3235608"/>
            <a:ext cx="1867603" cy="208349"/>
          </a:xfrm>
          <a:prstGeom prst="rect">
            <a:avLst/>
          </a:prstGeom>
          <a:solidFill>
            <a:schemeClr val="accent6">
              <a:lumMod val="40000"/>
              <a:lumOff val="60000"/>
            </a:schemeClr>
          </a:solidFill>
          <a:ln w="12700" cap="flat" cmpd="sng">
            <a:solidFill>
              <a:srgbClr val="42719B"/>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TARGET</a:t>
            </a:r>
          </a:p>
        </p:txBody>
      </p:sp>
      <p:sp>
        <p:nvSpPr>
          <p:cNvPr id="138" name="Shape 138"/>
          <p:cNvSpPr/>
          <p:nvPr/>
        </p:nvSpPr>
        <p:spPr>
          <a:xfrm>
            <a:off x="7309522" y="3414689"/>
            <a:ext cx="1867603" cy="208349"/>
          </a:xfrm>
          <a:prstGeom prst="rect">
            <a:avLst/>
          </a:prstGeom>
          <a:solidFill>
            <a:schemeClr val="accent6">
              <a:lumMod val="40000"/>
              <a:lumOff val="60000"/>
            </a:schemeClr>
          </a:solidFill>
          <a:ln w="12700" cap="flat" cmpd="sng">
            <a:solidFill>
              <a:srgbClr val="42719B"/>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TARGET</a:t>
            </a:r>
          </a:p>
        </p:txBody>
      </p:sp>
      <p:sp>
        <p:nvSpPr>
          <p:cNvPr id="139" name="Shape 139"/>
          <p:cNvSpPr/>
          <p:nvPr/>
        </p:nvSpPr>
        <p:spPr>
          <a:xfrm>
            <a:off x="7309522" y="3601346"/>
            <a:ext cx="1867603" cy="208349"/>
          </a:xfrm>
          <a:prstGeom prst="rect">
            <a:avLst/>
          </a:prstGeom>
          <a:solidFill>
            <a:schemeClr val="accent6">
              <a:lumMod val="40000"/>
              <a:lumOff val="60000"/>
            </a:schemeClr>
          </a:solidFill>
          <a:ln w="12700" cap="flat" cmpd="sng">
            <a:solidFill>
              <a:srgbClr val="42719B"/>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TARGET</a:t>
            </a:r>
          </a:p>
        </p:txBody>
      </p:sp>
      <p:sp>
        <p:nvSpPr>
          <p:cNvPr id="140" name="Shape 140"/>
          <p:cNvSpPr/>
          <p:nvPr/>
        </p:nvSpPr>
        <p:spPr>
          <a:xfrm>
            <a:off x="7309522" y="3809685"/>
            <a:ext cx="1872000" cy="186670"/>
          </a:xfrm>
          <a:prstGeom prst="rect">
            <a:avLst/>
          </a:prstGeom>
          <a:solidFill>
            <a:schemeClr val="accent6">
              <a:lumMod val="40000"/>
              <a:lumOff val="60000"/>
            </a:schemeClr>
          </a:solidFill>
          <a:ln w="12700" cap="flat" cmpd="sng">
            <a:solidFill>
              <a:srgbClr val="42719B"/>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TARGET</a:t>
            </a:r>
          </a:p>
        </p:txBody>
      </p:sp>
      <p:sp>
        <p:nvSpPr>
          <p:cNvPr id="141" name="Shape 141"/>
          <p:cNvSpPr/>
          <p:nvPr/>
        </p:nvSpPr>
        <p:spPr>
          <a:xfrm>
            <a:off x="9421350" y="2860792"/>
            <a:ext cx="1203054" cy="195284"/>
          </a:xfrm>
          <a:prstGeom prst="rect">
            <a:avLst/>
          </a:prstGeom>
          <a:solidFill>
            <a:schemeClr val="accent6">
              <a:lumMod val="40000"/>
              <a:lumOff val="60000"/>
            </a:schemeClr>
          </a:solidFill>
          <a:ln w="12700" cap="flat" cmpd="sng">
            <a:solidFill>
              <a:srgbClr val="42719B"/>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INITIATIVE</a:t>
            </a:r>
          </a:p>
        </p:txBody>
      </p:sp>
      <p:sp>
        <p:nvSpPr>
          <p:cNvPr id="142" name="Shape 142"/>
          <p:cNvSpPr/>
          <p:nvPr/>
        </p:nvSpPr>
        <p:spPr>
          <a:xfrm>
            <a:off x="9421350" y="3045217"/>
            <a:ext cx="1203054" cy="195284"/>
          </a:xfrm>
          <a:prstGeom prst="rect">
            <a:avLst/>
          </a:prstGeom>
          <a:solidFill>
            <a:schemeClr val="accent6">
              <a:lumMod val="40000"/>
              <a:lumOff val="60000"/>
            </a:schemeClr>
          </a:solidFill>
          <a:ln w="12700" cap="flat" cmpd="sng">
            <a:solidFill>
              <a:srgbClr val="42719B"/>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INITIATIVE</a:t>
            </a:r>
          </a:p>
        </p:txBody>
      </p:sp>
      <p:sp>
        <p:nvSpPr>
          <p:cNvPr id="143" name="Shape 143"/>
          <p:cNvSpPr/>
          <p:nvPr/>
        </p:nvSpPr>
        <p:spPr>
          <a:xfrm>
            <a:off x="9421350" y="3235607"/>
            <a:ext cx="1203054" cy="195284"/>
          </a:xfrm>
          <a:prstGeom prst="rect">
            <a:avLst/>
          </a:prstGeom>
          <a:solidFill>
            <a:schemeClr val="accent6">
              <a:lumMod val="40000"/>
              <a:lumOff val="60000"/>
            </a:schemeClr>
          </a:solidFill>
          <a:ln w="12700" cap="flat" cmpd="sng">
            <a:solidFill>
              <a:srgbClr val="42719B"/>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INITIATIVE</a:t>
            </a:r>
          </a:p>
        </p:txBody>
      </p:sp>
      <p:sp>
        <p:nvSpPr>
          <p:cNvPr id="144" name="Shape 144"/>
          <p:cNvSpPr/>
          <p:nvPr/>
        </p:nvSpPr>
        <p:spPr>
          <a:xfrm>
            <a:off x="9421350" y="3414687"/>
            <a:ext cx="1203054" cy="195284"/>
          </a:xfrm>
          <a:prstGeom prst="rect">
            <a:avLst/>
          </a:prstGeom>
          <a:solidFill>
            <a:schemeClr val="accent6">
              <a:lumMod val="40000"/>
              <a:lumOff val="60000"/>
            </a:schemeClr>
          </a:solidFill>
          <a:ln w="12700" cap="flat" cmpd="sng">
            <a:solidFill>
              <a:srgbClr val="42719B"/>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INITIATIVE</a:t>
            </a:r>
          </a:p>
        </p:txBody>
      </p:sp>
      <p:sp>
        <p:nvSpPr>
          <p:cNvPr id="145" name="Shape 145"/>
          <p:cNvSpPr/>
          <p:nvPr/>
        </p:nvSpPr>
        <p:spPr>
          <a:xfrm>
            <a:off x="9421350" y="3601346"/>
            <a:ext cx="1203054" cy="195284"/>
          </a:xfrm>
          <a:prstGeom prst="rect">
            <a:avLst/>
          </a:prstGeom>
          <a:solidFill>
            <a:schemeClr val="accent6">
              <a:lumMod val="40000"/>
              <a:lumOff val="60000"/>
            </a:schemeClr>
          </a:solidFill>
          <a:ln w="12700" cap="flat" cmpd="sng">
            <a:solidFill>
              <a:srgbClr val="42719B"/>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INITIATIVE</a:t>
            </a:r>
          </a:p>
        </p:txBody>
      </p:sp>
      <p:sp>
        <p:nvSpPr>
          <p:cNvPr id="146" name="Shape 146"/>
          <p:cNvSpPr/>
          <p:nvPr/>
        </p:nvSpPr>
        <p:spPr>
          <a:xfrm>
            <a:off x="9421352" y="3787436"/>
            <a:ext cx="1205888" cy="205928"/>
          </a:xfrm>
          <a:prstGeom prst="rect">
            <a:avLst/>
          </a:prstGeom>
          <a:solidFill>
            <a:schemeClr val="accent6">
              <a:lumMod val="40000"/>
              <a:lumOff val="60000"/>
            </a:schemeClr>
          </a:solidFill>
          <a:ln w="12700" cap="flat" cmpd="sng">
            <a:solidFill>
              <a:srgbClr val="42719B"/>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INITIATIVE</a:t>
            </a:r>
          </a:p>
        </p:txBody>
      </p:sp>
      <p:sp>
        <p:nvSpPr>
          <p:cNvPr id="147" name="Shape 147"/>
          <p:cNvSpPr/>
          <p:nvPr/>
        </p:nvSpPr>
        <p:spPr>
          <a:xfrm>
            <a:off x="279447" y="4414148"/>
            <a:ext cx="3076813" cy="307356"/>
          </a:xfrm>
          <a:prstGeom prst="rect">
            <a:avLst/>
          </a:prstGeom>
          <a:solidFill>
            <a:schemeClr val="accent4">
              <a:lumMod val="60000"/>
              <a:lumOff val="40000"/>
            </a:schemeClr>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OVERALL OBJECTIVES</a:t>
            </a:r>
          </a:p>
        </p:txBody>
      </p:sp>
      <p:sp>
        <p:nvSpPr>
          <p:cNvPr id="148" name="Shape 148"/>
          <p:cNvSpPr/>
          <p:nvPr/>
        </p:nvSpPr>
        <p:spPr>
          <a:xfrm>
            <a:off x="273582" y="4767946"/>
            <a:ext cx="1532298" cy="266306"/>
          </a:xfrm>
          <a:prstGeom prst="rect">
            <a:avLst/>
          </a:prstGeom>
          <a:solidFill>
            <a:schemeClr val="accent4">
              <a:lumMod val="60000"/>
              <a:lumOff val="40000"/>
            </a:schemeClr>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OBJECTIVE</a:t>
            </a:r>
          </a:p>
        </p:txBody>
      </p:sp>
      <p:sp>
        <p:nvSpPr>
          <p:cNvPr id="149" name="Shape 149"/>
          <p:cNvSpPr/>
          <p:nvPr/>
        </p:nvSpPr>
        <p:spPr>
          <a:xfrm>
            <a:off x="277007" y="5114668"/>
            <a:ext cx="1532298" cy="266306"/>
          </a:xfrm>
          <a:prstGeom prst="rect">
            <a:avLst/>
          </a:prstGeom>
          <a:solidFill>
            <a:schemeClr val="accent4">
              <a:lumMod val="60000"/>
              <a:lumOff val="40000"/>
            </a:schemeClr>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OBJECTIVE </a:t>
            </a:r>
          </a:p>
        </p:txBody>
      </p:sp>
      <p:sp>
        <p:nvSpPr>
          <p:cNvPr id="150" name="Shape 150"/>
          <p:cNvSpPr/>
          <p:nvPr/>
        </p:nvSpPr>
        <p:spPr>
          <a:xfrm>
            <a:off x="1912246" y="4777257"/>
            <a:ext cx="1444013" cy="260024"/>
          </a:xfrm>
          <a:prstGeom prst="rect">
            <a:avLst/>
          </a:prstGeom>
          <a:solidFill>
            <a:schemeClr val="accent4">
              <a:lumMod val="60000"/>
              <a:lumOff val="40000"/>
            </a:schemeClr>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OBJECTIVE </a:t>
            </a:r>
          </a:p>
        </p:txBody>
      </p:sp>
      <p:sp>
        <p:nvSpPr>
          <p:cNvPr id="152" name="Shape 152"/>
          <p:cNvSpPr/>
          <p:nvPr/>
        </p:nvSpPr>
        <p:spPr>
          <a:xfrm>
            <a:off x="3631789" y="4099492"/>
            <a:ext cx="1487246" cy="370235"/>
          </a:xfrm>
          <a:prstGeom prst="rect">
            <a:avLst/>
          </a:prstGeom>
          <a:solidFill>
            <a:schemeClr val="accent4">
              <a:lumMod val="60000"/>
              <a:lumOff val="40000"/>
            </a:schemeClr>
          </a:solidFill>
          <a:ln w="12700" cap="flat" cmpd="sng">
            <a:solidFill>
              <a:srgbClr val="42719B"/>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OBJECTIVE</a:t>
            </a:r>
          </a:p>
        </p:txBody>
      </p:sp>
      <p:sp>
        <p:nvSpPr>
          <p:cNvPr id="153" name="Shape 153"/>
          <p:cNvSpPr/>
          <p:nvPr/>
        </p:nvSpPr>
        <p:spPr>
          <a:xfrm>
            <a:off x="3631789" y="4461496"/>
            <a:ext cx="1487246" cy="358178"/>
          </a:xfrm>
          <a:prstGeom prst="rect">
            <a:avLst/>
          </a:prstGeom>
          <a:solidFill>
            <a:schemeClr val="accent4">
              <a:lumMod val="60000"/>
              <a:lumOff val="40000"/>
            </a:schemeClr>
          </a:solidFill>
          <a:ln w="12700" cap="flat" cmpd="sng">
            <a:solidFill>
              <a:srgbClr val="42719B"/>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OBJECTIVE</a:t>
            </a:r>
          </a:p>
        </p:txBody>
      </p:sp>
      <p:sp>
        <p:nvSpPr>
          <p:cNvPr id="154" name="Shape 154"/>
          <p:cNvSpPr/>
          <p:nvPr/>
        </p:nvSpPr>
        <p:spPr>
          <a:xfrm>
            <a:off x="3631789" y="4802110"/>
            <a:ext cx="1487246" cy="325094"/>
          </a:xfrm>
          <a:prstGeom prst="rect">
            <a:avLst/>
          </a:prstGeom>
          <a:solidFill>
            <a:schemeClr val="accent4">
              <a:lumMod val="60000"/>
              <a:lumOff val="40000"/>
            </a:schemeClr>
          </a:solidFill>
          <a:ln w="12700" cap="flat" cmpd="sng">
            <a:solidFill>
              <a:srgbClr val="42719B"/>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OBJECTIVE</a:t>
            </a:r>
          </a:p>
        </p:txBody>
      </p:sp>
      <p:sp>
        <p:nvSpPr>
          <p:cNvPr id="155" name="Shape 155"/>
          <p:cNvSpPr/>
          <p:nvPr/>
        </p:nvSpPr>
        <p:spPr>
          <a:xfrm>
            <a:off x="3631789" y="5117864"/>
            <a:ext cx="1487246" cy="341721"/>
          </a:xfrm>
          <a:prstGeom prst="rect">
            <a:avLst/>
          </a:prstGeom>
          <a:solidFill>
            <a:schemeClr val="accent4">
              <a:lumMod val="60000"/>
              <a:lumOff val="40000"/>
            </a:schemeClr>
          </a:solidFill>
          <a:ln w="12700" cap="flat" cmpd="sng">
            <a:solidFill>
              <a:srgbClr val="42719B"/>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OBJECTIVE</a:t>
            </a:r>
          </a:p>
        </p:txBody>
      </p:sp>
      <p:sp>
        <p:nvSpPr>
          <p:cNvPr id="156" name="Shape 156"/>
          <p:cNvSpPr/>
          <p:nvPr/>
        </p:nvSpPr>
        <p:spPr>
          <a:xfrm>
            <a:off x="5382216" y="4114389"/>
            <a:ext cx="1820445" cy="338404"/>
          </a:xfrm>
          <a:prstGeom prst="rect">
            <a:avLst/>
          </a:prstGeom>
          <a:solidFill>
            <a:schemeClr val="accent4">
              <a:lumMod val="60000"/>
              <a:lumOff val="40000"/>
            </a:schemeClr>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MEASUREMENT </a:t>
            </a:r>
          </a:p>
        </p:txBody>
      </p:sp>
      <p:sp>
        <p:nvSpPr>
          <p:cNvPr id="157" name="Shape 157"/>
          <p:cNvSpPr/>
          <p:nvPr/>
        </p:nvSpPr>
        <p:spPr>
          <a:xfrm>
            <a:off x="7313496" y="4114389"/>
            <a:ext cx="1863629" cy="338404"/>
          </a:xfrm>
          <a:prstGeom prst="rect">
            <a:avLst/>
          </a:prstGeom>
          <a:solidFill>
            <a:schemeClr val="accent4">
              <a:lumMod val="60000"/>
              <a:lumOff val="40000"/>
            </a:schemeClr>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TARGET </a:t>
            </a:r>
          </a:p>
        </p:txBody>
      </p:sp>
      <p:sp>
        <p:nvSpPr>
          <p:cNvPr id="158" name="Shape 158"/>
          <p:cNvSpPr/>
          <p:nvPr/>
        </p:nvSpPr>
        <p:spPr>
          <a:xfrm>
            <a:off x="5384364" y="5142230"/>
            <a:ext cx="1818368" cy="314191"/>
          </a:xfrm>
          <a:prstGeom prst="rect">
            <a:avLst/>
          </a:prstGeom>
          <a:solidFill>
            <a:schemeClr val="accent4">
              <a:lumMod val="60000"/>
              <a:lumOff val="40000"/>
            </a:schemeClr>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MEASUREMENT</a:t>
            </a:r>
          </a:p>
        </p:txBody>
      </p:sp>
      <p:sp>
        <p:nvSpPr>
          <p:cNvPr id="159" name="Shape 159"/>
          <p:cNvSpPr/>
          <p:nvPr/>
        </p:nvSpPr>
        <p:spPr>
          <a:xfrm>
            <a:off x="7318952" y="5139633"/>
            <a:ext cx="1854282" cy="314191"/>
          </a:xfrm>
          <a:prstGeom prst="rect">
            <a:avLst/>
          </a:prstGeom>
          <a:solidFill>
            <a:schemeClr val="accent4">
              <a:lumMod val="60000"/>
              <a:lumOff val="40000"/>
            </a:schemeClr>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TARGET </a:t>
            </a:r>
          </a:p>
        </p:txBody>
      </p:sp>
      <p:sp>
        <p:nvSpPr>
          <p:cNvPr id="160" name="Shape 160"/>
          <p:cNvSpPr/>
          <p:nvPr/>
        </p:nvSpPr>
        <p:spPr>
          <a:xfrm>
            <a:off x="5384911" y="4448526"/>
            <a:ext cx="1820445" cy="338404"/>
          </a:xfrm>
          <a:prstGeom prst="rect">
            <a:avLst/>
          </a:prstGeom>
          <a:solidFill>
            <a:schemeClr val="accent4">
              <a:lumMod val="60000"/>
              <a:lumOff val="40000"/>
            </a:schemeClr>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MEASUREMENT</a:t>
            </a:r>
          </a:p>
        </p:txBody>
      </p:sp>
      <p:sp>
        <p:nvSpPr>
          <p:cNvPr id="161" name="Shape 161"/>
          <p:cNvSpPr/>
          <p:nvPr/>
        </p:nvSpPr>
        <p:spPr>
          <a:xfrm>
            <a:off x="7305366" y="4465312"/>
            <a:ext cx="1871759" cy="338404"/>
          </a:xfrm>
          <a:prstGeom prst="rect">
            <a:avLst/>
          </a:prstGeom>
          <a:solidFill>
            <a:schemeClr val="accent4">
              <a:lumMod val="60000"/>
              <a:lumOff val="40000"/>
            </a:schemeClr>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TARGET</a:t>
            </a:r>
          </a:p>
        </p:txBody>
      </p:sp>
      <p:sp>
        <p:nvSpPr>
          <p:cNvPr id="162" name="Shape 162"/>
          <p:cNvSpPr/>
          <p:nvPr/>
        </p:nvSpPr>
        <p:spPr>
          <a:xfrm>
            <a:off x="5385208" y="4798235"/>
            <a:ext cx="1813722" cy="332392"/>
          </a:xfrm>
          <a:prstGeom prst="rect">
            <a:avLst/>
          </a:prstGeom>
          <a:solidFill>
            <a:schemeClr val="accent4">
              <a:lumMod val="60000"/>
              <a:lumOff val="40000"/>
            </a:schemeClr>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MEASUREMENT</a:t>
            </a:r>
          </a:p>
        </p:txBody>
      </p:sp>
      <p:sp>
        <p:nvSpPr>
          <p:cNvPr id="163" name="Shape 163"/>
          <p:cNvSpPr/>
          <p:nvPr/>
        </p:nvSpPr>
        <p:spPr>
          <a:xfrm>
            <a:off x="7305296" y="4798233"/>
            <a:ext cx="1867937" cy="343996"/>
          </a:xfrm>
          <a:prstGeom prst="rect">
            <a:avLst/>
          </a:prstGeom>
          <a:solidFill>
            <a:schemeClr val="accent4">
              <a:lumMod val="60000"/>
              <a:lumOff val="40000"/>
            </a:schemeClr>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TARGET</a:t>
            </a:r>
          </a:p>
        </p:txBody>
      </p:sp>
      <p:sp>
        <p:nvSpPr>
          <p:cNvPr id="164" name="Shape 164"/>
          <p:cNvSpPr/>
          <p:nvPr/>
        </p:nvSpPr>
        <p:spPr>
          <a:xfrm>
            <a:off x="9397150" y="4116914"/>
            <a:ext cx="1227255" cy="359060"/>
          </a:xfrm>
          <a:prstGeom prst="rect">
            <a:avLst/>
          </a:prstGeom>
          <a:solidFill>
            <a:schemeClr val="accent4">
              <a:lumMod val="60000"/>
              <a:lumOff val="40000"/>
            </a:schemeClr>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INITIATIVE  </a:t>
            </a:r>
          </a:p>
        </p:txBody>
      </p:sp>
      <p:sp>
        <p:nvSpPr>
          <p:cNvPr id="165" name="Shape 165"/>
          <p:cNvSpPr/>
          <p:nvPr/>
        </p:nvSpPr>
        <p:spPr>
          <a:xfrm>
            <a:off x="9399217" y="5111287"/>
            <a:ext cx="1218675" cy="365721"/>
          </a:xfrm>
          <a:prstGeom prst="rect">
            <a:avLst/>
          </a:prstGeom>
          <a:solidFill>
            <a:schemeClr val="accent4">
              <a:lumMod val="60000"/>
              <a:lumOff val="40000"/>
            </a:schemeClr>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INITIATIVE  </a:t>
            </a:r>
          </a:p>
        </p:txBody>
      </p:sp>
      <p:sp>
        <p:nvSpPr>
          <p:cNvPr id="166" name="Shape 166"/>
          <p:cNvSpPr/>
          <p:nvPr/>
        </p:nvSpPr>
        <p:spPr>
          <a:xfrm>
            <a:off x="9401503" y="4475798"/>
            <a:ext cx="1224560" cy="352881"/>
          </a:xfrm>
          <a:prstGeom prst="rect">
            <a:avLst/>
          </a:prstGeom>
          <a:solidFill>
            <a:schemeClr val="accent4">
              <a:lumMod val="60000"/>
              <a:lumOff val="40000"/>
            </a:schemeClr>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INITIATIVE </a:t>
            </a:r>
          </a:p>
        </p:txBody>
      </p:sp>
      <p:sp>
        <p:nvSpPr>
          <p:cNvPr id="167" name="Shape 167"/>
          <p:cNvSpPr/>
          <p:nvPr/>
        </p:nvSpPr>
        <p:spPr>
          <a:xfrm>
            <a:off x="9397150" y="4806941"/>
            <a:ext cx="1228982" cy="317251"/>
          </a:xfrm>
          <a:prstGeom prst="rect">
            <a:avLst/>
          </a:prstGeom>
          <a:solidFill>
            <a:schemeClr val="accent4">
              <a:lumMod val="60000"/>
              <a:lumOff val="40000"/>
            </a:schemeClr>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INITIATIVE </a:t>
            </a:r>
          </a:p>
        </p:txBody>
      </p:sp>
      <p:sp>
        <p:nvSpPr>
          <p:cNvPr id="168" name="Shape 168"/>
          <p:cNvSpPr/>
          <p:nvPr/>
        </p:nvSpPr>
        <p:spPr>
          <a:xfrm>
            <a:off x="348219" y="5725464"/>
            <a:ext cx="3008040" cy="349652"/>
          </a:xfrm>
          <a:prstGeom prst="rect">
            <a:avLst/>
          </a:prstGeom>
          <a:solidFill>
            <a:schemeClr val="accent5">
              <a:lumMod val="40000"/>
              <a:lumOff val="60000"/>
            </a:schemeClr>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OVERALL OBJECTIVES</a:t>
            </a:r>
          </a:p>
        </p:txBody>
      </p:sp>
      <p:sp>
        <p:nvSpPr>
          <p:cNvPr id="169" name="Shape 169"/>
          <p:cNvSpPr/>
          <p:nvPr/>
        </p:nvSpPr>
        <p:spPr>
          <a:xfrm>
            <a:off x="352975" y="6157905"/>
            <a:ext cx="1452903" cy="365723"/>
          </a:xfrm>
          <a:prstGeom prst="rect">
            <a:avLst/>
          </a:prstGeom>
          <a:solidFill>
            <a:schemeClr val="accent5">
              <a:lumMod val="40000"/>
              <a:lumOff val="60000"/>
            </a:schemeClr>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OBJECTIVE</a:t>
            </a:r>
          </a:p>
        </p:txBody>
      </p:sp>
      <p:sp>
        <p:nvSpPr>
          <p:cNvPr id="170" name="Shape 170"/>
          <p:cNvSpPr/>
          <p:nvPr/>
        </p:nvSpPr>
        <p:spPr>
          <a:xfrm>
            <a:off x="1922098" y="6165473"/>
            <a:ext cx="1427095" cy="358155"/>
          </a:xfrm>
          <a:prstGeom prst="rect">
            <a:avLst/>
          </a:prstGeom>
          <a:solidFill>
            <a:schemeClr val="accent5">
              <a:lumMod val="40000"/>
              <a:lumOff val="60000"/>
            </a:schemeClr>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OBJECTIVE</a:t>
            </a:r>
          </a:p>
        </p:txBody>
      </p:sp>
      <p:sp>
        <p:nvSpPr>
          <p:cNvPr id="171" name="Shape 171"/>
          <p:cNvSpPr/>
          <p:nvPr/>
        </p:nvSpPr>
        <p:spPr>
          <a:xfrm>
            <a:off x="3641901" y="5725464"/>
            <a:ext cx="1479738" cy="349651"/>
          </a:xfrm>
          <a:prstGeom prst="rect">
            <a:avLst/>
          </a:prstGeom>
          <a:solidFill>
            <a:schemeClr val="accent5">
              <a:lumMod val="40000"/>
              <a:lumOff val="60000"/>
            </a:schemeClr>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OBJECTIVE</a:t>
            </a:r>
          </a:p>
        </p:txBody>
      </p:sp>
      <p:sp>
        <p:nvSpPr>
          <p:cNvPr id="172" name="Shape 172"/>
          <p:cNvSpPr/>
          <p:nvPr/>
        </p:nvSpPr>
        <p:spPr>
          <a:xfrm>
            <a:off x="3634448" y="6162382"/>
            <a:ext cx="1478925" cy="352703"/>
          </a:xfrm>
          <a:prstGeom prst="rect">
            <a:avLst/>
          </a:prstGeom>
          <a:solidFill>
            <a:schemeClr val="accent5">
              <a:lumMod val="40000"/>
              <a:lumOff val="60000"/>
            </a:schemeClr>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OBJECTIVE</a:t>
            </a:r>
          </a:p>
        </p:txBody>
      </p:sp>
      <p:sp>
        <p:nvSpPr>
          <p:cNvPr id="173" name="Shape 173"/>
          <p:cNvSpPr/>
          <p:nvPr/>
        </p:nvSpPr>
        <p:spPr>
          <a:xfrm>
            <a:off x="5382214" y="5732484"/>
            <a:ext cx="1816716" cy="342634"/>
          </a:xfrm>
          <a:prstGeom prst="rect">
            <a:avLst/>
          </a:prstGeom>
          <a:solidFill>
            <a:schemeClr val="accent5">
              <a:lumMod val="40000"/>
              <a:lumOff val="60000"/>
            </a:schemeClr>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MEASUREMENT</a:t>
            </a:r>
          </a:p>
        </p:txBody>
      </p:sp>
      <p:sp>
        <p:nvSpPr>
          <p:cNvPr id="174" name="Shape 174"/>
          <p:cNvSpPr/>
          <p:nvPr/>
        </p:nvSpPr>
        <p:spPr>
          <a:xfrm>
            <a:off x="5376272" y="6166910"/>
            <a:ext cx="1826390" cy="352704"/>
          </a:xfrm>
          <a:prstGeom prst="rect">
            <a:avLst/>
          </a:prstGeom>
          <a:solidFill>
            <a:schemeClr val="accent5">
              <a:lumMod val="40000"/>
              <a:lumOff val="60000"/>
            </a:schemeClr>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MEASUREMENT</a:t>
            </a:r>
          </a:p>
        </p:txBody>
      </p:sp>
      <p:sp>
        <p:nvSpPr>
          <p:cNvPr id="175" name="Shape 175"/>
          <p:cNvSpPr/>
          <p:nvPr/>
        </p:nvSpPr>
        <p:spPr>
          <a:xfrm>
            <a:off x="7352246" y="5732484"/>
            <a:ext cx="1896434" cy="342634"/>
          </a:xfrm>
          <a:prstGeom prst="rect">
            <a:avLst/>
          </a:prstGeom>
          <a:solidFill>
            <a:schemeClr val="accent5">
              <a:lumMod val="40000"/>
              <a:lumOff val="60000"/>
            </a:schemeClr>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TARGET</a:t>
            </a:r>
          </a:p>
        </p:txBody>
      </p:sp>
      <p:sp>
        <p:nvSpPr>
          <p:cNvPr id="176" name="Shape 176"/>
          <p:cNvSpPr/>
          <p:nvPr/>
        </p:nvSpPr>
        <p:spPr>
          <a:xfrm>
            <a:off x="7352246" y="6162267"/>
            <a:ext cx="1896434" cy="361361"/>
          </a:xfrm>
          <a:prstGeom prst="rect">
            <a:avLst/>
          </a:prstGeom>
          <a:solidFill>
            <a:schemeClr val="accent5">
              <a:lumMod val="40000"/>
              <a:lumOff val="60000"/>
            </a:schemeClr>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TARGET</a:t>
            </a:r>
          </a:p>
        </p:txBody>
      </p:sp>
      <p:sp>
        <p:nvSpPr>
          <p:cNvPr id="177" name="Shape 177"/>
          <p:cNvSpPr/>
          <p:nvPr/>
        </p:nvSpPr>
        <p:spPr>
          <a:xfrm>
            <a:off x="9397152" y="5727365"/>
            <a:ext cx="1233767" cy="351171"/>
          </a:xfrm>
          <a:prstGeom prst="rect">
            <a:avLst/>
          </a:prstGeom>
          <a:solidFill>
            <a:schemeClr val="accent5">
              <a:lumMod val="40000"/>
              <a:lumOff val="60000"/>
            </a:schemeClr>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INITIATIVE</a:t>
            </a:r>
          </a:p>
        </p:txBody>
      </p:sp>
      <p:sp>
        <p:nvSpPr>
          <p:cNvPr id="178" name="Shape 178"/>
          <p:cNvSpPr/>
          <p:nvPr/>
        </p:nvSpPr>
        <p:spPr>
          <a:xfrm>
            <a:off x="9397152" y="6157905"/>
            <a:ext cx="1233767" cy="370366"/>
          </a:xfrm>
          <a:prstGeom prst="rect">
            <a:avLst/>
          </a:prstGeom>
          <a:solidFill>
            <a:schemeClr val="accent5">
              <a:lumMod val="40000"/>
              <a:lumOff val="60000"/>
            </a:schemeClr>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INITIATIVE</a:t>
            </a:r>
          </a:p>
        </p:txBody>
      </p:sp>
      <p:sp>
        <p:nvSpPr>
          <p:cNvPr id="179" name="Shape 179"/>
          <p:cNvSpPr/>
          <p:nvPr/>
        </p:nvSpPr>
        <p:spPr>
          <a:xfrm>
            <a:off x="3599925" y="450344"/>
            <a:ext cx="1551258" cy="685170"/>
          </a:xfrm>
          <a:prstGeom prst="rect">
            <a:avLst/>
          </a:prstGeom>
          <a:solidFill>
            <a:schemeClr val="bg2">
              <a:lumMod val="20000"/>
              <a:lumOff val="80000"/>
            </a:schemeClr>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b="1" dirty="0">
                <a:solidFill>
                  <a:schemeClr val="dk1"/>
                </a:solidFill>
                <a:latin typeface="Century Gothic" panose="020B0502020202020204" pitchFamily="34" charset="0"/>
                <a:ea typeface="Calibri"/>
                <a:cs typeface="Calibri"/>
                <a:sym typeface="Calibri"/>
              </a:rPr>
              <a:t>OBJECTIVES</a:t>
            </a:r>
          </a:p>
        </p:txBody>
      </p:sp>
      <p:cxnSp>
        <p:nvCxnSpPr>
          <p:cNvPr id="180" name="Shape 180"/>
          <p:cNvCxnSpPr>
            <a:cxnSpLocks/>
          </p:cNvCxnSpPr>
          <p:nvPr/>
        </p:nvCxnSpPr>
        <p:spPr>
          <a:xfrm>
            <a:off x="3505200" y="459338"/>
            <a:ext cx="0" cy="6261501"/>
          </a:xfrm>
          <a:prstGeom prst="straightConnector1">
            <a:avLst/>
          </a:prstGeom>
          <a:noFill/>
          <a:ln w="12700" cap="flat" cmpd="sng">
            <a:solidFill>
              <a:schemeClr val="dk1"/>
            </a:solidFill>
            <a:prstDash val="lgDash"/>
            <a:miter/>
            <a:headEnd type="none" w="med" len="med"/>
            <a:tailEnd type="none" w="med" len="med"/>
          </a:ln>
        </p:spPr>
      </p:cxnSp>
      <p:sp>
        <p:nvSpPr>
          <p:cNvPr id="181" name="Shape 181"/>
          <p:cNvSpPr/>
          <p:nvPr/>
        </p:nvSpPr>
        <p:spPr>
          <a:xfrm>
            <a:off x="10756293" y="1219200"/>
            <a:ext cx="1295357" cy="1319285"/>
          </a:xfrm>
          <a:prstGeom prst="rect">
            <a:avLst/>
          </a:prstGeom>
          <a:solidFill>
            <a:schemeClr val="lt1"/>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dirty="0">
              <a:solidFill>
                <a:schemeClr val="dk1"/>
              </a:solidFill>
              <a:latin typeface="Calibri"/>
              <a:ea typeface="Calibri"/>
              <a:cs typeface="Calibri"/>
              <a:sym typeface="Calibri"/>
            </a:endParaRPr>
          </a:p>
        </p:txBody>
      </p:sp>
      <p:sp>
        <p:nvSpPr>
          <p:cNvPr id="185" name="TextBox 184">
            <a:extLst>
              <a:ext uri="{FF2B5EF4-FFF2-40B4-BE49-F238E27FC236}">
                <a16:creationId xmlns:a16="http://schemas.microsoft.com/office/drawing/2014/main" id="{2633230B-5340-C0D8-A090-F8534866F4CA}"/>
              </a:ext>
            </a:extLst>
          </p:cNvPr>
          <p:cNvSpPr txBox="1"/>
          <p:nvPr/>
        </p:nvSpPr>
        <p:spPr>
          <a:xfrm>
            <a:off x="34256" y="15723"/>
            <a:ext cx="6096000" cy="430887"/>
          </a:xfrm>
          <a:prstGeom prst="rect">
            <a:avLst/>
          </a:prstGeom>
          <a:noFill/>
        </p:spPr>
        <p:txBody>
          <a:bodyPr wrap="square">
            <a:spAutoFit/>
          </a:bodyPr>
          <a:lstStyle/>
          <a:p>
            <a:r>
              <a:rPr lang="en-US" sz="2200" dirty="0">
                <a:solidFill>
                  <a:schemeClr val="tx1">
                    <a:lumMod val="75000"/>
                    <a:lumOff val="25000"/>
                  </a:schemeClr>
                </a:solidFill>
                <a:latin typeface="Century Gothic" panose="020B0502020202020204" pitchFamily="34" charset="0"/>
              </a:rPr>
              <a:t>SCORECARD MODULES</a:t>
            </a:r>
          </a:p>
        </p:txBody>
      </p:sp>
      <p:sp>
        <p:nvSpPr>
          <p:cNvPr id="188" name="Shape 181">
            <a:extLst>
              <a:ext uri="{FF2B5EF4-FFF2-40B4-BE49-F238E27FC236}">
                <a16:creationId xmlns:a16="http://schemas.microsoft.com/office/drawing/2014/main" id="{D507B53A-2A81-CF87-1181-979BCA3E6735}"/>
              </a:ext>
            </a:extLst>
          </p:cNvPr>
          <p:cNvSpPr/>
          <p:nvPr/>
        </p:nvSpPr>
        <p:spPr>
          <a:xfrm>
            <a:off x="10756293" y="2606811"/>
            <a:ext cx="1295357" cy="1319285"/>
          </a:xfrm>
          <a:prstGeom prst="rect">
            <a:avLst/>
          </a:prstGeom>
          <a:solidFill>
            <a:schemeClr val="lt1"/>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dirty="0">
              <a:solidFill>
                <a:schemeClr val="dk1"/>
              </a:solidFill>
              <a:latin typeface="Calibri"/>
              <a:ea typeface="Calibri"/>
              <a:cs typeface="Calibri"/>
              <a:sym typeface="Calibri"/>
            </a:endParaRPr>
          </a:p>
        </p:txBody>
      </p:sp>
      <p:sp>
        <p:nvSpPr>
          <p:cNvPr id="189" name="Shape 181">
            <a:extLst>
              <a:ext uri="{FF2B5EF4-FFF2-40B4-BE49-F238E27FC236}">
                <a16:creationId xmlns:a16="http://schemas.microsoft.com/office/drawing/2014/main" id="{D6821F83-84E0-F4F5-98F9-75B675D0AEB9}"/>
              </a:ext>
            </a:extLst>
          </p:cNvPr>
          <p:cNvSpPr/>
          <p:nvPr/>
        </p:nvSpPr>
        <p:spPr>
          <a:xfrm>
            <a:off x="10745594" y="3992595"/>
            <a:ext cx="1295357" cy="1319285"/>
          </a:xfrm>
          <a:prstGeom prst="rect">
            <a:avLst/>
          </a:prstGeom>
          <a:solidFill>
            <a:schemeClr val="lt1"/>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dirty="0">
              <a:solidFill>
                <a:schemeClr val="dk1"/>
              </a:solidFill>
              <a:latin typeface="Calibri"/>
              <a:ea typeface="Calibri"/>
              <a:cs typeface="Calibri"/>
              <a:sym typeface="Calibri"/>
            </a:endParaRPr>
          </a:p>
        </p:txBody>
      </p:sp>
      <p:sp>
        <p:nvSpPr>
          <p:cNvPr id="190" name="Shape 181">
            <a:extLst>
              <a:ext uri="{FF2B5EF4-FFF2-40B4-BE49-F238E27FC236}">
                <a16:creationId xmlns:a16="http://schemas.microsoft.com/office/drawing/2014/main" id="{AC20C09D-283A-9FF7-952F-FC0F92FD0A1D}"/>
              </a:ext>
            </a:extLst>
          </p:cNvPr>
          <p:cNvSpPr/>
          <p:nvPr/>
        </p:nvSpPr>
        <p:spPr>
          <a:xfrm>
            <a:off x="10747139" y="5401554"/>
            <a:ext cx="1295357" cy="1319285"/>
          </a:xfrm>
          <a:prstGeom prst="rect">
            <a:avLst/>
          </a:prstGeom>
          <a:solidFill>
            <a:schemeClr val="lt1"/>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dirty="0">
              <a:solidFill>
                <a:schemeClr val="dk1"/>
              </a:solidFill>
              <a:latin typeface="Calibri"/>
              <a:ea typeface="Calibri"/>
              <a:cs typeface="Calibri"/>
              <a:sym typeface="Calibri"/>
            </a:endParaRPr>
          </a:p>
        </p:txBody>
      </p:sp>
      <p:sp>
        <p:nvSpPr>
          <p:cNvPr id="182" name="Shape 149">
            <a:extLst>
              <a:ext uri="{FF2B5EF4-FFF2-40B4-BE49-F238E27FC236}">
                <a16:creationId xmlns:a16="http://schemas.microsoft.com/office/drawing/2014/main" id="{D8E41C60-59DF-E833-3D11-9D6FCF76ACB3}"/>
              </a:ext>
            </a:extLst>
          </p:cNvPr>
          <p:cNvSpPr/>
          <p:nvPr/>
        </p:nvSpPr>
        <p:spPr>
          <a:xfrm>
            <a:off x="1914969" y="5114668"/>
            <a:ext cx="1441289" cy="266306"/>
          </a:xfrm>
          <a:prstGeom prst="rect">
            <a:avLst/>
          </a:prstGeom>
          <a:solidFill>
            <a:schemeClr val="accent4">
              <a:lumMod val="60000"/>
              <a:lumOff val="40000"/>
            </a:schemeClr>
          </a:solidFill>
          <a:ln w="12700"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200" dirty="0">
                <a:solidFill>
                  <a:schemeClr val="dk1"/>
                </a:solidFill>
                <a:latin typeface="Century Gothic" panose="020B0502020202020204" pitchFamily="34" charset="0"/>
                <a:ea typeface="Calibri"/>
                <a:cs typeface="Calibri"/>
                <a:sym typeface="Calibri"/>
              </a:rPr>
              <a:t>OBJECTIVE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Shape 189"/>
          <p:cNvSpPr/>
          <p:nvPr/>
        </p:nvSpPr>
        <p:spPr>
          <a:xfrm>
            <a:off x="198781" y="132522"/>
            <a:ext cx="1815547" cy="6658840"/>
          </a:xfrm>
          <a:prstGeom prst="rect">
            <a:avLst/>
          </a:prstGeom>
          <a:solidFill>
            <a:schemeClr val="tx2">
              <a:lumMod val="50000"/>
            </a:schemeClr>
          </a:solidFill>
          <a:ln w="12700" cap="flat" cmpd="sng">
            <a:solidFill>
              <a:schemeClr val="bg1">
                <a:lumMod val="85000"/>
              </a:schemeClr>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dirty="0">
              <a:solidFill>
                <a:schemeClr val="lt1"/>
              </a:solidFill>
              <a:latin typeface="Calibri"/>
              <a:ea typeface="Calibri"/>
              <a:cs typeface="Calibri"/>
              <a:sym typeface="Calibri"/>
            </a:endParaRPr>
          </a:p>
        </p:txBody>
      </p:sp>
      <p:sp>
        <p:nvSpPr>
          <p:cNvPr id="190" name="Shape 190"/>
          <p:cNvSpPr/>
          <p:nvPr/>
        </p:nvSpPr>
        <p:spPr>
          <a:xfrm>
            <a:off x="2199860" y="132521"/>
            <a:ext cx="9793355" cy="410817"/>
          </a:xfrm>
          <a:prstGeom prst="rect">
            <a:avLst/>
          </a:prstGeom>
          <a:solidFill>
            <a:schemeClr val="tx1">
              <a:lumMod val="65000"/>
              <a:lumOff val="35000"/>
            </a:schemeClr>
          </a:solidFill>
          <a:ln w="12700" cap="flat" cmpd="sng">
            <a:solidFill>
              <a:schemeClr val="bg1">
                <a:lumMod val="95000"/>
              </a:schemeClr>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400" dirty="0">
                <a:solidFill>
                  <a:schemeClr val="bg1"/>
                </a:solidFill>
                <a:latin typeface="Century Gothic" panose="020B0502020202020204" pitchFamily="34" charset="0"/>
                <a:ea typeface="Calibri"/>
                <a:cs typeface="Calibri"/>
                <a:sym typeface="Calibri"/>
              </a:rPr>
              <a:t>MISSION: Our hospital brings health and healing to the community.</a:t>
            </a:r>
          </a:p>
        </p:txBody>
      </p:sp>
      <p:sp>
        <p:nvSpPr>
          <p:cNvPr id="191" name="Shape 191"/>
          <p:cNvSpPr/>
          <p:nvPr/>
        </p:nvSpPr>
        <p:spPr>
          <a:xfrm>
            <a:off x="2199860" y="543339"/>
            <a:ext cx="9793355" cy="410817"/>
          </a:xfrm>
          <a:prstGeom prst="rect">
            <a:avLst/>
          </a:prstGeom>
          <a:solidFill>
            <a:schemeClr val="tx1">
              <a:lumMod val="65000"/>
              <a:lumOff val="35000"/>
            </a:schemeClr>
          </a:solidFill>
          <a:ln w="12700" cap="flat" cmpd="sng">
            <a:solidFill>
              <a:schemeClr val="bg1">
                <a:lumMod val="95000"/>
              </a:schemeClr>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400" dirty="0">
                <a:solidFill>
                  <a:schemeClr val="bg1"/>
                </a:solidFill>
                <a:latin typeface="Century Gothic" panose="020B0502020202020204" pitchFamily="34" charset="0"/>
                <a:ea typeface="Calibri"/>
                <a:cs typeface="Calibri"/>
                <a:sym typeface="Calibri"/>
              </a:rPr>
              <a:t>VISION: Our hospital will be the best place to work and get health care.</a:t>
            </a:r>
          </a:p>
        </p:txBody>
      </p:sp>
      <p:sp>
        <p:nvSpPr>
          <p:cNvPr id="192" name="Shape 192"/>
          <p:cNvSpPr txBox="1"/>
          <p:nvPr/>
        </p:nvSpPr>
        <p:spPr>
          <a:xfrm>
            <a:off x="198781" y="271694"/>
            <a:ext cx="1815547" cy="954106"/>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400" b="1" dirty="0">
                <a:solidFill>
                  <a:schemeClr val="bg1"/>
                </a:solidFill>
                <a:latin typeface="Century Gothic" panose="020B0502020202020204" pitchFamily="34" charset="0"/>
                <a:ea typeface="Calibri"/>
                <a:cs typeface="Calibri"/>
                <a:sym typeface="Calibri"/>
              </a:rPr>
              <a:t>Stakeholders: </a:t>
            </a:r>
            <a:r>
              <a:rPr lang="en-US" sz="1400" dirty="0">
                <a:solidFill>
                  <a:schemeClr val="bg1"/>
                </a:solidFill>
                <a:latin typeface="Century Gothic" panose="020B0502020202020204" pitchFamily="34" charset="0"/>
                <a:ea typeface="Calibri"/>
                <a:cs typeface="Calibri"/>
                <a:sym typeface="Calibri"/>
              </a:rPr>
              <a:t>How should we appear to our stakeholders?</a:t>
            </a:r>
          </a:p>
          <a:p>
            <a:pPr marL="0" marR="0" lvl="0" indent="0" algn="l" rtl="0">
              <a:spcBef>
                <a:spcPts val="0"/>
              </a:spcBef>
              <a:buNone/>
            </a:pPr>
            <a:endParaRPr sz="1400" dirty="0">
              <a:solidFill>
                <a:schemeClr val="dk1"/>
              </a:solidFill>
              <a:latin typeface="Calibri"/>
              <a:ea typeface="Calibri"/>
              <a:cs typeface="Calibri"/>
              <a:sym typeface="Calibri"/>
            </a:endParaRPr>
          </a:p>
        </p:txBody>
      </p:sp>
      <p:sp>
        <p:nvSpPr>
          <p:cNvPr id="193" name="Shape 193"/>
          <p:cNvSpPr txBox="1"/>
          <p:nvPr/>
        </p:nvSpPr>
        <p:spPr>
          <a:xfrm>
            <a:off x="198781" y="1600200"/>
            <a:ext cx="1815547" cy="1600437"/>
          </a:xfrm>
          <a:prstGeom prst="rect">
            <a:avLst/>
          </a:prstGeom>
          <a:noFill/>
          <a:ln>
            <a:noFill/>
          </a:ln>
        </p:spPr>
        <p:txBody>
          <a:bodyPr lIns="91425" tIns="45700" rIns="91425" bIns="45700" anchor="t" anchorCtr="0">
            <a:noAutofit/>
          </a:bodyPr>
          <a:lstStyle/>
          <a:p>
            <a:pPr marL="0" marR="0" lvl="0" indent="0" algn="l" rtl="0">
              <a:spcBef>
                <a:spcPts val="0"/>
              </a:spcBef>
              <a:buNone/>
            </a:pPr>
            <a:endParaRPr sz="1400" b="1" dirty="0">
              <a:solidFill>
                <a:schemeClr val="dk1"/>
              </a:solidFill>
              <a:latin typeface="Century Gothic" panose="020B0502020202020204" pitchFamily="34" charset="0"/>
              <a:ea typeface="Calibri"/>
              <a:cs typeface="Calibri"/>
              <a:sym typeface="Calibri"/>
            </a:endParaRPr>
          </a:p>
          <a:p>
            <a:pPr marL="0" marR="0" lvl="0" indent="0" algn="l" rtl="0">
              <a:spcBef>
                <a:spcPts val="0"/>
              </a:spcBef>
              <a:buSzPct val="25000"/>
              <a:buNone/>
            </a:pPr>
            <a:r>
              <a:rPr lang="en-US" sz="1400" b="1" dirty="0">
                <a:solidFill>
                  <a:schemeClr val="bg1"/>
                </a:solidFill>
                <a:latin typeface="Century Gothic" panose="020B0502020202020204" pitchFamily="34" charset="0"/>
                <a:ea typeface="Calibri"/>
                <a:cs typeface="Calibri"/>
                <a:sym typeface="Calibri"/>
              </a:rPr>
              <a:t>Internal Processes: </a:t>
            </a:r>
          </a:p>
          <a:p>
            <a:pPr marL="0" marR="0" lvl="0" indent="0" algn="l" rtl="0">
              <a:spcBef>
                <a:spcPts val="0"/>
              </a:spcBef>
              <a:buSzPct val="25000"/>
              <a:buNone/>
            </a:pPr>
            <a:r>
              <a:rPr lang="en-US" sz="1400" dirty="0">
                <a:solidFill>
                  <a:schemeClr val="bg1"/>
                </a:solidFill>
                <a:latin typeface="Century Gothic" panose="020B0502020202020204" pitchFamily="34" charset="0"/>
                <a:ea typeface="Calibri"/>
                <a:cs typeface="Calibri"/>
                <a:sym typeface="Calibri"/>
              </a:rPr>
              <a:t>At which internal processes should we excel to better serve our patients?</a:t>
            </a:r>
          </a:p>
          <a:p>
            <a:pPr marL="0" marR="0" lvl="0" indent="0" algn="l" rtl="0">
              <a:spcBef>
                <a:spcPts val="0"/>
              </a:spcBef>
              <a:buNone/>
            </a:pPr>
            <a:endParaRPr sz="1400" dirty="0">
              <a:solidFill>
                <a:schemeClr val="dk1"/>
              </a:solidFill>
              <a:latin typeface="Calibri"/>
              <a:ea typeface="Calibri"/>
              <a:cs typeface="Calibri"/>
              <a:sym typeface="Calibri"/>
            </a:endParaRPr>
          </a:p>
        </p:txBody>
      </p:sp>
      <p:sp>
        <p:nvSpPr>
          <p:cNvPr id="194" name="Shape 194"/>
          <p:cNvSpPr txBox="1"/>
          <p:nvPr/>
        </p:nvSpPr>
        <p:spPr>
          <a:xfrm>
            <a:off x="200205" y="3663964"/>
            <a:ext cx="1815547" cy="1169551"/>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400" b="1" dirty="0">
                <a:solidFill>
                  <a:schemeClr val="bg1"/>
                </a:solidFill>
                <a:latin typeface="Century Gothic" panose="020B0502020202020204" pitchFamily="34" charset="0"/>
                <a:ea typeface="Calibri"/>
                <a:cs typeface="Calibri"/>
                <a:sym typeface="Calibri"/>
              </a:rPr>
              <a:t>Learning: </a:t>
            </a:r>
            <a:r>
              <a:rPr lang="en-US" sz="1400" dirty="0">
                <a:solidFill>
                  <a:schemeClr val="bg1"/>
                </a:solidFill>
                <a:latin typeface="Century Gothic" panose="020B0502020202020204" pitchFamily="34" charset="0"/>
                <a:ea typeface="Calibri"/>
                <a:cs typeface="Calibri"/>
                <a:sym typeface="Calibri"/>
              </a:rPr>
              <a:t>How should we better develop our systems to serve our patients?</a:t>
            </a:r>
          </a:p>
          <a:p>
            <a:pPr marL="0" marR="0" lvl="0" indent="0" algn="l" rtl="0">
              <a:spcBef>
                <a:spcPts val="0"/>
              </a:spcBef>
              <a:buNone/>
            </a:pPr>
            <a:endParaRPr sz="1400" dirty="0">
              <a:solidFill>
                <a:schemeClr val="dk1"/>
              </a:solidFill>
              <a:latin typeface="Calibri"/>
              <a:ea typeface="Calibri"/>
              <a:cs typeface="Calibri"/>
              <a:sym typeface="Calibri"/>
            </a:endParaRPr>
          </a:p>
        </p:txBody>
      </p:sp>
      <p:sp>
        <p:nvSpPr>
          <p:cNvPr id="195" name="Shape 195"/>
          <p:cNvSpPr txBox="1"/>
          <p:nvPr/>
        </p:nvSpPr>
        <p:spPr>
          <a:xfrm>
            <a:off x="198781" y="5416755"/>
            <a:ext cx="1815547" cy="1169551"/>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400" b="1" dirty="0">
                <a:solidFill>
                  <a:schemeClr val="bg1"/>
                </a:solidFill>
                <a:latin typeface="Century Gothic" panose="020B0502020202020204" pitchFamily="34" charset="0"/>
                <a:ea typeface="Calibri"/>
                <a:cs typeface="Calibri"/>
                <a:sym typeface="Calibri"/>
              </a:rPr>
              <a:t>Financial: </a:t>
            </a:r>
            <a:r>
              <a:rPr lang="en-US" sz="1400" dirty="0">
                <a:solidFill>
                  <a:schemeClr val="bg1"/>
                </a:solidFill>
                <a:latin typeface="Century Gothic" panose="020B0502020202020204" pitchFamily="34" charset="0"/>
                <a:ea typeface="Calibri"/>
                <a:cs typeface="Calibri"/>
                <a:sym typeface="Calibri"/>
              </a:rPr>
              <a:t>To sustain our mission financially, what should our focus be?</a:t>
            </a:r>
          </a:p>
          <a:p>
            <a:pPr marL="0" marR="0" lvl="0" indent="0" algn="l" rtl="0">
              <a:spcBef>
                <a:spcPts val="0"/>
              </a:spcBef>
              <a:buNone/>
            </a:pPr>
            <a:endParaRPr sz="1400" dirty="0">
              <a:solidFill>
                <a:schemeClr val="dk1"/>
              </a:solidFill>
              <a:latin typeface="Calibri"/>
              <a:ea typeface="Calibri"/>
              <a:cs typeface="Calibri"/>
              <a:sym typeface="Calibri"/>
            </a:endParaRPr>
          </a:p>
        </p:txBody>
      </p:sp>
      <p:graphicFrame>
        <p:nvGraphicFramePr>
          <p:cNvPr id="196" name="Shape 196"/>
          <p:cNvGraphicFramePr/>
          <p:nvPr>
            <p:extLst>
              <p:ext uri="{D42A27DB-BD31-4B8C-83A1-F6EECF244321}">
                <p14:modId xmlns:p14="http://schemas.microsoft.com/office/powerpoint/2010/main" val="4215994822"/>
              </p:ext>
            </p:extLst>
          </p:nvPr>
        </p:nvGraphicFramePr>
        <p:xfrm>
          <a:off x="2199860" y="1073426"/>
          <a:ext cx="9793400" cy="5708374"/>
        </p:xfrm>
        <a:graphic>
          <a:graphicData uri="http://schemas.openxmlformats.org/drawingml/2006/table">
            <a:tbl>
              <a:tblPr firstRow="1" bandRow="1">
                <a:noFill/>
                <a:tableStyleId>{1280B478-6961-4753-8FB5-A3E9A4ADCA19}</a:tableStyleId>
              </a:tblPr>
              <a:tblGrid>
                <a:gridCol w="2448350">
                  <a:extLst>
                    <a:ext uri="{9D8B030D-6E8A-4147-A177-3AD203B41FA5}">
                      <a16:colId xmlns:a16="http://schemas.microsoft.com/office/drawing/2014/main" val="20000"/>
                    </a:ext>
                  </a:extLst>
                </a:gridCol>
                <a:gridCol w="2448350">
                  <a:extLst>
                    <a:ext uri="{9D8B030D-6E8A-4147-A177-3AD203B41FA5}">
                      <a16:colId xmlns:a16="http://schemas.microsoft.com/office/drawing/2014/main" val="20001"/>
                    </a:ext>
                  </a:extLst>
                </a:gridCol>
                <a:gridCol w="2448350">
                  <a:extLst>
                    <a:ext uri="{9D8B030D-6E8A-4147-A177-3AD203B41FA5}">
                      <a16:colId xmlns:a16="http://schemas.microsoft.com/office/drawing/2014/main" val="20002"/>
                    </a:ext>
                  </a:extLst>
                </a:gridCol>
                <a:gridCol w="2448350">
                  <a:extLst>
                    <a:ext uri="{9D8B030D-6E8A-4147-A177-3AD203B41FA5}">
                      <a16:colId xmlns:a16="http://schemas.microsoft.com/office/drawing/2014/main" val="20003"/>
                    </a:ext>
                  </a:extLst>
                </a:gridCol>
              </a:tblGrid>
              <a:tr h="369300">
                <a:tc>
                  <a:txBody>
                    <a:bodyPr/>
                    <a:lstStyle/>
                    <a:p>
                      <a:pPr marL="0" marR="0" lvl="0" indent="0" algn="ctr" rtl="0">
                        <a:spcBef>
                          <a:spcPts val="0"/>
                        </a:spcBef>
                        <a:buSzPct val="25000"/>
                        <a:buNone/>
                      </a:pPr>
                      <a:r>
                        <a:rPr lang="en-US" sz="1400" u="none" strike="noStrike" cap="none" dirty="0">
                          <a:solidFill>
                            <a:schemeClr val="lt1"/>
                          </a:solidFill>
                          <a:latin typeface="Century Gothic" panose="020B0502020202020204" pitchFamily="34" charset="0"/>
                        </a:rPr>
                        <a:t>OBJECTIVES</a:t>
                      </a:r>
                    </a:p>
                  </a:txBody>
                  <a:tcPr marL="91450" marR="91450" marT="45725" marB="45725">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dk1"/>
                    </a:solidFill>
                  </a:tcPr>
                </a:tc>
                <a:tc>
                  <a:txBody>
                    <a:bodyPr/>
                    <a:lstStyle/>
                    <a:p>
                      <a:pPr marL="0" marR="0" lvl="0" indent="0" algn="ctr" rtl="0">
                        <a:spcBef>
                          <a:spcPts val="0"/>
                        </a:spcBef>
                        <a:buSzPct val="25000"/>
                        <a:buNone/>
                      </a:pPr>
                      <a:r>
                        <a:rPr lang="en-US" sz="1400" u="none" strike="noStrike" cap="none" dirty="0">
                          <a:solidFill>
                            <a:schemeClr val="lt1"/>
                          </a:solidFill>
                          <a:latin typeface="Century Gothic" panose="020B0502020202020204" pitchFamily="34" charset="0"/>
                        </a:rPr>
                        <a:t>MEASURES</a:t>
                      </a:r>
                    </a:p>
                  </a:txBody>
                  <a:tcPr marL="91450" marR="91450" marT="45725" marB="45725">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dk1"/>
                    </a:solidFill>
                  </a:tcPr>
                </a:tc>
                <a:tc>
                  <a:txBody>
                    <a:bodyPr/>
                    <a:lstStyle/>
                    <a:p>
                      <a:pPr marL="0" marR="0" lvl="0" indent="0" algn="ctr" rtl="0">
                        <a:spcBef>
                          <a:spcPts val="0"/>
                        </a:spcBef>
                        <a:buSzPct val="25000"/>
                        <a:buNone/>
                      </a:pPr>
                      <a:r>
                        <a:rPr lang="en-US" sz="1400" u="none" strike="noStrike" cap="none" dirty="0">
                          <a:solidFill>
                            <a:schemeClr val="lt1"/>
                          </a:solidFill>
                          <a:latin typeface="Century Gothic" panose="020B0502020202020204" pitchFamily="34" charset="0"/>
                        </a:rPr>
                        <a:t>TARGETS</a:t>
                      </a:r>
                    </a:p>
                  </a:txBody>
                  <a:tcPr marL="91450" marR="91450" marT="45725" marB="45725">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dk1"/>
                    </a:solidFill>
                  </a:tcPr>
                </a:tc>
                <a:tc>
                  <a:txBody>
                    <a:bodyPr/>
                    <a:lstStyle/>
                    <a:p>
                      <a:pPr marL="0" marR="0" lvl="0" indent="0" algn="ctr" rtl="0">
                        <a:spcBef>
                          <a:spcPts val="0"/>
                        </a:spcBef>
                        <a:buSzPct val="25000"/>
                        <a:buNone/>
                      </a:pPr>
                      <a:r>
                        <a:rPr lang="en-US" sz="1400" u="none" strike="noStrike" cap="none" dirty="0">
                          <a:solidFill>
                            <a:schemeClr val="lt1"/>
                          </a:solidFill>
                          <a:latin typeface="Century Gothic" panose="020B0502020202020204" pitchFamily="34" charset="0"/>
                        </a:rPr>
                        <a:t>INITIATIVES</a:t>
                      </a:r>
                    </a:p>
                  </a:txBody>
                  <a:tcPr marL="91450" marR="91450" marT="45725" marB="45725">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dk1"/>
                    </a:solidFill>
                  </a:tcPr>
                </a:tc>
                <a:extLst>
                  <a:ext uri="{0D108BD9-81ED-4DB2-BD59-A6C34878D82A}">
                    <a16:rowId xmlns:a16="http://schemas.microsoft.com/office/drawing/2014/main" val="10000"/>
                  </a:ext>
                </a:extLst>
              </a:tr>
              <a:tr h="1302475">
                <a:tc>
                  <a:txBody>
                    <a:bodyPr/>
                    <a:lstStyle/>
                    <a:p>
                      <a:pPr marL="171450" marR="0" lvl="0" indent="-171450" algn="l" rtl="0">
                        <a:spcBef>
                          <a:spcPts val="0"/>
                        </a:spcBef>
                        <a:buClr>
                          <a:schemeClr val="dk1"/>
                        </a:buClr>
                        <a:buSzPct val="100000"/>
                        <a:buFont typeface="Arial"/>
                        <a:buChar char="•"/>
                      </a:pPr>
                      <a:r>
                        <a:rPr lang="en-US" sz="1100" u="none" strike="noStrike" cap="none" dirty="0">
                          <a:latin typeface="Century Gothic" panose="020B0502020202020204" pitchFamily="34" charset="0"/>
                        </a:rPr>
                        <a:t>Overall patient satisfaction</a:t>
                      </a:r>
                    </a:p>
                    <a:p>
                      <a:pPr marL="171450" marR="0" lvl="0" indent="-171450" algn="l" rtl="0">
                        <a:spcBef>
                          <a:spcPts val="0"/>
                        </a:spcBef>
                        <a:buClr>
                          <a:schemeClr val="dk1"/>
                        </a:buClr>
                        <a:buSzPct val="100000"/>
                        <a:buFont typeface="Arial"/>
                        <a:buChar char="•"/>
                      </a:pPr>
                      <a:r>
                        <a:rPr lang="en-US" sz="1100" u="none" strike="noStrike" cap="none" dirty="0">
                          <a:latin typeface="Century Gothic" panose="020B0502020202020204" pitchFamily="34" charset="0"/>
                        </a:rPr>
                        <a:t>Patient perception of quality index</a:t>
                      </a:r>
                    </a:p>
                    <a:p>
                      <a:pPr marL="0" marR="0" lvl="0" indent="0" algn="l" rtl="0">
                        <a:spcBef>
                          <a:spcPts val="0"/>
                        </a:spcBef>
                        <a:buClr>
                          <a:schemeClr val="dk1"/>
                        </a:buClr>
                        <a:buSzPct val="25000"/>
                        <a:buFont typeface="Arial"/>
                        <a:buNone/>
                      </a:pPr>
                      <a:endParaRPr sz="1100" u="none" strike="noStrike" cap="none" dirty="0">
                        <a:latin typeface="Century Gothic" panose="020B0502020202020204" pitchFamily="34" charset="0"/>
                      </a:endParaRPr>
                    </a:p>
                    <a:p>
                      <a:pPr marL="0" marR="0" lvl="0" indent="0" algn="l" rtl="0">
                        <a:spcBef>
                          <a:spcPts val="0"/>
                        </a:spcBef>
                        <a:buSzPct val="25000"/>
                        <a:buNone/>
                      </a:pPr>
                      <a:endParaRPr sz="1100" dirty="0">
                        <a:latin typeface="Century Gothic" panose="020B0502020202020204" pitchFamily="34" charset="0"/>
                      </a:endParaRPr>
                    </a:p>
                  </a:txBody>
                  <a:tcPr marL="91450" marR="91450" marT="45725" marB="45725">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accent3">
                        <a:lumMod val="20000"/>
                        <a:lumOff val="80000"/>
                      </a:schemeClr>
                    </a:solidFill>
                  </a:tcPr>
                </a:tc>
                <a:tc>
                  <a:txBody>
                    <a:bodyPr/>
                    <a:lstStyle/>
                    <a:p>
                      <a:pPr marL="171450" marR="0" lvl="0" indent="-171450" algn="l" rtl="0">
                        <a:spcBef>
                          <a:spcPts val="0"/>
                        </a:spcBef>
                        <a:buClr>
                          <a:schemeClr val="dk1"/>
                        </a:buClr>
                        <a:buSzPct val="100000"/>
                        <a:buFont typeface="Arial"/>
                        <a:buChar char="•"/>
                      </a:pPr>
                      <a:r>
                        <a:rPr lang="en-US" sz="1100" dirty="0">
                          <a:latin typeface="Century Gothic" panose="020B0502020202020204" pitchFamily="34" charset="0"/>
                        </a:rPr>
                        <a:t>Overall rating of care</a:t>
                      </a:r>
                    </a:p>
                    <a:p>
                      <a:pPr marL="171450" marR="0" lvl="0" indent="-171450" algn="l" rtl="0">
                        <a:spcBef>
                          <a:spcPts val="0"/>
                        </a:spcBef>
                        <a:buClr>
                          <a:schemeClr val="dk1"/>
                        </a:buClr>
                        <a:buSzPct val="100000"/>
                        <a:buFont typeface="Arial"/>
                        <a:buChar char="•"/>
                      </a:pPr>
                      <a:r>
                        <a:rPr lang="en-US" sz="1100" dirty="0">
                          <a:latin typeface="Century Gothic" panose="020B0502020202020204" pitchFamily="34" charset="0"/>
                        </a:rPr>
                        <a:t>% Family physicians that receive discharge summaries</a:t>
                      </a:r>
                    </a:p>
                    <a:p>
                      <a:pPr marL="171450" marR="0" lvl="0" indent="-171450" algn="l" rtl="0">
                        <a:spcBef>
                          <a:spcPts val="0"/>
                        </a:spcBef>
                        <a:buClr>
                          <a:schemeClr val="dk1"/>
                        </a:buClr>
                        <a:buSzPct val="100000"/>
                        <a:buFont typeface="Arial"/>
                        <a:buChar char="•"/>
                      </a:pPr>
                      <a:r>
                        <a:rPr lang="en-US" sz="1100" dirty="0">
                          <a:latin typeface="Century Gothic" panose="020B0502020202020204" pitchFamily="34" charset="0"/>
                        </a:rPr>
                        <a:t>Employee and physician engagement</a:t>
                      </a:r>
                    </a:p>
                    <a:p>
                      <a:pPr marL="171450" marR="0" lvl="0" indent="-171450" algn="l" rtl="0">
                        <a:spcBef>
                          <a:spcPts val="0"/>
                        </a:spcBef>
                        <a:buClr>
                          <a:schemeClr val="dk1"/>
                        </a:buClr>
                        <a:buSzPct val="100000"/>
                        <a:buFont typeface="Arial"/>
                        <a:buChar char="•"/>
                      </a:pPr>
                      <a:r>
                        <a:rPr lang="en-US" sz="1100" dirty="0">
                          <a:latin typeface="Century Gothic" panose="020B0502020202020204" pitchFamily="34" charset="0"/>
                        </a:rPr>
                        <a:t>Community consultation measures</a:t>
                      </a:r>
                    </a:p>
                  </a:txBody>
                  <a:tcPr marL="91450" marR="91450" marT="45725" marB="45725">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accent3">
                        <a:lumMod val="20000"/>
                        <a:lumOff val="80000"/>
                      </a:schemeClr>
                    </a:solidFill>
                  </a:tcPr>
                </a:tc>
                <a:tc>
                  <a:txBody>
                    <a:bodyPr/>
                    <a:lstStyle/>
                    <a:p>
                      <a:pPr marL="171450" marR="0" lvl="0" indent="-171450" algn="l" rtl="0">
                        <a:spcBef>
                          <a:spcPts val="0"/>
                        </a:spcBef>
                        <a:buClr>
                          <a:schemeClr val="dk1"/>
                        </a:buClr>
                        <a:buSzPct val="100000"/>
                        <a:buFont typeface="Arial"/>
                        <a:buChar char="•"/>
                      </a:pPr>
                      <a:r>
                        <a:rPr lang="en-US" sz="1100" dirty="0">
                          <a:latin typeface="Century Gothic" panose="020B0502020202020204" pitchFamily="34" charset="0"/>
                        </a:rPr>
                        <a:t>75% good or better rating</a:t>
                      </a:r>
                    </a:p>
                    <a:p>
                      <a:pPr marL="171450" marR="0" lvl="0" indent="-171450" algn="l" rtl="0">
                        <a:spcBef>
                          <a:spcPts val="0"/>
                        </a:spcBef>
                        <a:buClr>
                          <a:schemeClr val="dk1"/>
                        </a:buClr>
                        <a:buSzPct val="100000"/>
                        <a:buFont typeface="Arial"/>
                        <a:buChar char="•"/>
                      </a:pPr>
                      <a:r>
                        <a:rPr lang="en-US" sz="1100" dirty="0">
                          <a:latin typeface="Century Gothic" panose="020B0502020202020204" pitchFamily="34" charset="0"/>
                        </a:rPr>
                        <a:t>90%</a:t>
                      </a:r>
                    </a:p>
                    <a:p>
                      <a:pPr marL="171450" marR="0" lvl="0" indent="-171450" algn="l" rtl="0">
                        <a:spcBef>
                          <a:spcPts val="0"/>
                        </a:spcBef>
                        <a:buClr>
                          <a:schemeClr val="dk1"/>
                        </a:buClr>
                        <a:buSzPct val="100000"/>
                        <a:buFont typeface="Arial"/>
                        <a:buNone/>
                      </a:pPr>
                      <a:endParaRPr sz="1100" dirty="0">
                        <a:latin typeface="Century Gothic" panose="020B0502020202020204" pitchFamily="34" charset="0"/>
                      </a:endParaRPr>
                    </a:p>
                    <a:p>
                      <a:pPr marL="171450" marR="0" lvl="0" indent="-171450" algn="l" rtl="0">
                        <a:spcBef>
                          <a:spcPts val="0"/>
                        </a:spcBef>
                        <a:buClr>
                          <a:schemeClr val="dk1"/>
                        </a:buClr>
                        <a:buSzPct val="100000"/>
                        <a:buFont typeface="Arial"/>
                        <a:buChar char="•"/>
                      </a:pPr>
                      <a:r>
                        <a:rPr lang="en-US" sz="1100" dirty="0">
                          <a:latin typeface="Century Gothic" panose="020B0502020202020204" pitchFamily="34" charset="0"/>
                        </a:rPr>
                        <a:t>As per survey, &gt;50%</a:t>
                      </a:r>
                    </a:p>
                    <a:p>
                      <a:pPr marL="171450" marR="0" lvl="0" indent="-171450" algn="l" rtl="0">
                        <a:spcBef>
                          <a:spcPts val="0"/>
                        </a:spcBef>
                        <a:buClr>
                          <a:schemeClr val="dk1"/>
                        </a:buClr>
                        <a:buSzPct val="100000"/>
                        <a:buFont typeface="Arial"/>
                        <a:buNone/>
                      </a:pPr>
                      <a:endParaRPr sz="1100" dirty="0">
                        <a:latin typeface="Century Gothic" panose="020B0502020202020204" pitchFamily="34" charset="0"/>
                      </a:endParaRPr>
                    </a:p>
                    <a:p>
                      <a:pPr marL="171450" marR="0" lvl="0" indent="-171450" algn="l" rtl="0">
                        <a:spcBef>
                          <a:spcPts val="0"/>
                        </a:spcBef>
                        <a:buClr>
                          <a:schemeClr val="dk1"/>
                        </a:buClr>
                        <a:buSzPct val="100000"/>
                        <a:buFont typeface="Arial"/>
                        <a:buChar char="•"/>
                      </a:pPr>
                      <a:r>
                        <a:rPr lang="en-US" sz="1100" dirty="0">
                          <a:latin typeface="Century Gothic" panose="020B0502020202020204" pitchFamily="34" charset="0"/>
                        </a:rPr>
                        <a:t>Meet 8 of 10</a:t>
                      </a:r>
                    </a:p>
                  </a:txBody>
                  <a:tcPr marL="91450" marR="91450" marT="45725" marB="45725">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accent3">
                        <a:lumMod val="20000"/>
                        <a:lumOff val="80000"/>
                      </a:schemeClr>
                    </a:solidFill>
                  </a:tcPr>
                </a:tc>
                <a:tc>
                  <a:txBody>
                    <a:bodyPr/>
                    <a:lstStyle/>
                    <a:p>
                      <a:pPr marL="171450" marR="0" lvl="0" indent="-171450" algn="l" rtl="0">
                        <a:spcBef>
                          <a:spcPts val="0"/>
                        </a:spcBef>
                        <a:buClr>
                          <a:schemeClr val="dk1"/>
                        </a:buClr>
                        <a:buSzPct val="100000"/>
                        <a:buFont typeface="Arial"/>
                        <a:buChar char="•"/>
                      </a:pPr>
                      <a:r>
                        <a:rPr lang="en-US" sz="1100" dirty="0">
                          <a:latin typeface="Century Gothic" panose="020B0502020202020204" pitchFamily="34" charset="0"/>
                        </a:rPr>
                        <a:t>Management staff leadership initiative</a:t>
                      </a:r>
                    </a:p>
                    <a:p>
                      <a:pPr marL="171450" marR="0" lvl="0" indent="-171450" algn="l" rtl="0">
                        <a:spcBef>
                          <a:spcPts val="0"/>
                        </a:spcBef>
                        <a:buClr>
                          <a:schemeClr val="dk1"/>
                        </a:buClr>
                        <a:buSzPct val="100000"/>
                        <a:buFont typeface="Arial"/>
                        <a:buChar char="•"/>
                      </a:pPr>
                      <a:r>
                        <a:rPr lang="en-US" sz="1100" dirty="0">
                          <a:latin typeface="Century Gothic" panose="020B0502020202020204" pitchFamily="34" charset="0"/>
                        </a:rPr>
                        <a:t>Develop charter for community group</a:t>
                      </a:r>
                    </a:p>
                  </a:txBody>
                  <a:tcPr marL="91450" marR="91450" marT="45725" marB="45725">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1"/>
                  </a:ext>
                </a:extLst>
              </a:tr>
              <a:tr h="1302475">
                <a:tc>
                  <a:txBody>
                    <a:bodyPr/>
                    <a:lstStyle/>
                    <a:p>
                      <a:pPr marL="171450" marR="0" lvl="0" indent="-171450" algn="l" rtl="0">
                        <a:spcBef>
                          <a:spcPts val="0"/>
                        </a:spcBef>
                        <a:buClr>
                          <a:schemeClr val="dk1"/>
                        </a:buClr>
                        <a:buSzPct val="100000"/>
                        <a:buFont typeface="Arial"/>
                        <a:buChar char="•"/>
                      </a:pPr>
                      <a:r>
                        <a:rPr lang="en-US" sz="1100" dirty="0">
                          <a:latin typeface="Century Gothic" panose="020B0502020202020204" pitchFamily="34" charset="0"/>
                        </a:rPr>
                        <a:t>Processes are patient</a:t>
                      </a:r>
                      <a:r>
                        <a:rPr lang="en-US" sz="1100" baseline="0" dirty="0">
                          <a:latin typeface="Century Gothic" panose="020B0502020202020204" pitchFamily="34" charset="0"/>
                        </a:rPr>
                        <a:t> centered, </a:t>
                      </a:r>
                      <a:r>
                        <a:rPr lang="en-US" sz="1100" dirty="0">
                          <a:latin typeface="Century Gothic" panose="020B0502020202020204" pitchFamily="34" charset="0"/>
                        </a:rPr>
                        <a:t>focused on quality</a:t>
                      </a:r>
                      <a:r>
                        <a:rPr lang="en-US" sz="1100" baseline="0" dirty="0">
                          <a:latin typeface="Century Gothic" panose="020B0502020202020204" pitchFamily="34" charset="0"/>
                        </a:rPr>
                        <a:t> and </a:t>
                      </a:r>
                      <a:r>
                        <a:rPr lang="en-US" sz="1100" dirty="0">
                          <a:latin typeface="Century Gothic" panose="020B0502020202020204" pitchFamily="34" charset="0"/>
                        </a:rPr>
                        <a:t>patient safety</a:t>
                      </a:r>
                    </a:p>
                  </a:txBody>
                  <a:tcPr marL="91450" marR="91450" marT="45725" marB="45725">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accent3">
                        <a:lumMod val="40000"/>
                        <a:lumOff val="60000"/>
                      </a:schemeClr>
                    </a:solidFill>
                  </a:tcPr>
                </a:tc>
                <a:tc>
                  <a:txBody>
                    <a:bodyPr/>
                    <a:lstStyle/>
                    <a:p>
                      <a:pPr marL="171450" marR="0" lvl="0" indent="-171450" algn="l" rtl="0">
                        <a:spcBef>
                          <a:spcPts val="0"/>
                        </a:spcBef>
                        <a:buClr>
                          <a:schemeClr val="dk1"/>
                        </a:buClr>
                        <a:buSzPct val="100000"/>
                        <a:buFont typeface="Arial"/>
                        <a:buChar char="•"/>
                      </a:pPr>
                      <a:r>
                        <a:rPr lang="en-US" sz="1100" dirty="0">
                          <a:latin typeface="Century Gothic" panose="020B0502020202020204" pitchFamily="34" charset="0"/>
                        </a:rPr>
                        <a:t>% Medication reconciliation on admission</a:t>
                      </a:r>
                    </a:p>
                    <a:p>
                      <a:pPr marL="171450" marR="0" lvl="0" indent="-171450" algn="l" rtl="0">
                        <a:spcBef>
                          <a:spcPts val="0"/>
                        </a:spcBef>
                        <a:buClr>
                          <a:schemeClr val="dk1"/>
                        </a:buClr>
                        <a:buSzPct val="100000"/>
                        <a:buFont typeface="Arial"/>
                        <a:buChar char="•"/>
                      </a:pPr>
                      <a:r>
                        <a:rPr lang="en-US" sz="1100" dirty="0">
                          <a:latin typeface="Century Gothic" panose="020B0502020202020204" pitchFamily="34" charset="0"/>
                        </a:rPr>
                        <a:t>Rate of inpatient falls</a:t>
                      </a:r>
                    </a:p>
                    <a:p>
                      <a:pPr marL="171450" marR="0" lvl="0" indent="-171450" algn="l" rtl="0">
                        <a:spcBef>
                          <a:spcPts val="0"/>
                        </a:spcBef>
                        <a:buClr>
                          <a:schemeClr val="dk1"/>
                        </a:buClr>
                        <a:buSzPct val="100000"/>
                        <a:buFont typeface="Arial"/>
                        <a:buChar char="•"/>
                      </a:pPr>
                      <a:r>
                        <a:rPr lang="en-US" sz="1100" dirty="0">
                          <a:latin typeface="Century Gothic" panose="020B0502020202020204" pitchFamily="34" charset="0"/>
                        </a:rPr>
                        <a:t>Surgical safety compliance checklist</a:t>
                      </a:r>
                    </a:p>
                    <a:p>
                      <a:pPr marL="171450" marR="0" lvl="0" indent="-171450" algn="l" rtl="0">
                        <a:spcBef>
                          <a:spcPts val="0"/>
                        </a:spcBef>
                        <a:buClr>
                          <a:schemeClr val="dk1"/>
                        </a:buClr>
                        <a:buSzPct val="100000"/>
                        <a:buFont typeface="Arial"/>
                        <a:buChar char="•"/>
                      </a:pPr>
                      <a:r>
                        <a:rPr lang="en-US" sz="1100" dirty="0">
                          <a:latin typeface="Century Gothic" panose="020B0502020202020204" pitchFamily="34" charset="0"/>
                        </a:rPr>
                        <a:t>% Compliance with hand hygiene policy</a:t>
                      </a:r>
                    </a:p>
                    <a:p>
                      <a:pPr marL="171450" marR="0" lvl="0" indent="-171450" algn="l" rtl="0">
                        <a:spcBef>
                          <a:spcPts val="0"/>
                        </a:spcBef>
                        <a:buClr>
                          <a:schemeClr val="dk1"/>
                        </a:buClr>
                        <a:buSzPct val="100000"/>
                        <a:buFont typeface="Arial"/>
                        <a:buChar char="•"/>
                      </a:pPr>
                      <a:r>
                        <a:rPr lang="en-US" sz="1100" dirty="0">
                          <a:latin typeface="Century Gothic" panose="020B0502020202020204" pitchFamily="34" charset="0"/>
                        </a:rPr>
                        <a:t># Publicly</a:t>
                      </a:r>
                      <a:r>
                        <a:rPr lang="en-US" sz="1100" baseline="0" dirty="0">
                          <a:latin typeface="Century Gothic" panose="020B0502020202020204" pitchFamily="34" charset="0"/>
                        </a:rPr>
                        <a:t> </a:t>
                      </a:r>
                      <a:r>
                        <a:rPr lang="en-US" sz="1100" dirty="0">
                          <a:latin typeface="Century Gothic" panose="020B0502020202020204" pitchFamily="34" charset="0"/>
                        </a:rPr>
                        <a:t>reported infection measures</a:t>
                      </a:r>
                    </a:p>
                  </a:txBody>
                  <a:tcPr marL="91450" marR="91450" marT="45725" marB="45725">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accent3">
                        <a:lumMod val="40000"/>
                        <a:lumOff val="60000"/>
                      </a:schemeClr>
                    </a:solidFill>
                  </a:tcPr>
                </a:tc>
                <a:tc>
                  <a:txBody>
                    <a:bodyPr/>
                    <a:lstStyle/>
                    <a:p>
                      <a:pPr marL="171450" marR="0" lvl="0" indent="-171450" algn="l" rtl="0">
                        <a:spcBef>
                          <a:spcPts val="0"/>
                        </a:spcBef>
                        <a:buClr>
                          <a:schemeClr val="dk1"/>
                        </a:buClr>
                        <a:buSzPct val="100000"/>
                        <a:buFont typeface="Arial"/>
                        <a:buChar char="•"/>
                      </a:pPr>
                      <a:r>
                        <a:rPr lang="en-US" sz="1100" dirty="0">
                          <a:latin typeface="Century Gothic" panose="020B0502020202020204" pitchFamily="34" charset="0"/>
                        </a:rPr>
                        <a:t>95%</a:t>
                      </a:r>
                    </a:p>
                    <a:p>
                      <a:pPr marL="171450" marR="0" lvl="0" indent="-171450" algn="l" rtl="0">
                        <a:spcBef>
                          <a:spcPts val="0"/>
                        </a:spcBef>
                        <a:buClr>
                          <a:schemeClr val="dk1"/>
                        </a:buClr>
                        <a:buSzPct val="100000"/>
                        <a:buFont typeface="Arial"/>
                        <a:buNone/>
                      </a:pPr>
                      <a:endParaRPr sz="1100" dirty="0">
                        <a:latin typeface="Century Gothic" panose="020B0502020202020204" pitchFamily="34" charset="0"/>
                      </a:endParaRPr>
                    </a:p>
                    <a:p>
                      <a:pPr marL="171450" marR="0" lvl="0" indent="-171450" algn="l" rtl="0">
                        <a:spcBef>
                          <a:spcPts val="0"/>
                        </a:spcBef>
                        <a:buClr>
                          <a:schemeClr val="dk1"/>
                        </a:buClr>
                        <a:buSzPct val="100000"/>
                        <a:buFont typeface="Arial"/>
                        <a:buChar char="•"/>
                      </a:pPr>
                      <a:r>
                        <a:rPr lang="en-US" sz="1100" dirty="0">
                          <a:latin typeface="Century Gothic" panose="020B0502020202020204" pitchFamily="34" charset="0"/>
                        </a:rPr>
                        <a:t>&lt;5%</a:t>
                      </a:r>
                    </a:p>
                    <a:p>
                      <a:pPr marL="171450" marR="0" lvl="0" indent="-171450" algn="l" rtl="0">
                        <a:spcBef>
                          <a:spcPts val="0"/>
                        </a:spcBef>
                        <a:buClr>
                          <a:schemeClr val="dk1"/>
                        </a:buClr>
                        <a:buSzPct val="100000"/>
                        <a:buFont typeface="Arial"/>
                        <a:buChar char="•"/>
                      </a:pPr>
                      <a:r>
                        <a:rPr lang="en-US" sz="1100" dirty="0">
                          <a:latin typeface="Century Gothic" panose="020B0502020202020204" pitchFamily="34" charset="0"/>
                        </a:rPr>
                        <a:t>98% completed</a:t>
                      </a:r>
                    </a:p>
                    <a:p>
                      <a:pPr marL="171450" marR="0" lvl="0" indent="-171450" algn="l" rtl="0">
                        <a:spcBef>
                          <a:spcPts val="0"/>
                        </a:spcBef>
                        <a:buClr>
                          <a:schemeClr val="dk1"/>
                        </a:buClr>
                        <a:buSzPct val="100000"/>
                        <a:buFont typeface="Arial"/>
                        <a:buChar char="•"/>
                      </a:pPr>
                      <a:r>
                        <a:rPr lang="en-US" sz="1100" dirty="0">
                          <a:latin typeface="Century Gothic" panose="020B0502020202020204" pitchFamily="34" charset="0"/>
                        </a:rPr>
                        <a:t>95% compliant</a:t>
                      </a:r>
                    </a:p>
                    <a:p>
                      <a:pPr marL="171450" marR="0" lvl="0" indent="-171450" algn="l" rtl="0">
                        <a:spcBef>
                          <a:spcPts val="0"/>
                        </a:spcBef>
                        <a:buClr>
                          <a:schemeClr val="dk1"/>
                        </a:buClr>
                        <a:buSzPct val="100000"/>
                        <a:buFont typeface="Arial"/>
                        <a:buNone/>
                      </a:pPr>
                      <a:endParaRPr sz="1100" dirty="0">
                        <a:latin typeface="Century Gothic" panose="020B0502020202020204" pitchFamily="34" charset="0"/>
                      </a:endParaRPr>
                    </a:p>
                    <a:p>
                      <a:pPr marL="171450" marR="0" lvl="0" indent="-171450" algn="l" rtl="0">
                        <a:spcBef>
                          <a:spcPts val="0"/>
                        </a:spcBef>
                        <a:buClr>
                          <a:schemeClr val="dk1"/>
                        </a:buClr>
                        <a:buSzPct val="100000"/>
                        <a:buFont typeface="Arial"/>
                        <a:buChar char="•"/>
                      </a:pPr>
                      <a:r>
                        <a:rPr lang="en-US" sz="1100" dirty="0">
                          <a:latin typeface="Century Gothic" panose="020B0502020202020204" pitchFamily="34" charset="0"/>
                        </a:rPr>
                        <a:t>5 per month</a:t>
                      </a:r>
                    </a:p>
                  </a:txBody>
                  <a:tcPr marL="91450" marR="91450" marT="45725" marB="45725">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accent3">
                        <a:lumMod val="40000"/>
                        <a:lumOff val="60000"/>
                      </a:schemeClr>
                    </a:solidFill>
                  </a:tcPr>
                </a:tc>
                <a:tc>
                  <a:txBody>
                    <a:bodyPr/>
                    <a:lstStyle/>
                    <a:p>
                      <a:pPr marL="171450" marR="0" lvl="0" indent="-171450" algn="l" rtl="0">
                        <a:spcBef>
                          <a:spcPts val="0"/>
                        </a:spcBef>
                        <a:buClr>
                          <a:schemeClr val="dk1"/>
                        </a:buClr>
                        <a:buSzPct val="100000"/>
                        <a:buFont typeface="Arial"/>
                        <a:buChar char="•"/>
                      </a:pPr>
                      <a:r>
                        <a:rPr lang="en-US" sz="1100" dirty="0">
                          <a:latin typeface="Century Gothic" panose="020B0502020202020204" pitchFamily="34" charset="0"/>
                        </a:rPr>
                        <a:t>Revamp infection-reporting process</a:t>
                      </a:r>
                    </a:p>
                    <a:p>
                      <a:pPr marL="171450" marR="0" lvl="0" indent="-171450" algn="l" rtl="0">
                        <a:spcBef>
                          <a:spcPts val="0"/>
                        </a:spcBef>
                        <a:buClr>
                          <a:schemeClr val="dk1"/>
                        </a:buClr>
                        <a:buSzPct val="100000"/>
                        <a:buFont typeface="Arial"/>
                        <a:buChar char="•"/>
                      </a:pPr>
                      <a:r>
                        <a:rPr lang="en-US" sz="1100" dirty="0">
                          <a:latin typeface="Century Gothic" panose="020B0502020202020204" pitchFamily="34" charset="0"/>
                        </a:rPr>
                        <a:t>Converge report form review group</a:t>
                      </a:r>
                    </a:p>
                  </a:txBody>
                  <a:tcPr marL="91450" marR="91450" marT="45725" marB="45725">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2"/>
                  </a:ext>
                </a:extLst>
              </a:tr>
              <a:tr h="1302475">
                <a:tc>
                  <a:txBody>
                    <a:bodyPr/>
                    <a:lstStyle/>
                    <a:p>
                      <a:pPr marL="171450" marR="0" lvl="0" indent="-171450" algn="l" rtl="0">
                        <a:spcBef>
                          <a:spcPts val="0"/>
                        </a:spcBef>
                        <a:buClr>
                          <a:schemeClr val="dk1"/>
                        </a:buClr>
                        <a:buSzPct val="100000"/>
                        <a:buFont typeface="Arial"/>
                        <a:buChar char="•"/>
                      </a:pPr>
                      <a:r>
                        <a:rPr lang="en-US" sz="1100" dirty="0">
                          <a:latin typeface="Century Gothic" panose="020B0502020202020204" pitchFamily="34" charset="0"/>
                        </a:rPr>
                        <a:t>Enhance and maintain a healthy work environment</a:t>
                      </a:r>
                    </a:p>
                  </a:txBody>
                  <a:tcPr marL="91450" marR="91450" marT="45725" marB="45725">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accent3">
                        <a:lumMod val="20000"/>
                        <a:lumOff val="80000"/>
                      </a:schemeClr>
                    </a:solidFill>
                  </a:tcPr>
                </a:tc>
                <a:tc>
                  <a:txBody>
                    <a:bodyPr/>
                    <a:lstStyle/>
                    <a:p>
                      <a:pPr marL="171450" marR="0" lvl="0" indent="-171450" algn="l" rtl="0">
                        <a:spcBef>
                          <a:spcPts val="0"/>
                        </a:spcBef>
                        <a:buClr>
                          <a:schemeClr val="dk1"/>
                        </a:buClr>
                        <a:buSzPct val="100000"/>
                        <a:buFont typeface="Arial"/>
                        <a:buChar char="•"/>
                      </a:pPr>
                      <a:r>
                        <a:rPr lang="en-US" sz="1100" dirty="0">
                          <a:latin typeface="Century Gothic" panose="020B0502020202020204" pitchFamily="34" charset="0"/>
                        </a:rPr>
                        <a:t>Vacancy rate</a:t>
                      </a:r>
                    </a:p>
                    <a:p>
                      <a:pPr marL="171450" marR="0" lvl="0" indent="-171450" algn="l" rtl="0">
                        <a:spcBef>
                          <a:spcPts val="0"/>
                        </a:spcBef>
                        <a:buClr>
                          <a:schemeClr val="dk1"/>
                        </a:buClr>
                        <a:buSzPct val="100000"/>
                        <a:buFont typeface="Arial"/>
                        <a:buChar char="•"/>
                      </a:pPr>
                      <a:r>
                        <a:rPr lang="en-US" sz="1100" dirty="0">
                          <a:latin typeface="Century Gothic" panose="020B0502020202020204" pitchFamily="34" charset="0"/>
                        </a:rPr>
                        <a:t>% Performance</a:t>
                      </a:r>
                      <a:r>
                        <a:rPr lang="en-US" sz="1100" baseline="0" dirty="0">
                          <a:latin typeface="Century Gothic" panose="020B0502020202020204" pitchFamily="34" charset="0"/>
                        </a:rPr>
                        <a:t> </a:t>
                      </a:r>
                      <a:r>
                        <a:rPr lang="en-US" sz="1100" dirty="0">
                          <a:latin typeface="Century Gothic" panose="020B0502020202020204" pitchFamily="34" charset="0"/>
                        </a:rPr>
                        <a:t>development plans completed </a:t>
                      </a:r>
                    </a:p>
                    <a:p>
                      <a:pPr marL="171450" marR="0" lvl="0" indent="-171450" algn="l" rtl="0">
                        <a:spcBef>
                          <a:spcPts val="0"/>
                        </a:spcBef>
                        <a:buClr>
                          <a:schemeClr val="dk1"/>
                        </a:buClr>
                        <a:buSzPct val="100000"/>
                        <a:buFont typeface="Arial"/>
                        <a:buChar char="•"/>
                      </a:pPr>
                      <a:r>
                        <a:rPr lang="en-US" sz="1100" dirty="0">
                          <a:latin typeface="Century Gothic" panose="020B0502020202020204" pitchFamily="34" charset="0"/>
                        </a:rPr>
                        <a:t># Grievances received and resolved prior to arbitration</a:t>
                      </a:r>
                    </a:p>
                    <a:p>
                      <a:pPr marL="171450" marR="0" lvl="0" indent="-171450" algn="l" rtl="0">
                        <a:spcBef>
                          <a:spcPts val="0"/>
                        </a:spcBef>
                        <a:buClr>
                          <a:schemeClr val="dk1"/>
                        </a:buClr>
                        <a:buSzPct val="100000"/>
                        <a:buFont typeface="Arial"/>
                        <a:buChar char="•"/>
                      </a:pPr>
                      <a:r>
                        <a:rPr lang="en-US" sz="1100" dirty="0">
                          <a:latin typeface="Century Gothic" panose="020B0502020202020204" pitchFamily="34" charset="0"/>
                        </a:rPr>
                        <a:t>Leader learning development</a:t>
                      </a:r>
                    </a:p>
                  </a:txBody>
                  <a:tcPr marL="91450" marR="91450" marT="45725" marB="45725">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accent3">
                        <a:lumMod val="20000"/>
                        <a:lumOff val="80000"/>
                      </a:schemeClr>
                    </a:solidFill>
                  </a:tcPr>
                </a:tc>
                <a:tc>
                  <a:txBody>
                    <a:bodyPr/>
                    <a:lstStyle/>
                    <a:p>
                      <a:pPr marL="171450" marR="0" lvl="0" indent="-171450" algn="l" rtl="0">
                        <a:spcBef>
                          <a:spcPts val="0"/>
                        </a:spcBef>
                        <a:buClr>
                          <a:schemeClr val="dk1"/>
                        </a:buClr>
                        <a:buSzPct val="100000"/>
                        <a:buFont typeface="Arial"/>
                        <a:buChar char="•"/>
                      </a:pPr>
                      <a:r>
                        <a:rPr lang="en-US" sz="1100" dirty="0">
                          <a:latin typeface="Century Gothic" panose="020B0502020202020204" pitchFamily="34" charset="0"/>
                        </a:rPr>
                        <a:t>3%</a:t>
                      </a:r>
                    </a:p>
                    <a:p>
                      <a:pPr marL="171450" marR="0" lvl="0" indent="-171450" algn="l" rtl="0">
                        <a:spcBef>
                          <a:spcPts val="0"/>
                        </a:spcBef>
                        <a:buClr>
                          <a:schemeClr val="dk1"/>
                        </a:buClr>
                        <a:buSzPct val="100000"/>
                        <a:buFont typeface="Arial"/>
                        <a:buChar char="•"/>
                      </a:pPr>
                      <a:r>
                        <a:rPr lang="en-US" sz="1100" dirty="0">
                          <a:latin typeface="Century Gothic" panose="020B0502020202020204" pitchFamily="34" charset="0"/>
                        </a:rPr>
                        <a:t>80% by end of quarter</a:t>
                      </a:r>
                    </a:p>
                    <a:p>
                      <a:pPr marL="171450" marR="0" lvl="0" indent="-171450" algn="l" rtl="0">
                        <a:spcBef>
                          <a:spcPts val="0"/>
                        </a:spcBef>
                        <a:buClr>
                          <a:schemeClr val="dk1"/>
                        </a:buClr>
                        <a:buSzPct val="100000"/>
                        <a:buFont typeface="Arial"/>
                        <a:buNone/>
                      </a:pPr>
                      <a:endParaRPr sz="1100" dirty="0">
                        <a:latin typeface="Century Gothic" panose="020B0502020202020204" pitchFamily="34" charset="0"/>
                      </a:endParaRPr>
                    </a:p>
                    <a:p>
                      <a:pPr marL="171450" marR="0" lvl="0" indent="-171450" algn="l" rtl="0">
                        <a:spcBef>
                          <a:spcPts val="0"/>
                        </a:spcBef>
                        <a:buClr>
                          <a:schemeClr val="dk1"/>
                        </a:buClr>
                        <a:buSzPct val="100000"/>
                        <a:buFont typeface="Arial"/>
                        <a:buChar char="•"/>
                      </a:pPr>
                      <a:r>
                        <a:rPr lang="en-US" sz="1100" dirty="0">
                          <a:latin typeface="Century Gothic" panose="020B0502020202020204" pitchFamily="34" charset="0"/>
                        </a:rPr>
                        <a:t>4/5</a:t>
                      </a:r>
                    </a:p>
                    <a:p>
                      <a:pPr marL="171450" marR="0" lvl="0" indent="-171450" algn="l" rtl="0">
                        <a:spcBef>
                          <a:spcPts val="0"/>
                        </a:spcBef>
                        <a:buClr>
                          <a:schemeClr val="dk1"/>
                        </a:buClr>
                        <a:buSzPct val="100000"/>
                        <a:buFont typeface="Arial"/>
                        <a:buNone/>
                      </a:pPr>
                      <a:endParaRPr sz="1100" dirty="0">
                        <a:latin typeface="Century Gothic" panose="020B0502020202020204" pitchFamily="34" charset="0"/>
                      </a:endParaRPr>
                    </a:p>
                    <a:p>
                      <a:pPr marL="171450" marR="0" lvl="0" indent="-171450" algn="l" rtl="0">
                        <a:spcBef>
                          <a:spcPts val="0"/>
                        </a:spcBef>
                        <a:buClr>
                          <a:schemeClr val="dk1"/>
                        </a:buClr>
                        <a:buSzPct val="100000"/>
                        <a:buFont typeface="Arial"/>
                        <a:buChar char="•"/>
                      </a:pPr>
                      <a:r>
                        <a:rPr lang="en-US" sz="1100" dirty="0">
                          <a:latin typeface="Century Gothic" panose="020B0502020202020204" pitchFamily="34" charset="0"/>
                        </a:rPr>
                        <a:t>100% completion rate</a:t>
                      </a:r>
                    </a:p>
                  </a:txBody>
                  <a:tcPr marL="91450" marR="91450" marT="45725" marB="45725">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accent3">
                        <a:lumMod val="20000"/>
                        <a:lumOff val="80000"/>
                      </a:schemeClr>
                    </a:solidFill>
                  </a:tcPr>
                </a:tc>
                <a:tc>
                  <a:txBody>
                    <a:bodyPr/>
                    <a:lstStyle/>
                    <a:p>
                      <a:pPr marL="171450" marR="0" lvl="0" indent="-171450" algn="l" rtl="0">
                        <a:spcBef>
                          <a:spcPts val="0"/>
                        </a:spcBef>
                        <a:buClr>
                          <a:schemeClr val="dk1"/>
                        </a:buClr>
                        <a:buSzPct val="100000"/>
                        <a:buFont typeface="Arial"/>
                        <a:buChar char="•"/>
                      </a:pPr>
                      <a:r>
                        <a:rPr lang="en-US" sz="1100" dirty="0">
                          <a:latin typeface="Century Gothic" panose="020B0502020202020204" pitchFamily="34" charset="0"/>
                        </a:rPr>
                        <a:t>Hire new HR lead</a:t>
                      </a:r>
                    </a:p>
                  </a:txBody>
                  <a:tcPr marL="91450" marR="91450" marT="45725" marB="45725">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3"/>
                  </a:ext>
                </a:extLst>
              </a:tr>
              <a:tr h="1133914">
                <a:tc>
                  <a:txBody>
                    <a:bodyPr/>
                    <a:lstStyle/>
                    <a:p>
                      <a:pPr marL="171450" marR="0" lvl="0" indent="-171450" algn="l" rtl="0">
                        <a:spcBef>
                          <a:spcPts val="0"/>
                        </a:spcBef>
                        <a:buClr>
                          <a:schemeClr val="dk1"/>
                        </a:buClr>
                        <a:buSzPct val="100000"/>
                        <a:buFont typeface="Arial"/>
                        <a:buChar char="•"/>
                      </a:pPr>
                      <a:r>
                        <a:rPr lang="en-US" sz="1100" dirty="0">
                          <a:latin typeface="Century Gothic" panose="020B0502020202020204" pitchFamily="34" charset="0"/>
                        </a:rPr>
                        <a:t>Demonstrate accountability and efficiency</a:t>
                      </a:r>
                    </a:p>
                  </a:txBody>
                  <a:tcPr marL="91450" marR="91450" marT="45725" marB="45725">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accent3">
                        <a:lumMod val="40000"/>
                        <a:lumOff val="60000"/>
                      </a:schemeClr>
                    </a:solidFill>
                  </a:tcPr>
                </a:tc>
                <a:tc>
                  <a:txBody>
                    <a:bodyPr/>
                    <a:lstStyle/>
                    <a:p>
                      <a:pPr marL="171450" marR="0" lvl="0" indent="-171450" algn="l" rtl="0">
                        <a:spcBef>
                          <a:spcPts val="0"/>
                        </a:spcBef>
                        <a:buClr>
                          <a:schemeClr val="dk1"/>
                        </a:buClr>
                        <a:buSzPct val="100000"/>
                        <a:buFont typeface="Arial"/>
                        <a:buChar char="•"/>
                      </a:pPr>
                      <a:r>
                        <a:rPr lang="en-US" sz="1100" dirty="0">
                          <a:latin typeface="Century Gothic" panose="020B0502020202020204" pitchFamily="34" charset="0"/>
                        </a:rPr>
                        <a:t>% Alternative level of care patients</a:t>
                      </a:r>
                    </a:p>
                    <a:p>
                      <a:pPr marL="171450" marR="0" lvl="0" indent="-171450" algn="l" rtl="0">
                        <a:spcBef>
                          <a:spcPts val="0"/>
                        </a:spcBef>
                        <a:buClr>
                          <a:schemeClr val="dk1"/>
                        </a:buClr>
                        <a:buSzPct val="100000"/>
                        <a:buFont typeface="Arial"/>
                        <a:buChar char="•"/>
                      </a:pPr>
                      <a:r>
                        <a:rPr lang="en-US" sz="1100" dirty="0">
                          <a:latin typeface="Century Gothic" panose="020B0502020202020204" pitchFamily="34" charset="0"/>
                        </a:rPr>
                        <a:t>% Nursing purchased service worked hours</a:t>
                      </a:r>
                    </a:p>
                    <a:p>
                      <a:pPr marL="171450" marR="0" lvl="0" indent="-171450" algn="l" rtl="0">
                        <a:spcBef>
                          <a:spcPts val="0"/>
                        </a:spcBef>
                        <a:buClr>
                          <a:schemeClr val="dk1"/>
                        </a:buClr>
                        <a:buSzPct val="100000"/>
                        <a:buFont typeface="Arial"/>
                        <a:buChar char="•"/>
                      </a:pPr>
                      <a:r>
                        <a:rPr lang="en-US" sz="1100" dirty="0">
                          <a:latin typeface="Century Gothic" panose="020B0502020202020204" pitchFamily="34" charset="0"/>
                        </a:rPr>
                        <a:t>Absenteeism rate</a:t>
                      </a:r>
                    </a:p>
                  </a:txBody>
                  <a:tcPr marL="91450" marR="91450" marT="45725" marB="45725">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accent3">
                        <a:lumMod val="40000"/>
                        <a:lumOff val="60000"/>
                      </a:schemeClr>
                    </a:solidFill>
                  </a:tcPr>
                </a:tc>
                <a:tc>
                  <a:txBody>
                    <a:bodyPr/>
                    <a:lstStyle/>
                    <a:p>
                      <a:pPr marL="171450" marR="0" lvl="0" indent="-171450" algn="l" rtl="0">
                        <a:spcBef>
                          <a:spcPts val="0"/>
                        </a:spcBef>
                        <a:buClr>
                          <a:schemeClr val="dk1"/>
                        </a:buClr>
                        <a:buSzPct val="100000"/>
                        <a:buFont typeface="Arial"/>
                        <a:buChar char="•"/>
                      </a:pPr>
                      <a:r>
                        <a:rPr lang="en-US" sz="1100" dirty="0">
                          <a:latin typeface="Century Gothic" panose="020B0502020202020204" pitchFamily="34" charset="0"/>
                        </a:rPr>
                        <a:t>&lt;15%</a:t>
                      </a:r>
                    </a:p>
                    <a:p>
                      <a:pPr marL="171450" marR="0" lvl="0" indent="-171450" algn="l" rtl="0">
                        <a:spcBef>
                          <a:spcPts val="0"/>
                        </a:spcBef>
                        <a:buClr>
                          <a:schemeClr val="dk1"/>
                        </a:buClr>
                        <a:buSzPct val="100000"/>
                        <a:buFont typeface="Arial"/>
                        <a:buChar char="•"/>
                      </a:pPr>
                      <a:r>
                        <a:rPr lang="en-US" sz="1100" dirty="0">
                          <a:latin typeface="Century Gothic" panose="020B0502020202020204" pitchFamily="34" charset="0"/>
                        </a:rPr>
                        <a:t>80%</a:t>
                      </a:r>
                    </a:p>
                    <a:p>
                      <a:pPr marL="171450" marR="0" lvl="0" indent="-171450" algn="l" rtl="0">
                        <a:spcBef>
                          <a:spcPts val="0"/>
                        </a:spcBef>
                        <a:buClr>
                          <a:schemeClr val="dk1"/>
                        </a:buClr>
                        <a:buSzPct val="100000"/>
                        <a:buFont typeface="Arial"/>
                        <a:buNone/>
                      </a:pPr>
                      <a:endParaRPr sz="1100" dirty="0">
                        <a:latin typeface="Century Gothic" panose="020B0502020202020204" pitchFamily="34" charset="0"/>
                      </a:endParaRPr>
                    </a:p>
                    <a:p>
                      <a:pPr marL="171450" marR="0" lvl="0" indent="-171450" algn="l" rtl="0">
                        <a:spcBef>
                          <a:spcPts val="0"/>
                        </a:spcBef>
                        <a:buClr>
                          <a:schemeClr val="dk1"/>
                        </a:buClr>
                        <a:buSzPct val="100000"/>
                        <a:buFont typeface="Arial"/>
                        <a:buChar char="•"/>
                      </a:pPr>
                      <a:r>
                        <a:rPr lang="en-US" sz="1100" dirty="0">
                          <a:latin typeface="Century Gothic" panose="020B0502020202020204" pitchFamily="34" charset="0"/>
                        </a:rPr>
                        <a:t>&lt;7%</a:t>
                      </a:r>
                    </a:p>
                  </a:txBody>
                  <a:tcPr marL="91450" marR="91450" marT="45725" marB="45725">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accent3">
                        <a:lumMod val="40000"/>
                        <a:lumOff val="60000"/>
                      </a:schemeClr>
                    </a:solidFill>
                  </a:tcPr>
                </a:tc>
                <a:tc>
                  <a:txBody>
                    <a:bodyPr/>
                    <a:lstStyle/>
                    <a:p>
                      <a:pPr marL="0" marR="0" lvl="0" indent="0" algn="l" rtl="0">
                        <a:spcBef>
                          <a:spcPts val="0"/>
                        </a:spcBef>
                        <a:buSzPct val="25000"/>
                        <a:buNone/>
                      </a:pPr>
                      <a:endParaRPr sz="1100" dirty="0">
                        <a:latin typeface="Century Gothic" panose="020B0502020202020204" pitchFamily="34" charset="0"/>
                      </a:endParaRPr>
                    </a:p>
                  </a:txBody>
                  <a:tcPr marL="91450" marR="91450" marT="45725" marB="45725">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39000">
              <a:schemeClr val="tx2">
                <a:lumMod val="90000"/>
              </a:schemeClr>
            </a:gs>
            <a:gs pos="0">
              <a:schemeClr val="accent1">
                <a:lumMod val="5000"/>
                <a:lumOff val="95000"/>
              </a:schemeClr>
            </a:gs>
          </a:gsLst>
          <a:lin ang="18900000" scaled="1"/>
        </a:gra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Презентация1" id="{7833A1CC-BC9F-483C-AF66-8E30670A7CC2}" vid="{81D31DFD-6C6C-4EA0-8197-0D9B3EB53ED0}"/>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IC-BSC-Examples-PPT</Template>
  <TotalTime>46</TotalTime>
  <Words>539</Words>
  <Application>Microsoft Macintosh PowerPoint</Application>
  <PresentationFormat>Widescreen</PresentationFormat>
  <Paragraphs>162</Paragraphs>
  <Slides>4</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Century Gothic</vt:lpstr>
      <vt:lpstr>Тема Office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Heather Key</cp:lastModifiedBy>
  <cp:revision>6</cp:revision>
  <dcterms:created xsi:type="dcterms:W3CDTF">2020-07-23T17:58:16Z</dcterms:created>
  <dcterms:modified xsi:type="dcterms:W3CDTF">2022-05-23T18:58:02Z</dcterms:modified>
</cp:coreProperties>
</file>