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2"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74"/>
  </p:normalViewPr>
  <p:slideViewPr>
    <p:cSldViewPr snapToGrid="0" snapToObjects="1">
      <p:cViewPr varScale="1">
        <p:scale>
          <a:sx n="128" d="100"/>
          <a:sy n="128" d="100"/>
        </p:scale>
        <p:origin x="32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69ED7-1053-4D70-8167-0FC8AA51B1F3}" type="datetimeFigureOut">
              <a:rPr lang="en-US" smtClean="0"/>
              <a:t>5/23/22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F3F3D-245B-436F-AD1E-6CBD269CAF91}" type="slidenum">
              <a:rPr lang="en-US" smtClean="0"/>
              <a:t>‹#›</a:t>
            </a:fld>
            <a:endParaRPr lang="en-US" dirty="0"/>
          </a:p>
        </p:txBody>
      </p:sp>
    </p:spTree>
    <p:extLst>
      <p:ext uri="{BB962C8B-B14F-4D97-AF65-F5344CB8AC3E}">
        <p14:creationId xmlns:p14="http://schemas.microsoft.com/office/powerpoint/2010/main" val="15955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14&amp;utm_source=integrated+content&amp;utm_campaign=/content/project-success-criteria-checklist-templates&amp;utm_medium=Project+Success+Story+powerpoint+11414&amp;lpa=Project+Success+Story+powerpoint+11414&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365018" y="3477544"/>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9776" y="5031065"/>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CREATED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796054" y="307317"/>
            <a:ext cx="3161410" cy="43872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65018" y="353237"/>
            <a:ext cx="851904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PROJECT SUCCESS STORY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390708" y="5412732"/>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409776" y="5901708"/>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
        <p:nvSpPr>
          <p:cNvPr id="37" name="TextBox 36">
            <a:extLst>
              <a:ext uri="{FF2B5EF4-FFF2-40B4-BE49-F238E27FC236}">
                <a16:creationId xmlns:a16="http://schemas.microsoft.com/office/drawing/2014/main" id="{2DFDD1E0-4818-44A1-82C2-ACA26C4509F2}"/>
              </a:ext>
            </a:extLst>
          </p:cNvPr>
          <p:cNvSpPr txBox="1"/>
          <p:nvPr/>
        </p:nvSpPr>
        <p:spPr>
          <a:xfrm>
            <a:off x="365018" y="1839204"/>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66" name="Straight Connector 65">
            <a:extLst>
              <a:ext uri="{FF2B5EF4-FFF2-40B4-BE49-F238E27FC236}">
                <a16:creationId xmlns:a16="http://schemas.microsoft.com/office/drawing/2014/main" id="{DF1A9844-C4C6-483E-B1EA-2791394455FF}"/>
              </a:ext>
            </a:extLst>
          </p:cNvPr>
          <p:cNvCxnSpPr>
            <a:cxnSpLocks/>
          </p:cNvCxnSpPr>
          <p:nvPr/>
        </p:nvCxnSpPr>
        <p:spPr>
          <a:xfrm>
            <a:off x="473711" y="2600715"/>
            <a:ext cx="11070972" cy="0"/>
          </a:xfrm>
          <a:prstGeom prst="line">
            <a:avLst/>
          </a:prstGeom>
        </p:spPr>
        <p:style>
          <a:lnRef idx="1">
            <a:schemeClr val="dk1"/>
          </a:lnRef>
          <a:fillRef idx="0">
            <a:schemeClr val="dk1"/>
          </a:fillRef>
          <a:effectRef idx="0">
            <a:schemeClr val="dk1"/>
          </a:effectRef>
          <a:fontRef idx="minor">
            <a:schemeClr val="tx1"/>
          </a:fontRef>
        </p:style>
      </p:cxnSp>
      <p:sp>
        <p:nvSpPr>
          <p:cNvPr id="67" name="Rectangle 7">
            <a:extLst>
              <a:ext uri="{FF2B5EF4-FFF2-40B4-BE49-F238E27FC236}">
                <a16:creationId xmlns:a16="http://schemas.microsoft.com/office/drawing/2014/main" id="{1C1FBAD3-3653-4CA1-A3D0-2329E8384FF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8" name="Parallelogram 67">
            <a:extLst>
              <a:ext uri="{FF2B5EF4-FFF2-40B4-BE49-F238E27FC236}">
                <a16:creationId xmlns:a16="http://schemas.microsoft.com/office/drawing/2014/main" id="{06A4CCC3-F6C6-4D3E-8AF6-266C2708B32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FA373AB1-18A1-4B93-9A70-A08D49120F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SUCCESS STORY TEMPLATE PRESENTATION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308620"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r>
              <a:rPr lang="en-US" sz="7200" b="1" dirty="0">
                <a:solidFill>
                  <a:schemeClr val="bg1"/>
                </a:solidFill>
                <a:effectLst>
                  <a:outerShdw blurRad="38100" dist="38100" dir="2700000" algn="tl">
                    <a:srgbClr val="000000">
                      <a:alpha val="43137"/>
                    </a:srgbClr>
                  </a:outerShdw>
                </a:effectLst>
                <a:latin typeface="Century Gothic" panose="020B0502020202020204" pitchFamily="34" charset="0"/>
                <a:ea typeface="Arial" charset="0"/>
                <a:cs typeface="Arial" charset="0"/>
              </a:rPr>
              <a:t>1</a:t>
            </a:r>
          </a:p>
        </p:txBody>
      </p:sp>
      <p:sp>
        <p:nvSpPr>
          <p:cNvPr id="6" name="Striped Right Arrow 5"/>
          <p:cNvSpPr/>
          <p:nvPr/>
        </p:nvSpPr>
        <p:spPr>
          <a:xfrm>
            <a:off x="77636"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167865"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Striped Right Arrow 58"/>
          <p:cNvSpPr/>
          <p:nvPr/>
        </p:nvSpPr>
        <p:spPr>
          <a:xfrm>
            <a:off x="2021825"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2112054"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2" name="Striped Right Arrow 61"/>
          <p:cNvSpPr/>
          <p:nvPr/>
        </p:nvSpPr>
        <p:spPr>
          <a:xfrm>
            <a:off x="3864036"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p:cNvSpPr txBox="1"/>
          <p:nvPr/>
        </p:nvSpPr>
        <p:spPr>
          <a:xfrm>
            <a:off x="3954265"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5" name="Striped Right Arrow 64"/>
          <p:cNvSpPr/>
          <p:nvPr/>
        </p:nvSpPr>
        <p:spPr>
          <a:xfrm>
            <a:off x="5808225"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5898454"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8" name="Striped Right Arrow 67"/>
          <p:cNvSpPr/>
          <p:nvPr/>
        </p:nvSpPr>
        <p:spPr>
          <a:xfrm>
            <a:off x="7781247"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p:cNvSpPr txBox="1"/>
          <p:nvPr/>
        </p:nvSpPr>
        <p:spPr>
          <a:xfrm>
            <a:off x="7871476"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1" name="Striped Right Arrow 70"/>
          <p:cNvSpPr/>
          <p:nvPr/>
        </p:nvSpPr>
        <p:spPr>
          <a:xfrm>
            <a:off x="9757396"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p:cNvSpPr txBox="1"/>
          <p:nvPr/>
        </p:nvSpPr>
        <p:spPr>
          <a:xfrm>
            <a:off x="9847625"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p>
        </p:txBody>
      </p:sp>
      <p:sp>
        <p:nvSpPr>
          <p:cNvPr id="78" name="TextBox 77"/>
          <p:cNvSpPr txBox="1"/>
          <p:nvPr/>
        </p:nvSpPr>
        <p:spPr>
          <a:xfrm>
            <a:off x="308620" y="715361"/>
            <a:ext cx="3277393"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308620"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1 • 00/00/00 – 00/00/00</a:t>
            </a:r>
          </a:p>
        </p:txBody>
      </p:sp>
      <p:sp>
        <p:nvSpPr>
          <p:cNvPr id="64" name="Rounded Rectangle 63"/>
          <p:cNvSpPr/>
          <p:nvPr/>
        </p:nvSpPr>
        <p:spPr>
          <a:xfrm>
            <a:off x="4068837"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p:cNvSpPr txBox="1"/>
          <p:nvPr/>
        </p:nvSpPr>
        <p:spPr>
          <a:xfrm>
            <a:off x="4068837"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2 • 00/00/00 – 00/00/00</a:t>
            </a:r>
          </a:p>
        </p:txBody>
      </p:sp>
      <p:sp>
        <p:nvSpPr>
          <p:cNvPr id="88" name="Rounded Rectangle 87"/>
          <p:cNvSpPr/>
          <p:nvPr/>
        </p:nvSpPr>
        <p:spPr>
          <a:xfrm>
            <a:off x="7853804" y="415559"/>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p:cNvSpPr txBox="1"/>
          <p:nvPr/>
        </p:nvSpPr>
        <p:spPr>
          <a:xfrm>
            <a:off x="7857925" y="440210"/>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3 • 00/00/00 – 00/00/00</a:t>
            </a:r>
          </a:p>
        </p:txBody>
      </p:sp>
      <p:sp>
        <p:nvSpPr>
          <p:cNvPr id="91" name="Rounded Rectangle 90"/>
          <p:cNvSpPr/>
          <p:nvPr/>
        </p:nvSpPr>
        <p:spPr>
          <a:xfrm>
            <a:off x="308620"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p:cNvSpPr txBox="1"/>
          <p:nvPr/>
        </p:nvSpPr>
        <p:spPr>
          <a:xfrm>
            <a:off x="308620"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4 • 00/00/00 – 00/00/00</a:t>
            </a:r>
          </a:p>
        </p:txBody>
      </p:sp>
      <p:sp>
        <p:nvSpPr>
          <p:cNvPr id="94" name="Rounded Rectangle 93"/>
          <p:cNvSpPr/>
          <p:nvPr/>
        </p:nvSpPr>
        <p:spPr>
          <a:xfrm>
            <a:off x="4068837"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extBox 95"/>
          <p:cNvSpPr txBox="1"/>
          <p:nvPr/>
        </p:nvSpPr>
        <p:spPr>
          <a:xfrm>
            <a:off x="4068837"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5 • 00/00/00 – 00/00/00</a:t>
            </a:r>
          </a:p>
        </p:txBody>
      </p:sp>
      <p:sp>
        <p:nvSpPr>
          <p:cNvPr id="97" name="Rounded Rectangle 96"/>
          <p:cNvSpPr/>
          <p:nvPr/>
        </p:nvSpPr>
        <p:spPr>
          <a:xfrm>
            <a:off x="7829054" y="4297081"/>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p:cNvSpPr txBox="1"/>
          <p:nvPr/>
        </p:nvSpPr>
        <p:spPr>
          <a:xfrm>
            <a:off x="7829054" y="4296124"/>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6 • 00/00/00 – 00/00/00</a:t>
            </a:r>
          </a:p>
        </p:txBody>
      </p:sp>
      <p:sp>
        <p:nvSpPr>
          <p:cNvPr id="61" name="Rectangle 7">
            <a:extLst>
              <a:ext uri="{FF2B5EF4-FFF2-40B4-BE49-F238E27FC236}">
                <a16:creationId xmlns:a16="http://schemas.microsoft.com/office/drawing/2014/main" id="{23CEDC77-1FFB-4C48-ABCD-79F145C8B6C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9" name="Parallelogram 78">
            <a:extLst>
              <a:ext uri="{FF2B5EF4-FFF2-40B4-BE49-F238E27FC236}">
                <a16:creationId xmlns:a16="http://schemas.microsoft.com/office/drawing/2014/main" id="{13C1AF61-4DDA-4342-81D4-A7CF2DD3457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5FF58818-58EE-433C-B63C-4A41D01D2A2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SUCCESS STORY TEMPLATE</a:t>
            </a:r>
          </a:p>
        </p:txBody>
      </p:sp>
      <p:sp>
        <p:nvSpPr>
          <p:cNvPr id="81" name="TextBox 80">
            <a:extLst>
              <a:ext uri="{FF2B5EF4-FFF2-40B4-BE49-F238E27FC236}">
                <a16:creationId xmlns:a16="http://schemas.microsoft.com/office/drawing/2014/main" id="{BAE23685-02DD-41A1-9CB2-A6FB7296C781}"/>
              </a:ext>
            </a:extLst>
          </p:cNvPr>
          <p:cNvSpPr txBox="1"/>
          <p:nvPr/>
        </p:nvSpPr>
        <p:spPr>
          <a:xfrm>
            <a:off x="4050489" y="717706"/>
            <a:ext cx="322862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2" name="TextBox 81">
            <a:extLst>
              <a:ext uri="{FF2B5EF4-FFF2-40B4-BE49-F238E27FC236}">
                <a16:creationId xmlns:a16="http://schemas.microsoft.com/office/drawing/2014/main" id="{00753713-F695-47CA-89E5-97ABCAEAE486}"/>
              </a:ext>
            </a:extLst>
          </p:cNvPr>
          <p:cNvSpPr txBox="1"/>
          <p:nvPr/>
        </p:nvSpPr>
        <p:spPr>
          <a:xfrm>
            <a:off x="7848917" y="777602"/>
            <a:ext cx="322998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3" name="TextBox 82">
            <a:extLst>
              <a:ext uri="{FF2B5EF4-FFF2-40B4-BE49-F238E27FC236}">
                <a16:creationId xmlns:a16="http://schemas.microsoft.com/office/drawing/2014/main" id="{5592775C-845A-459A-BA5A-C6806736EC7D}"/>
              </a:ext>
            </a:extLst>
          </p:cNvPr>
          <p:cNvSpPr txBox="1"/>
          <p:nvPr/>
        </p:nvSpPr>
        <p:spPr>
          <a:xfrm>
            <a:off x="328483" y="4644789"/>
            <a:ext cx="3298315"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4" name="TextBox 83">
            <a:extLst>
              <a:ext uri="{FF2B5EF4-FFF2-40B4-BE49-F238E27FC236}">
                <a16:creationId xmlns:a16="http://schemas.microsoft.com/office/drawing/2014/main" id="{2D534345-7B11-49C7-8FBC-046A876A7FD6}"/>
              </a:ext>
            </a:extLst>
          </p:cNvPr>
          <p:cNvSpPr txBox="1"/>
          <p:nvPr/>
        </p:nvSpPr>
        <p:spPr>
          <a:xfrm>
            <a:off x="4068505" y="4647134"/>
            <a:ext cx="3251391"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5" name="TextBox 84">
            <a:extLst>
              <a:ext uri="{FF2B5EF4-FFF2-40B4-BE49-F238E27FC236}">
                <a16:creationId xmlns:a16="http://schemas.microsoft.com/office/drawing/2014/main" id="{3F39D4A8-3F76-4C88-969F-F95CC85D76C2}"/>
              </a:ext>
            </a:extLst>
          </p:cNvPr>
          <p:cNvSpPr txBox="1"/>
          <p:nvPr/>
        </p:nvSpPr>
        <p:spPr>
          <a:xfrm>
            <a:off x="7848917" y="4691226"/>
            <a:ext cx="3278454"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BDC1B432-EB36-4740-8E35-23EDC6DC41CB}" vid="{6767CA7B-49F1-4235-B812-41D79813A1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IC-Marketing-Timeline-PowerPoint-8869</Template>
  <TotalTime>20</TotalTime>
  <Words>171</Words>
  <Application>Microsoft Macintosh PowerPoint</Application>
  <PresentationFormat>Widescreen</PresentationFormat>
  <Paragraphs>36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2020-12-21T23:27:20Z</dcterms:created>
  <dcterms:modified xsi:type="dcterms:W3CDTF">2022-05-23T18:59:48Z</dcterms:modified>
</cp:coreProperties>
</file>