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2" autoAdjust="0"/>
    <p:restoredTop sz="86447"/>
  </p:normalViewPr>
  <p:slideViewPr>
    <p:cSldViewPr snapToGrid="0" snapToObjects="1">
      <p:cViewPr varScale="1">
        <p:scale>
          <a:sx n="128" d="100"/>
          <a:sy n="128" d="100"/>
        </p:scale>
        <p:origin x="88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951169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0649&amp;utm_source=integrated+content&amp;utm_campaign=/content/project-timeline-templates&amp;utm_medium=3-Month+Project+Timeline+powerpoint+10649&amp;lpa=3-Month+Project+Timeline+powerpoint+1064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Titles, Tasks, and % of Task Complete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over a period of 3 months.  Add Start and End Dates, Milestone Dates, or additional Task Information within each bar.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3-MONTH PROJECT TIMELINE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3-MONTH PROJECT TIMELINE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34932062"/>
              </p:ext>
            </p:extLst>
          </p:nvPr>
        </p:nvGraphicFramePr>
        <p:xfrm>
          <a:off x="327121" y="425489"/>
          <a:ext cx="11420121"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797032">
                  <a:extLst>
                    <a:ext uri="{9D8B030D-6E8A-4147-A177-3AD203B41FA5}">
                      <a16:colId xmlns:a16="http://schemas.microsoft.com/office/drawing/2014/main" val="187052363"/>
                    </a:ext>
                  </a:extLst>
                </a:gridCol>
                <a:gridCol w="2430870">
                  <a:extLst>
                    <a:ext uri="{9D8B030D-6E8A-4147-A177-3AD203B41FA5}">
                      <a16:colId xmlns:a16="http://schemas.microsoft.com/office/drawing/2014/main" val="745651107"/>
                    </a:ext>
                  </a:extLst>
                </a:gridCol>
                <a:gridCol w="2430870">
                  <a:extLst>
                    <a:ext uri="{9D8B030D-6E8A-4147-A177-3AD203B41FA5}">
                      <a16:colId xmlns:a16="http://schemas.microsoft.com/office/drawing/2014/main" val="3839570682"/>
                    </a:ext>
                  </a:extLst>
                </a:gridCol>
                <a:gridCol w="2430870">
                  <a:extLst>
                    <a:ext uri="{9D8B030D-6E8A-4147-A177-3AD203B41FA5}">
                      <a16:colId xmlns:a16="http://schemas.microsoft.com/office/drawing/2014/main" val="3893106002"/>
                    </a:ext>
                  </a:extLst>
                </a:gridCol>
              </a:tblGrid>
              <a:tr h="335256">
                <a:tc>
                  <a:txBody>
                    <a:bodyPr/>
                    <a:lstStyle/>
                    <a:p>
                      <a:pPr>
                        <a:lnSpc>
                          <a:spcPct val="100000"/>
                        </a:lnSpc>
                      </a:pPr>
                      <a:r>
                        <a:rPr lang="en-US" sz="8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800" dirty="0">
                          <a:solidFill>
                            <a:schemeClr val="tx1"/>
                          </a:solidFill>
                          <a:latin typeface="Century Gothic" panose="020B0502020202020204" pitchFamily="34" charset="0"/>
                        </a:rPr>
                        <a:t>% of TASK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1" dirty="0">
                          <a:solidFill>
                            <a:schemeClr val="tx1"/>
                          </a:solidFill>
                          <a:latin typeface="Century Gothic" panose="020B0502020202020204" pitchFamily="34" charset="0"/>
                        </a:rPr>
                        <a:t>PROJECT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63%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en-US" sz="1000" b="1" dirty="0">
                          <a:solidFill>
                            <a:schemeClr val="tx1"/>
                          </a:solidFill>
                          <a:latin typeface="Century Gothic" panose="020B0502020202020204" pitchFamily="34" charset="0"/>
                        </a:rPr>
                        <a:t>PROJECT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44%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1561401"/>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en-US" sz="1000" b="1" dirty="0">
                          <a:solidFill>
                            <a:schemeClr val="tx1"/>
                          </a:solidFill>
                          <a:latin typeface="Century Gothic" panose="020B0502020202020204" pitchFamily="34" charset="0"/>
                        </a:rPr>
                        <a:t>PROJECT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73712439"/>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7232956"/>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870967119"/>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533735" y="808878"/>
            <a:ext cx="1753154"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4533735" y="1134486"/>
            <a:ext cx="710069"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49092" y="1449720"/>
            <a:ext cx="955015"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3-MONTH PROJECT TIMELINE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585092946"/>
              </p:ext>
            </p:extLst>
          </p:nvPr>
        </p:nvGraphicFramePr>
        <p:xfrm>
          <a:off x="327121" y="425489"/>
          <a:ext cx="11420121"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797032">
                  <a:extLst>
                    <a:ext uri="{9D8B030D-6E8A-4147-A177-3AD203B41FA5}">
                      <a16:colId xmlns:a16="http://schemas.microsoft.com/office/drawing/2014/main" val="187052363"/>
                    </a:ext>
                  </a:extLst>
                </a:gridCol>
                <a:gridCol w="2430870">
                  <a:extLst>
                    <a:ext uri="{9D8B030D-6E8A-4147-A177-3AD203B41FA5}">
                      <a16:colId xmlns:a16="http://schemas.microsoft.com/office/drawing/2014/main" val="745651107"/>
                    </a:ext>
                  </a:extLst>
                </a:gridCol>
                <a:gridCol w="2430870">
                  <a:extLst>
                    <a:ext uri="{9D8B030D-6E8A-4147-A177-3AD203B41FA5}">
                      <a16:colId xmlns:a16="http://schemas.microsoft.com/office/drawing/2014/main" val="3839570682"/>
                    </a:ext>
                  </a:extLst>
                </a:gridCol>
                <a:gridCol w="2430870">
                  <a:extLst>
                    <a:ext uri="{9D8B030D-6E8A-4147-A177-3AD203B41FA5}">
                      <a16:colId xmlns:a16="http://schemas.microsoft.com/office/drawing/2014/main" val="3893106002"/>
                    </a:ext>
                  </a:extLst>
                </a:gridCol>
              </a:tblGrid>
              <a:tr h="335256">
                <a:tc>
                  <a:txBody>
                    <a:bodyPr/>
                    <a:lstStyle/>
                    <a:p>
                      <a:pPr>
                        <a:lnSpc>
                          <a:spcPct val="100000"/>
                        </a:lnSpc>
                      </a:pPr>
                      <a:r>
                        <a:rPr lang="en-US" sz="8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800" dirty="0">
                          <a:solidFill>
                            <a:schemeClr val="tx1"/>
                          </a:solidFill>
                          <a:latin typeface="Century Gothic" panose="020B0502020202020204" pitchFamily="34" charset="0"/>
                        </a:rPr>
                        <a:t>% of TASK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1" dirty="0">
                          <a:solidFill>
                            <a:schemeClr val="tx1"/>
                          </a:solidFill>
                          <a:latin typeface="Century Gothic" panose="020B0502020202020204" pitchFamily="34" charset="0"/>
                        </a:rPr>
                        <a:t>PROJECT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en-US" sz="1000" b="1" dirty="0">
                          <a:solidFill>
                            <a:schemeClr val="tx1"/>
                          </a:solidFill>
                          <a:latin typeface="Century Gothic" panose="020B0502020202020204" pitchFamily="34" charset="0"/>
                        </a:rPr>
                        <a:t>PROJECT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1561401"/>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en-US" sz="1000" b="1" dirty="0">
                          <a:solidFill>
                            <a:schemeClr val="tx1"/>
                          </a:solidFill>
                          <a:latin typeface="Century Gothic" panose="020B0502020202020204" pitchFamily="34" charset="0"/>
                        </a:rPr>
                        <a:t>PROJECT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73712439"/>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7232956"/>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870967119"/>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533735" y="808878"/>
            <a:ext cx="182880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4533734" y="1134486"/>
            <a:ext cx="914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533735" y="1449720"/>
            <a:ext cx="91440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533734" y="1782364"/>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533735" y="2097598"/>
            <a:ext cx="9144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533735" y="2434121"/>
            <a:ext cx="182880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533735" y="2764608"/>
            <a:ext cx="91440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533735" y="3090296"/>
            <a:ext cx="91440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4533735" y="3401302"/>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C8FAABF7-CF44-A847-B0BC-190595132FDE}"/>
              </a:ext>
            </a:extLst>
          </p:cNvPr>
          <p:cNvSpPr/>
          <p:nvPr/>
        </p:nvSpPr>
        <p:spPr>
          <a:xfrm>
            <a:off x="4533735" y="3739007"/>
            <a:ext cx="914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4533735" y="4054241"/>
            <a:ext cx="182880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4533734" y="4386885"/>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4533735" y="4702119"/>
            <a:ext cx="9144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0" name="Rectangle 59">
            <a:extLst>
              <a:ext uri="{FF2B5EF4-FFF2-40B4-BE49-F238E27FC236}">
                <a16:creationId xmlns:a16="http://schemas.microsoft.com/office/drawing/2014/main" id="{B8A9222A-8FD5-5048-8CE9-35F0231BABFF}"/>
              </a:ext>
            </a:extLst>
          </p:cNvPr>
          <p:cNvSpPr/>
          <p:nvPr/>
        </p:nvSpPr>
        <p:spPr>
          <a:xfrm>
            <a:off x="4533735" y="5038642"/>
            <a:ext cx="91440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1" name="Rectangle 60">
            <a:extLst>
              <a:ext uri="{FF2B5EF4-FFF2-40B4-BE49-F238E27FC236}">
                <a16:creationId xmlns:a16="http://schemas.microsoft.com/office/drawing/2014/main" id="{2B239910-7A02-344C-BA66-D272DE5F5D13}"/>
              </a:ext>
            </a:extLst>
          </p:cNvPr>
          <p:cNvSpPr/>
          <p:nvPr/>
        </p:nvSpPr>
        <p:spPr>
          <a:xfrm>
            <a:off x="4533734" y="5369129"/>
            <a:ext cx="91440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5828024"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6648502"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8855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774C832-6255-4D3D-B8AA-A923C8CC64C3}" vid="{F203B85D-E17A-4767-9E58-6014332023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IC-3-Month-Gantt-Chart-Template_PowerPoint - SR edits</Template>
  <TotalTime>34</TotalTime>
  <Words>423</Words>
  <Application>Microsoft Macintosh PowerPoint</Application>
  <PresentationFormat>Widescreen</PresentationFormat>
  <Paragraphs>117</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2020-10-14T18:08:53Z</dcterms:created>
  <dcterms:modified xsi:type="dcterms:W3CDTF">2022-06-17T17:34:26Z</dcterms:modified>
</cp:coreProperties>
</file>