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sldIdLst>
    <p:sldId id="354" r:id="rId2"/>
    <p:sldId id="361" r:id="rId3"/>
    <p:sldId id="364" r:id="rId4"/>
    <p:sldId id="362" r:id="rId5"/>
    <p:sldId id="363" r:id="rId6"/>
    <p:sldId id="356" r:id="rId7"/>
    <p:sldId id="357" r:id="rId8"/>
    <p:sldId id="358" r:id="rId9"/>
    <p:sldId id="359" r:id="rId10"/>
    <p:sldId id="360" r:id="rId11"/>
    <p:sldId id="365" r:id="rId12"/>
    <p:sldId id="355" r:id="rId13"/>
    <p:sldId id="29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23C9"/>
    <a:srgbClr val="12C2B7"/>
    <a:srgbClr val="D7EEB2"/>
    <a:srgbClr val="F3FEEC"/>
    <a:srgbClr val="F1FEE3"/>
    <a:srgbClr val="E6FDF3"/>
    <a:srgbClr val="E1F7ED"/>
    <a:srgbClr val="C2F0DF"/>
    <a:srgbClr val="EAEEF3"/>
    <a:srgbClr val="F7F9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27" autoAdjust="0"/>
    <p:restoredTop sz="86447"/>
  </p:normalViewPr>
  <p:slideViewPr>
    <p:cSldViewPr snapToGrid="0" snapToObjects="1">
      <p:cViewPr varScale="1">
        <p:scale>
          <a:sx n="128" d="100"/>
          <a:sy n="128" d="100"/>
        </p:scale>
        <p:origin x="664"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1"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6/14/22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6/14/22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6/14/22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6/14/22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6/14/22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6/14/22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6/14/22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6/14/22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6/14/22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6/14/22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6/14/22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6/14/22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6/14/22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hyperlink" Target="https://www.smartsheet.com/try-it?trp=11418&amp;utm_source=integrated+content&amp;utm_campaign=/content/agile-raci-templates&amp;utm_medium=Agile+Planning+RACI+Presentation+powerpoint+11418&amp;lpa=Agile+Planning+RACI+Presentation+powerpoint+11418&amp;lx=PFpZZjisDNTS-Ddigi3MyABAgeTPLDIL8TQRu558b7w" TargetMode="External"/><Relationship Id="rId12" Type="http://schemas.openxmlformats.org/officeDocument/2006/relationships/image" Target="../media/image10.png"/><Relationship Id="rId2" Type="http://schemas.openxmlformats.org/officeDocument/2006/relationships/image" Target="../media/image1.jpg"/><Relationship Id="rId16" Type="http://schemas.openxmlformats.org/officeDocument/2006/relationships/image" Target="../media/image14.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9.png"/><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3.svg"/><Relationship Id="rId9" Type="http://schemas.openxmlformats.org/officeDocument/2006/relationships/image" Target="../media/image7.png"/><Relationship Id="rId14" Type="http://schemas.openxmlformats.org/officeDocument/2006/relationships/image" Target="../media/image12.sv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18.svg"/><Relationship Id="rId12"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0.svg"/><Relationship Id="rId4" Type="http://schemas.openxmlformats.org/officeDocument/2006/relationships/image" Target="../media/image16.sv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1.png"/><Relationship Id="rId3" Type="http://schemas.openxmlformats.org/officeDocument/2006/relationships/image" Target="../media/image7.png"/><Relationship Id="rId7" Type="http://schemas.openxmlformats.org/officeDocument/2006/relationships/image" Target="../media/image17.png"/><Relationship Id="rId12"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0.svg"/><Relationship Id="rId5" Type="http://schemas.openxmlformats.org/officeDocument/2006/relationships/image" Target="../media/image16.svg"/><Relationship Id="rId10"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image" Target="../media/image8.png"/><Relationship Id="rId14" Type="http://schemas.openxmlformats.org/officeDocument/2006/relationships/image" Target="../media/image22.svg"/></Relationships>
</file>

<file path=ppt/slides/_rels/slide12.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13.png"/><Relationship Id="rId7" Type="http://schemas.openxmlformats.org/officeDocument/2006/relationships/image" Target="../media/image4.png"/><Relationship Id="rId2" Type="http://schemas.openxmlformats.org/officeDocument/2006/relationships/image" Target="../media/image27.jp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10" Type="http://schemas.openxmlformats.org/officeDocument/2006/relationships/image" Target="../media/image12.svg"/><Relationship Id="rId4" Type="http://schemas.openxmlformats.org/officeDocument/2006/relationships/image" Target="../media/image14.svg"/><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1.png"/><Relationship Id="rId3" Type="http://schemas.openxmlformats.org/officeDocument/2006/relationships/image" Target="../media/image7.png"/><Relationship Id="rId7" Type="http://schemas.openxmlformats.org/officeDocument/2006/relationships/image" Target="../media/image17.png"/><Relationship Id="rId12"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0.svg"/><Relationship Id="rId5" Type="http://schemas.openxmlformats.org/officeDocument/2006/relationships/image" Target="../media/image16.svg"/><Relationship Id="rId10"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image" Target="../media/image8.png"/><Relationship Id="rId14" Type="http://schemas.openxmlformats.org/officeDocument/2006/relationships/image" Target="../media/image22.sv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18.sv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image" Target="../media/image7.png"/><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0.png"/><Relationship Id="rId5" Type="http://schemas.openxmlformats.org/officeDocument/2006/relationships/image" Target="../media/image9.png"/><Relationship Id="rId15" Type="http://schemas.openxmlformats.org/officeDocument/2006/relationships/image" Target="../media/image24.png"/><Relationship Id="rId10" Type="http://schemas.openxmlformats.org/officeDocument/2006/relationships/image" Target="../media/image20.svg"/><Relationship Id="rId4" Type="http://schemas.openxmlformats.org/officeDocument/2006/relationships/image" Target="../media/image16.svg"/><Relationship Id="rId9" Type="http://schemas.openxmlformats.org/officeDocument/2006/relationships/image" Target="../media/image19.png"/><Relationship Id="rId14" Type="http://schemas.openxmlformats.org/officeDocument/2006/relationships/image" Target="../media/image23.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18.sv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image" Target="../media/image7.png"/><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0.png"/><Relationship Id="rId5" Type="http://schemas.openxmlformats.org/officeDocument/2006/relationships/image" Target="../media/image9.png"/><Relationship Id="rId15" Type="http://schemas.openxmlformats.org/officeDocument/2006/relationships/image" Target="../media/image24.png"/><Relationship Id="rId10" Type="http://schemas.openxmlformats.org/officeDocument/2006/relationships/image" Target="../media/image20.svg"/><Relationship Id="rId4" Type="http://schemas.openxmlformats.org/officeDocument/2006/relationships/image" Target="../media/image16.svg"/><Relationship Id="rId9" Type="http://schemas.openxmlformats.org/officeDocument/2006/relationships/image" Target="../media/image19.png"/><Relationship Id="rId14"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18.svg"/><Relationship Id="rId12"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0.svg"/><Relationship Id="rId4" Type="http://schemas.openxmlformats.org/officeDocument/2006/relationships/image" Target="../media/image16.sv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18.svg"/><Relationship Id="rId12"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0.svg"/><Relationship Id="rId4" Type="http://schemas.openxmlformats.org/officeDocument/2006/relationships/image" Target="../media/image16.sv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18.svg"/><Relationship Id="rId12"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0.svg"/><Relationship Id="rId4" Type="http://schemas.openxmlformats.org/officeDocument/2006/relationships/image" Target="../media/image16.sv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18.svg"/><Relationship Id="rId12"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0.svg"/><Relationship Id="rId4" Type="http://schemas.openxmlformats.org/officeDocument/2006/relationships/image" Target="../media/image16.sv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18.svg"/><Relationship Id="rId12"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0.svg"/><Relationship Id="rId4" Type="http://schemas.openxmlformats.org/officeDocument/2006/relationships/image" Target="../media/image16.sv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Abstract white geometric texture">
            <a:extLst>
              <a:ext uri="{FF2B5EF4-FFF2-40B4-BE49-F238E27FC236}">
                <a16:creationId xmlns:a16="http://schemas.microsoft.com/office/drawing/2014/main" id="{B8936726-C425-23F7-7768-C2E1F6C22E5C}"/>
              </a:ext>
            </a:extLst>
          </p:cNvPr>
          <p:cNvPicPr>
            <a:picLocks noChangeAspect="1"/>
          </p:cNvPicPr>
          <p:nvPr/>
        </p:nvPicPr>
        <p:blipFill>
          <a:blip r:embed="rId2"/>
          <a:stretch>
            <a:fillRect/>
          </a:stretch>
        </p:blipFill>
        <p:spPr>
          <a:xfrm>
            <a:off x="-11373" y="0"/>
            <a:ext cx="12203371" cy="6858000"/>
          </a:xfrm>
          <a:prstGeom prst="rect">
            <a:avLst/>
          </a:prstGeom>
        </p:spPr>
      </p:pic>
      <p:pic>
        <p:nvPicPr>
          <p:cNvPr id="23" name="Graphic 22">
            <a:extLst>
              <a:ext uri="{FF2B5EF4-FFF2-40B4-BE49-F238E27FC236}">
                <a16:creationId xmlns:a16="http://schemas.microsoft.com/office/drawing/2014/main" id="{FA55D576-8D25-3A59-202A-DED2D7365A4C}"/>
              </a:ext>
            </a:extLst>
          </p:cNvPr>
          <p:cNvPicPr>
            <a:picLocks noChangeAspect="1"/>
          </p:cNvPicPr>
          <p:nvPr/>
        </p:nvPicPr>
        <p:blipFill>
          <a:blip r:embed="rId3">
            <a:alphaModFix amt="60000"/>
            <a:extLst>
              <a:ext uri="{96DAC541-7B7A-43D3-8B79-37D633B846F1}">
                <asvg:svgBlip xmlns:asvg="http://schemas.microsoft.com/office/drawing/2016/SVG/main" r:embed="rId4"/>
              </a:ext>
            </a:extLst>
          </a:blip>
          <a:stretch>
            <a:fillRect/>
          </a:stretch>
        </p:blipFill>
        <p:spPr>
          <a:xfrm>
            <a:off x="4162134" y="4240617"/>
            <a:ext cx="984346" cy="984346"/>
          </a:xfrm>
          <a:prstGeom prst="rect">
            <a:avLst/>
          </a:prstGeom>
        </p:spPr>
      </p:pic>
      <p:pic>
        <p:nvPicPr>
          <p:cNvPr id="29" name="Graphic 28">
            <a:extLst>
              <a:ext uri="{FF2B5EF4-FFF2-40B4-BE49-F238E27FC236}">
                <a16:creationId xmlns:a16="http://schemas.microsoft.com/office/drawing/2014/main" id="{7349A670-D4A6-C5DB-89E4-326055BB6A0C}"/>
              </a:ext>
            </a:extLst>
          </p:cNvPr>
          <p:cNvPicPr>
            <a:picLocks noChangeAspect="1"/>
          </p:cNvPicPr>
          <p:nvPr/>
        </p:nvPicPr>
        <p:blipFill>
          <a:blip r:embed="rId5">
            <a:alphaModFix amt="40000"/>
            <a:extLst>
              <a:ext uri="{96DAC541-7B7A-43D3-8B79-37D633B846F1}">
                <asvg:svgBlip xmlns:asvg="http://schemas.microsoft.com/office/drawing/2016/SVG/main" r:embed="rId6"/>
              </a:ext>
            </a:extLst>
          </a:blip>
          <a:stretch>
            <a:fillRect/>
          </a:stretch>
        </p:blipFill>
        <p:spPr>
          <a:xfrm>
            <a:off x="5209328" y="3075905"/>
            <a:ext cx="1234008" cy="1234008"/>
          </a:xfrm>
          <a:prstGeom prst="rect">
            <a:avLst/>
          </a:prstGeom>
        </p:spPr>
      </p:pic>
      <p:pic>
        <p:nvPicPr>
          <p:cNvPr id="4" name="Picture 3">
            <a:hlinkClick r:id="rId7"/>
            <a:extLst>
              <a:ext uri="{FF2B5EF4-FFF2-40B4-BE49-F238E27FC236}">
                <a16:creationId xmlns:a16="http://schemas.microsoft.com/office/drawing/2014/main" id="{4AEB8225-3AA8-AF48-AD51-3F5F53316D6B}"/>
              </a:ext>
            </a:extLst>
          </p:cNvPr>
          <p:cNvPicPr>
            <a:picLocks noChangeAspect="1"/>
          </p:cNvPicPr>
          <p:nvPr/>
        </p:nvPicPr>
        <p:blipFill>
          <a:blip r:embed="rId8"/>
          <a:stretch>
            <a:fillRect/>
          </a:stretch>
        </p:blipFill>
        <p:spPr>
          <a:xfrm>
            <a:off x="8405403" y="317165"/>
            <a:ext cx="3388574" cy="470251"/>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461665"/>
          </a:xfrm>
          <a:prstGeom prst="rect">
            <a:avLst/>
          </a:prstGeom>
          <a:noFill/>
        </p:spPr>
        <p:txBody>
          <a:bodyPr wrap="square" rtlCol="0">
            <a:spAutoFit/>
          </a:bodyPr>
          <a:lstStyle/>
          <a:p>
            <a:r>
              <a:rPr lang="en-US" sz="2400" b="1" dirty="0">
                <a:solidFill>
                  <a:schemeClr val="tx1">
                    <a:lumMod val="75000"/>
                    <a:lumOff val="25000"/>
                  </a:schemeClr>
                </a:solidFill>
                <a:latin typeface="Century Gothic" panose="020B0502020202020204" pitchFamily="34" charset="0"/>
              </a:rPr>
              <a:t>AGILE PLANNING RACI PRESENTATION TEMPLATE</a:t>
            </a:r>
          </a:p>
        </p:txBody>
      </p:sp>
      <p:sp>
        <p:nvSpPr>
          <p:cNvPr id="92" name="TextBox 91">
            <a:extLst>
              <a:ext uri="{FF2B5EF4-FFF2-40B4-BE49-F238E27FC236}">
                <a16:creationId xmlns:a16="http://schemas.microsoft.com/office/drawing/2014/main" id="{15002CF0-EA59-CE43-9D0C-B9955C66D425}"/>
              </a:ext>
            </a:extLst>
          </p:cNvPr>
          <p:cNvSpPr txBox="1"/>
          <p:nvPr/>
        </p:nvSpPr>
        <p:spPr>
          <a:xfrm>
            <a:off x="411377" y="1720840"/>
            <a:ext cx="4436496" cy="3416320"/>
          </a:xfrm>
          <a:prstGeom prst="rect">
            <a:avLst/>
          </a:prstGeom>
          <a:noFill/>
        </p:spPr>
        <p:txBody>
          <a:bodyPr wrap="square" rtlCol="0">
            <a:spAutoFit/>
          </a:bodyPr>
          <a:lstStyle/>
          <a:p>
            <a:r>
              <a:rPr lang="en-US" sz="7200" dirty="0">
                <a:solidFill>
                  <a:schemeClr val="tx1">
                    <a:lumMod val="65000"/>
                    <a:lumOff val="35000"/>
                  </a:schemeClr>
                </a:solidFill>
                <a:latin typeface="Century Gothic" panose="020B0502020202020204" pitchFamily="34" charset="0"/>
              </a:rPr>
              <a:t>Agile Planning RACI</a:t>
            </a:r>
          </a:p>
        </p:txBody>
      </p:sp>
      <p:sp>
        <p:nvSpPr>
          <p:cNvPr id="11" name="TextBox 10">
            <a:extLst>
              <a:ext uri="{FF2B5EF4-FFF2-40B4-BE49-F238E27FC236}">
                <a16:creationId xmlns:a16="http://schemas.microsoft.com/office/drawing/2014/main" id="{337A3371-9EA4-4C46-A817-F8A47B8962FF}"/>
              </a:ext>
            </a:extLst>
          </p:cNvPr>
          <p:cNvSpPr txBox="1"/>
          <p:nvPr/>
        </p:nvSpPr>
        <p:spPr>
          <a:xfrm>
            <a:off x="552991" y="5779571"/>
            <a:ext cx="8138087" cy="523220"/>
          </a:xfrm>
          <a:prstGeom prst="rect">
            <a:avLst/>
          </a:prstGeom>
          <a:noFill/>
        </p:spPr>
        <p:txBody>
          <a:bodyPr wrap="square" rtlCol="0">
            <a:spAutoFit/>
          </a:bodyPr>
          <a:lstStyle/>
          <a:p>
            <a:r>
              <a:rPr lang="en-US" sz="1400" dirty="0">
                <a:solidFill>
                  <a:schemeClr val="bg1">
                    <a:lumMod val="50000"/>
                  </a:schemeClr>
                </a:solidFill>
                <a:latin typeface="Century Gothic" panose="020B0502020202020204" pitchFamily="34" charset="0"/>
              </a:rPr>
              <a:t>00/00/0000</a:t>
            </a:r>
          </a:p>
          <a:p>
            <a:r>
              <a:rPr lang="en-US" sz="1400" dirty="0">
                <a:solidFill>
                  <a:schemeClr val="bg1">
                    <a:lumMod val="50000"/>
                  </a:schemeClr>
                </a:solidFill>
                <a:latin typeface="Century Gothic" panose="020B0502020202020204" pitchFamily="34" charset="0"/>
              </a:rPr>
              <a:t> </a:t>
            </a:r>
          </a:p>
        </p:txBody>
      </p:sp>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9"/>
          <a:stretch>
            <a:fillRect/>
          </a:stretch>
        </p:blipFill>
        <p:spPr>
          <a:xfrm>
            <a:off x="6223279" y="1225667"/>
            <a:ext cx="1234008" cy="1234008"/>
          </a:xfrm>
          <a:prstGeom prst="rect">
            <a:avLst/>
          </a:prstGeom>
        </p:spPr>
      </p:pic>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10"/>
          <a:stretch>
            <a:fillRect/>
          </a:stretch>
        </p:blipFill>
        <p:spPr>
          <a:xfrm>
            <a:off x="6223279" y="2537967"/>
            <a:ext cx="1234008" cy="1234008"/>
          </a:xfrm>
          <a:prstGeom prst="rect">
            <a:avLst/>
          </a:prstGeom>
        </p:spPr>
      </p:pic>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11"/>
          <a:stretch>
            <a:fillRect/>
          </a:stretch>
        </p:blipFill>
        <p:spPr>
          <a:xfrm>
            <a:off x="6223279" y="3850267"/>
            <a:ext cx="1234008" cy="1234008"/>
          </a:xfrm>
          <a:prstGeom prst="rect">
            <a:avLst/>
          </a:prstGeom>
        </p:spPr>
      </p:pic>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12"/>
          <a:stretch>
            <a:fillRect/>
          </a:stretch>
        </p:blipFill>
        <p:spPr>
          <a:xfrm>
            <a:off x="6223279" y="5162567"/>
            <a:ext cx="1234008" cy="1234008"/>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7520135" y="1474126"/>
            <a:ext cx="4722954" cy="707886"/>
          </a:xfrm>
          <a:prstGeom prst="rect">
            <a:avLst/>
          </a:prstGeom>
          <a:noFill/>
        </p:spPr>
        <p:txBody>
          <a:bodyPr wrap="square" rtlCol="0">
            <a:spAutoFit/>
          </a:bodyPr>
          <a:lstStyle/>
          <a:p>
            <a:r>
              <a:rPr lang="en-US" sz="4000" spc="300" dirty="0">
                <a:solidFill>
                  <a:srgbClr val="C524CE"/>
                </a:solidFill>
                <a:latin typeface="Century Gothic" panose="020B0502020202020204" pitchFamily="34" charset="0"/>
              </a:rPr>
              <a:t>RESPONSIBLE</a:t>
            </a:r>
          </a:p>
        </p:txBody>
      </p:sp>
      <p:sp>
        <p:nvSpPr>
          <p:cNvPr id="18" name="TextBox 17">
            <a:extLst>
              <a:ext uri="{FF2B5EF4-FFF2-40B4-BE49-F238E27FC236}">
                <a16:creationId xmlns:a16="http://schemas.microsoft.com/office/drawing/2014/main" id="{1ECF7B09-295E-295E-5B15-7EC0B4824531}"/>
              </a:ext>
            </a:extLst>
          </p:cNvPr>
          <p:cNvSpPr txBox="1"/>
          <p:nvPr/>
        </p:nvSpPr>
        <p:spPr>
          <a:xfrm>
            <a:off x="7520135" y="2786426"/>
            <a:ext cx="4722954" cy="707886"/>
          </a:xfrm>
          <a:prstGeom prst="rect">
            <a:avLst/>
          </a:prstGeom>
          <a:noFill/>
        </p:spPr>
        <p:txBody>
          <a:bodyPr wrap="square" rtlCol="0">
            <a:spAutoFit/>
          </a:bodyPr>
          <a:lstStyle/>
          <a:p>
            <a:r>
              <a:rPr lang="en-US" sz="4000" spc="300" dirty="0">
                <a:solidFill>
                  <a:srgbClr val="FF0000"/>
                </a:solidFill>
                <a:latin typeface="Century Gothic" panose="020B0502020202020204" pitchFamily="34" charset="0"/>
              </a:rPr>
              <a:t>ACCOUNTABLE</a:t>
            </a:r>
          </a:p>
        </p:txBody>
      </p:sp>
      <p:sp>
        <p:nvSpPr>
          <p:cNvPr id="19" name="TextBox 18">
            <a:extLst>
              <a:ext uri="{FF2B5EF4-FFF2-40B4-BE49-F238E27FC236}">
                <a16:creationId xmlns:a16="http://schemas.microsoft.com/office/drawing/2014/main" id="{7A07CFED-5F60-7FF1-4FC9-7C1769DF92F6}"/>
              </a:ext>
            </a:extLst>
          </p:cNvPr>
          <p:cNvSpPr txBox="1"/>
          <p:nvPr/>
        </p:nvSpPr>
        <p:spPr>
          <a:xfrm>
            <a:off x="7516367" y="4098726"/>
            <a:ext cx="4722954" cy="707886"/>
          </a:xfrm>
          <a:prstGeom prst="rect">
            <a:avLst/>
          </a:prstGeom>
          <a:noFill/>
        </p:spPr>
        <p:txBody>
          <a:bodyPr wrap="square" rtlCol="0">
            <a:spAutoFit/>
          </a:bodyPr>
          <a:lstStyle/>
          <a:p>
            <a:r>
              <a:rPr lang="en-US" sz="4000" spc="300" dirty="0">
                <a:solidFill>
                  <a:srgbClr val="13C9BE"/>
                </a:solidFill>
                <a:latin typeface="Century Gothic" panose="020B0502020202020204" pitchFamily="34" charset="0"/>
              </a:rPr>
              <a:t>CONSULTED</a:t>
            </a:r>
          </a:p>
        </p:txBody>
      </p:sp>
      <p:sp>
        <p:nvSpPr>
          <p:cNvPr id="20" name="TextBox 19">
            <a:extLst>
              <a:ext uri="{FF2B5EF4-FFF2-40B4-BE49-F238E27FC236}">
                <a16:creationId xmlns:a16="http://schemas.microsoft.com/office/drawing/2014/main" id="{2CCC8ACA-D8AE-7C84-431B-B9723C817D97}"/>
              </a:ext>
            </a:extLst>
          </p:cNvPr>
          <p:cNvSpPr txBox="1"/>
          <p:nvPr/>
        </p:nvSpPr>
        <p:spPr>
          <a:xfrm>
            <a:off x="7516367" y="5411026"/>
            <a:ext cx="4722954" cy="707886"/>
          </a:xfrm>
          <a:prstGeom prst="rect">
            <a:avLst/>
          </a:prstGeom>
          <a:noFill/>
        </p:spPr>
        <p:txBody>
          <a:bodyPr wrap="square" rtlCol="0">
            <a:spAutoFit/>
          </a:bodyPr>
          <a:lstStyle/>
          <a:p>
            <a:r>
              <a:rPr lang="en-US" sz="4000" spc="300" dirty="0">
                <a:solidFill>
                  <a:srgbClr val="FFA800"/>
                </a:solidFill>
                <a:latin typeface="Century Gothic" panose="020B0502020202020204" pitchFamily="34" charset="0"/>
              </a:rPr>
              <a:t>INFORMED</a:t>
            </a:r>
          </a:p>
        </p:txBody>
      </p:sp>
      <p:pic>
        <p:nvPicPr>
          <p:cNvPr id="36" name="Graphic 35">
            <a:extLst>
              <a:ext uri="{FF2B5EF4-FFF2-40B4-BE49-F238E27FC236}">
                <a16:creationId xmlns:a16="http://schemas.microsoft.com/office/drawing/2014/main" id="{027DF61D-E447-4E54-8F90-EBDAE66FD128}"/>
              </a:ext>
            </a:extLst>
          </p:cNvPr>
          <p:cNvPicPr>
            <a:picLocks noChangeAspect="1"/>
          </p:cNvPicPr>
          <p:nvPr/>
        </p:nvPicPr>
        <p:blipFill>
          <a:blip r:embed="rId13">
            <a:alphaModFix amt="70000"/>
            <a:extLst>
              <a:ext uri="{96DAC541-7B7A-43D3-8B79-37D633B846F1}">
                <asvg:svgBlip xmlns:asvg="http://schemas.microsoft.com/office/drawing/2016/SVG/main" r:embed="rId14"/>
              </a:ext>
            </a:extLst>
          </a:blip>
          <a:stretch>
            <a:fillRect/>
          </a:stretch>
        </p:blipFill>
        <p:spPr>
          <a:xfrm>
            <a:off x="5008195" y="5510378"/>
            <a:ext cx="984346" cy="984346"/>
          </a:xfrm>
          <a:prstGeom prst="rect">
            <a:avLst/>
          </a:prstGeom>
        </p:spPr>
      </p:pic>
      <p:pic>
        <p:nvPicPr>
          <p:cNvPr id="8" name="Graphic 7">
            <a:extLst>
              <a:ext uri="{FF2B5EF4-FFF2-40B4-BE49-F238E27FC236}">
                <a16:creationId xmlns:a16="http://schemas.microsoft.com/office/drawing/2014/main" id="{56A1D48F-A0EE-C887-2987-95CA77EE6C2F}"/>
              </a:ext>
            </a:extLst>
          </p:cNvPr>
          <p:cNvPicPr>
            <a:picLocks noChangeAspect="1"/>
          </p:cNvPicPr>
          <p:nvPr/>
        </p:nvPicPr>
        <p:blipFill>
          <a:blip r:embed="rId15">
            <a:alphaModFix amt="50000"/>
            <a:extLst>
              <a:ext uri="{96DAC541-7B7A-43D3-8B79-37D633B846F1}">
                <asvg:svgBlip xmlns:asvg="http://schemas.microsoft.com/office/drawing/2016/SVG/main" r:embed="rId16"/>
              </a:ext>
            </a:extLst>
          </a:blip>
          <a:stretch>
            <a:fillRect/>
          </a:stretch>
        </p:blipFill>
        <p:spPr>
          <a:xfrm>
            <a:off x="4003268" y="1210259"/>
            <a:ext cx="1497100" cy="1497100"/>
          </a:xfrm>
          <a:prstGeom prst="rect">
            <a:avLst/>
          </a:prstGeom>
        </p:spPr>
      </p:pic>
      <p:sp>
        <p:nvSpPr>
          <p:cNvPr id="10" name="Oval 9">
            <a:extLst>
              <a:ext uri="{FF2B5EF4-FFF2-40B4-BE49-F238E27FC236}">
                <a16:creationId xmlns:a16="http://schemas.microsoft.com/office/drawing/2014/main" id="{0A4BE9AC-DA35-9B54-693C-B611E305506E}"/>
              </a:ext>
            </a:extLst>
          </p:cNvPr>
          <p:cNvSpPr/>
          <p:nvPr/>
        </p:nvSpPr>
        <p:spPr>
          <a:xfrm>
            <a:off x="85061" y="6540835"/>
            <a:ext cx="221472" cy="221472"/>
          </a:xfrm>
          <a:prstGeom prst="ellipse">
            <a:avLst/>
          </a:prstGeom>
          <a:solidFill>
            <a:srgbClr val="C52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52FE8392-7B13-5DAF-5440-70D7AB4363D9}"/>
              </a:ext>
            </a:extLst>
          </p:cNvPr>
          <p:cNvSpPr/>
          <p:nvPr/>
        </p:nvSpPr>
        <p:spPr>
          <a:xfrm>
            <a:off x="411377" y="6540835"/>
            <a:ext cx="221472" cy="2214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F7D62F12-363D-8751-7A1F-CCCA13E7E091}"/>
              </a:ext>
            </a:extLst>
          </p:cNvPr>
          <p:cNvSpPr/>
          <p:nvPr/>
        </p:nvSpPr>
        <p:spPr>
          <a:xfrm>
            <a:off x="737693" y="6540086"/>
            <a:ext cx="221472" cy="221472"/>
          </a:xfrm>
          <a:prstGeom prst="ellipse">
            <a:avLst/>
          </a:prstGeom>
          <a:solidFill>
            <a:srgbClr val="13C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7B08147-D40D-6D8A-6518-A5FC4F74E46B}"/>
              </a:ext>
            </a:extLst>
          </p:cNvPr>
          <p:cNvSpPr/>
          <p:nvPr/>
        </p:nvSpPr>
        <p:spPr>
          <a:xfrm>
            <a:off x="1064009" y="6540086"/>
            <a:ext cx="221472" cy="221472"/>
          </a:xfrm>
          <a:prstGeom prst="ellipse">
            <a:avLst/>
          </a:prstGeom>
          <a:solidFill>
            <a:srgbClr val="FFA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4894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707886"/>
          </a:xfrm>
          <a:prstGeom prst="rect">
            <a:avLst/>
          </a:prstGeom>
          <a:noFill/>
        </p:spPr>
        <p:txBody>
          <a:bodyPr wrap="square" rtlCol="0">
            <a:spAutoFit/>
          </a:bodyPr>
          <a:lstStyle/>
          <a:p>
            <a:r>
              <a:rPr lang="en-US" sz="3200" dirty="0">
                <a:solidFill>
                  <a:schemeClr val="tx1">
                    <a:lumMod val="75000"/>
                    <a:lumOff val="25000"/>
                  </a:schemeClr>
                </a:solidFill>
                <a:latin typeface="Century Gothic" panose="020B0502020202020204" pitchFamily="34" charset="0"/>
              </a:rPr>
              <a:t>PHASE 5: </a:t>
            </a:r>
            <a:r>
              <a:rPr lang="en-US" sz="4000" dirty="0">
                <a:solidFill>
                  <a:schemeClr val="tx1">
                    <a:lumMod val="75000"/>
                    <a:lumOff val="25000"/>
                  </a:schemeClr>
                </a:solidFill>
                <a:latin typeface="Century Gothic" panose="020B0502020202020204" pitchFamily="34" charset="0"/>
              </a:rPr>
              <a:t>CLOSE</a:t>
            </a:r>
          </a:p>
        </p:txBody>
      </p:sp>
      <p:grpSp>
        <p:nvGrpSpPr>
          <p:cNvPr id="3" name="Group 2">
            <a:extLst>
              <a:ext uri="{FF2B5EF4-FFF2-40B4-BE49-F238E27FC236}">
                <a16:creationId xmlns:a16="http://schemas.microsoft.com/office/drawing/2014/main" id="{EE9AB4BC-DD0C-5EC7-54A8-674B573A3F81}"/>
              </a:ext>
            </a:extLst>
          </p:cNvPr>
          <p:cNvGrpSpPr/>
          <p:nvPr/>
        </p:nvGrpSpPr>
        <p:grpSpPr>
          <a:xfrm>
            <a:off x="1165996" y="6360925"/>
            <a:ext cx="2534804" cy="359820"/>
            <a:chOff x="5258858" y="4905467"/>
            <a:chExt cx="2534804" cy="359820"/>
          </a:xfrm>
        </p:grpSpPr>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2"/>
            <a:stretch>
              <a:fillRect/>
            </a:stretch>
          </p:blipFill>
          <p:spPr>
            <a:xfrm>
              <a:off x="5589931" y="4905467"/>
              <a:ext cx="355845" cy="355845"/>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5910733" y="4926733"/>
              <a:ext cx="1882929"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RESPONSIBLE</a:t>
              </a:r>
            </a:p>
          </p:txBody>
        </p:sp>
        <p:pic>
          <p:nvPicPr>
            <p:cNvPr id="24" name="Graphic 23">
              <a:extLst>
                <a:ext uri="{FF2B5EF4-FFF2-40B4-BE49-F238E27FC236}">
                  <a16:creationId xmlns:a16="http://schemas.microsoft.com/office/drawing/2014/main" id="{0B70A7D8-AB75-3B42-9545-6296140DDE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8858" y="4936763"/>
              <a:ext cx="274320" cy="274320"/>
            </a:xfrm>
            <a:prstGeom prst="rect">
              <a:avLst/>
            </a:prstGeom>
          </p:spPr>
        </p:pic>
      </p:grpSp>
      <p:grpSp>
        <p:nvGrpSpPr>
          <p:cNvPr id="13" name="Group 12">
            <a:extLst>
              <a:ext uri="{FF2B5EF4-FFF2-40B4-BE49-F238E27FC236}">
                <a16:creationId xmlns:a16="http://schemas.microsoft.com/office/drawing/2014/main" id="{35FE0B54-92D4-E487-B49C-3FA107CD212C}"/>
              </a:ext>
            </a:extLst>
          </p:cNvPr>
          <p:cNvGrpSpPr/>
          <p:nvPr/>
        </p:nvGrpSpPr>
        <p:grpSpPr>
          <a:xfrm>
            <a:off x="7055742" y="6360925"/>
            <a:ext cx="2533718" cy="359820"/>
            <a:chOff x="5258858" y="5662309"/>
            <a:chExt cx="2533718" cy="359820"/>
          </a:xfrm>
        </p:grpSpPr>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5"/>
            <a:stretch>
              <a:fillRect/>
            </a:stretch>
          </p:blipFill>
          <p:spPr>
            <a:xfrm>
              <a:off x="5589931" y="5662309"/>
              <a:ext cx="355845" cy="355845"/>
            </a:xfrm>
            <a:prstGeom prst="rect">
              <a:avLst/>
            </a:prstGeom>
          </p:spPr>
        </p:pic>
        <p:sp>
          <p:nvSpPr>
            <p:cNvPr id="19" name="TextBox 18">
              <a:extLst>
                <a:ext uri="{FF2B5EF4-FFF2-40B4-BE49-F238E27FC236}">
                  <a16:creationId xmlns:a16="http://schemas.microsoft.com/office/drawing/2014/main" id="{7A07CFED-5F60-7FF1-4FC9-7C1769DF92F6}"/>
                </a:ext>
              </a:extLst>
            </p:cNvPr>
            <p:cNvSpPr txBox="1"/>
            <p:nvPr/>
          </p:nvSpPr>
          <p:spPr>
            <a:xfrm>
              <a:off x="5909648" y="5683575"/>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CONSULTED</a:t>
              </a:r>
            </a:p>
          </p:txBody>
        </p:sp>
        <p:pic>
          <p:nvPicPr>
            <p:cNvPr id="25" name="Graphic 24">
              <a:extLst>
                <a:ext uri="{FF2B5EF4-FFF2-40B4-BE49-F238E27FC236}">
                  <a16:creationId xmlns:a16="http://schemas.microsoft.com/office/drawing/2014/main" id="{8494123F-0D39-0220-A44C-75E7F229BF8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58858" y="5726069"/>
              <a:ext cx="274320" cy="274320"/>
            </a:xfrm>
            <a:prstGeom prst="rect">
              <a:avLst/>
            </a:prstGeom>
          </p:spPr>
        </p:pic>
      </p:grpSp>
      <p:grpSp>
        <p:nvGrpSpPr>
          <p:cNvPr id="6" name="Group 5">
            <a:extLst>
              <a:ext uri="{FF2B5EF4-FFF2-40B4-BE49-F238E27FC236}">
                <a16:creationId xmlns:a16="http://schemas.microsoft.com/office/drawing/2014/main" id="{7BF11C58-00BA-AC60-B087-00236A873377}"/>
              </a:ext>
            </a:extLst>
          </p:cNvPr>
          <p:cNvGrpSpPr/>
          <p:nvPr/>
        </p:nvGrpSpPr>
        <p:grpSpPr>
          <a:xfrm>
            <a:off x="3963572" y="6360925"/>
            <a:ext cx="2832516" cy="359820"/>
            <a:chOff x="5258858" y="5283888"/>
            <a:chExt cx="2832516" cy="359820"/>
          </a:xfrm>
        </p:grpSpPr>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8"/>
            <a:stretch>
              <a:fillRect/>
            </a:stretch>
          </p:blipFill>
          <p:spPr>
            <a:xfrm>
              <a:off x="5589931" y="5283888"/>
              <a:ext cx="355845" cy="355845"/>
            </a:xfrm>
            <a:prstGeom prst="rect">
              <a:avLst/>
            </a:prstGeom>
          </p:spPr>
        </p:pic>
        <p:sp>
          <p:nvSpPr>
            <p:cNvPr id="18" name="TextBox 17">
              <a:extLst>
                <a:ext uri="{FF2B5EF4-FFF2-40B4-BE49-F238E27FC236}">
                  <a16:creationId xmlns:a16="http://schemas.microsoft.com/office/drawing/2014/main" id="{1ECF7B09-295E-295E-5B15-7EC0B4824531}"/>
                </a:ext>
              </a:extLst>
            </p:cNvPr>
            <p:cNvSpPr txBox="1"/>
            <p:nvPr/>
          </p:nvSpPr>
          <p:spPr>
            <a:xfrm>
              <a:off x="5910733" y="5305154"/>
              <a:ext cx="2180641"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ACCOUNTABLE</a:t>
              </a:r>
            </a:p>
          </p:txBody>
        </p:sp>
        <p:pic>
          <p:nvPicPr>
            <p:cNvPr id="26" name="Graphic 25">
              <a:extLst>
                <a:ext uri="{FF2B5EF4-FFF2-40B4-BE49-F238E27FC236}">
                  <a16:creationId xmlns:a16="http://schemas.microsoft.com/office/drawing/2014/main" id="{E2396937-F72E-0021-BB48-920FA3F3092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58858" y="5323635"/>
              <a:ext cx="274320" cy="274320"/>
            </a:xfrm>
            <a:prstGeom prst="rect">
              <a:avLst/>
            </a:prstGeom>
          </p:spPr>
        </p:pic>
      </p:grpSp>
      <p:grpSp>
        <p:nvGrpSpPr>
          <p:cNvPr id="14" name="Group 13">
            <a:extLst>
              <a:ext uri="{FF2B5EF4-FFF2-40B4-BE49-F238E27FC236}">
                <a16:creationId xmlns:a16="http://schemas.microsoft.com/office/drawing/2014/main" id="{F5FD6E4D-9184-2FFE-36F3-8C6898C083F2}"/>
              </a:ext>
            </a:extLst>
          </p:cNvPr>
          <p:cNvGrpSpPr/>
          <p:nvPr/>
        </p:nvGrpSpPr>
        <p:grpSpPr>
          <a:xfrm>
            <a:off x="9777695" y="6360925"/>
            <a:ext cx="2533718" cy="359819"/>
            <a:chOff x="5258858" y="6040731"/>
            <a:chExt cx="2533718" cy="359819"/>
          </a:xfrm>
        </p:grpSpPr>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11"/>
            <a:stretch>
              <a:fillRect/>
            </a:stretch>
          </p:blipFill>
          <p:spPr>
            <a:xfrm>
              <a:off x="5589931" y="6040731"/>
              <a:ext cx="355845" cy="355845"/>
            </a:xfrm>
            <a:prstGeom prst="rect">
              <a:avLst/>
            </a:prstGeom>
          </p:spPr>
        </p:pic>
        <p:sp>
          <p:nvSpPr>
            <p:cNvPr id="20" name="TextBox 19">
              <a:extLst>
                <a:ext uri="{FF2B5EF4-FFF2-40B4-BE49-F238E27FC236}">
                  <a16:creationId xmlns:a16="http://schemas.microsoft.com/office/drawing/2014/main" id="{2CCC8ACA-D8AE-7C84-431B-B9723C817D97}"/>
                </a:ext>
              </a:extLst>
            </p:cNvPr>
            <p:cNvSpPr txBox="1"/>
            <p:nvPr/>
          </p:nvSpPr>
          <p:spPr>
            <a:xfrm>
              <a:off x="5909648" y="6061996"/>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INFORMED</a:t>
              </a:r>
            </a:p>
          </p:txBody>
        </p:sp>
        <p:pic>
          <p:nvPicPr>
            <p:cNvPr id="27" name="Graphic 26">
              <a:extLst>
                <a:ext uri="{FF2B5EF4-FFF2-40B4-BE49-F238E27FC236}">
                  <a16:creationId xmlns:a16="http://schemas.microsoft.com/office/drawing/2014/main" id="{397D3394-C805-D982-BEBB-A3AA22A6EFA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58858" y="6117995"/>
              <a:ext cx="274320" cy="274320"/>
            </a:xfrm>
            <a:prstGeom prst="rect">
              <a:avLst/>
            </a:prstGeom>
          </p:spPr>
        </p:pic>
      </p:grpSp>
      <p:graphicFrame>
        <p:nvGraphicFramePr>
          <p:cNvPr id="15" name="Table 14">
            <a:extLst>
              <a:ext uri="{FF2B5EF4-FFF2-40B4-BE49-F238E27FC236}">
                <a16:creationId xmlns:a16="http://schemas.microsoft.com/office/drawing/2014/main" id="{DF7E2EA1-A6E7-BCF2-2D30-F26BF9C99BB1}"/>
              </a:ext>
            </a:extLst>
          </p:cNvPr>
          <p:cNvGraphicFramePr>
            <a:graphicFrameLocks noGrp="1"/>
          </p:cNvGraphicFramePr>
          <p:nvPr>
            <p:extLst>
              <p:ext uri="{D42A27DB-BD31-4B8C-83A1-F6EECF244321}">
                <p14:modId xmlns:p14="http://schemas.microsoft.com/office/powerpoint/2010/main" val="3172898528"/>
              </p:ext>
            </p:extLst>
          </p:nvPr>
        </p:nvGraphicFramePr>
        <p:xfrm>
          <a:off x="300446" y="1387615"/>
          <a:ext cx="11469802" cy="3342202"/>
        </p:xfrm>
        <a:graphic>
          <a:graphicData uri="http://schemas.openxmlformats.org/drawingml/2006/table">
            <a:tbl>
              <a:tblPr>
                <a:tableStyleId>{5C22544A-7EE6-4342-B048-85BDC9FD1C3A}</a:tableStyleId>
              </a:tblPr>
              <a:tblGrid>
                <a:gridCol w="455151">
                  <a:extLst>
                    <a:ext uri="{9D8B030D-6E8A-4147-A177-3AD203B41FA5}">
                      <a16:colId xmlns:a16="http://schemas.microsoft.com/office/drawing/2014/main" val="2399945540"/>
                    </a:ext>
                  </a:extLst>
                </a:gridCol>
                <a:gridCol w="1911631">
                  <a:extLst>
                    <a:ext uri="{9D8B030D-6E8A-4147-A177-3AD203B41FA5}">
                      <a16:colId xmlns:a16="http://schemas.microsoft.com/office/drawing/2014/main" val="1443641904"/>
                    </a:ext>
                  </a:extLst>
                </a:gridCol>
                <a:gridCol w="455151">
                  <a:extLst>
                    <a:ext uri="{9D8B030D-6E8A-4147-A177-3AD203B41FA5}">
                      <a16:colId xmlns:a16="http://schemas.microsoft.com/office/drawing/2014/main" val="415864803"/>
                    </a:ext>
                  </a:extLst>
                </a:gridCol>
                <a:gridCol w="455151">
                  <a:extLst>
                    <a:ext uri="{9D8B030D-6E8A-4147-A177-3AD203B41FA5}">
                      <a16:colId xmlns:a16="http://schemas.microsoft.com/office/drawing/2014/main" val="4154945041"/>
                    </a:ext>
                  </a:extLst>
                </a:gridCol>
                <a:gridCol w="455151">
                  <a:extLst>
                    <a:ext uri="{9D8B030D-6E8A-4147-A177-3AD203B41FA5}">
                      <a16:colId xmlns:a16="http://schemas.microsoft.com/office/drawing/2014/main" val="1939968154"/>
                    </a:ext>
                  </a:extLst>
                </a:gridCol>
                <a:gridCol w="455151">
                  <a:extLst>
                    <a:ext uri="{9D8B030D-6E8A-4147-A177-3AD203B41FA5}">
                      <a16:colId xmlns:a16="http://schemas.microsoft.com/office/drawing/2014/main" val="3012417241"/>
                    </a:ext>
                  </a:extLst>
                </a:gridCol>
                <a:gridCol w="455151">
                  <a:extLst>
                    <a:ext uri="{9D8B030D-6E8A-4147-A177-3AD203B41FA5}">
                      <a16:colId xmlns:a16="http://schemas.microsoft.com/office/drawing/2014/main" val="2367849165"/>
                    </a:ext>
                  </a:extLst>
                </a:gridCol>
                <a:gridCol w="455151">
                  <a:extLst>
                    <a:ext uri="{9D8B030D-6E8A-4147-A177-3AD203B41FA5}">
                      <a16:colId xmlns:a16="http://schemas.microsoft.com/office/drawing/2014/main" val="3667678671"/>
                    </a:ext>
                  </a:extLst>
                </a:gridCol>
                <a:gridCol w="455151">
                  <a:extLst>
                    <a:ext uri="{9D8B030D-6E8A-4147-A177-3AD203B41FA5}">
                      <a16:colId xmlns:a16="http://schemas.microsoft.com/office/drawing/2014/main" val="509929740"/>
                    </a:ext>
                  </a:extLst>
                </a:gridCol>
                <a:gridCol w="455151">
                  <a:extLst>
                    <a:ext uri="{9D8B030D-6E8A-4147-A177-3AD203B41FA5}">
                      <a16:colId xmlns:a16="http://schemas.microsoft.com/office/drawing/2014/main" val="2286487947"/>
                    </a:ext>
                  </a:extLst>
                </a:gridCol>
                <a:gridCol w="455151">
                  <a:extLst>
                    <a:ext uri="{9D8B030D-6E8A-4147-A177-3AD203B41FA5}">
                      <a16:colId xmlns:a16="http://schemas.microsoft.com/office/drawing/2014/main" val="4134033808"/>
                    </a:ext>
                  </a:extLst>
                </a:gridCol>
                <a:gridCol w="455151">
                  <a:extLst>
                    <a:ext uri="{9D8B030D-6E8A-4147-A177-3AD203B41FA5}">
                      <a16:colId xmlns:a16="http://schemas.microsoft.com/office/drawing/2014/main" val="3187068067"/>
                    </a:ext>
                  </a:extLst>
                </a:gridCol>
                <a:gridCol w="455151">
                  <a:extLst>
                    <a:ext uri="{9D8B030D-6E8A-4147-A177-3AD203B41FA5}">
                      <a16:colId xmlns:a16="http://schemas.microsoft.com/office/drawing/2014/main" val="689140610"/>
                    </a:ext>
                  </a:extLst>
                </a:gridCol>
                <a:gridCol w="455151">
                  <a:extLst>
                    <a:ext uri="{9D8B030D-6E8A-4147-A177-3AD203B41FA5}">
                      <a16:colId xmlns:a16="http://schemas.microsoft.com/office/drawing/2014/main" val="2152919011"/>
                    </a:ext>
                  </a:extLst>
                </a:gridCol>
                <a:gridCol w="455151">
                  <a:extLst>
                    <a:ext uri="{9D8B030D-6E8A-4147-A177-3AD203B41FA5}">
                      <a16:colId xmlns:a16="http://schemas.microsoft.com/office/drawing/2014/main" val="3343550266"/>
                    </a:ext>
                  </a:extLst>
                </a:gridCol>
                <a:gridCol w="455151">
                  <a:extLst>
                    <a:ext uri="{9D8B030D-6E8A-4147-A177-3AD203B41FA5}">
                      <a16:colId xmlns:a16="http://schemas.microsoft.com/office/drawing/2014/main" val="1392218135"/>
                    </a:ext>
                  </a:extLst>
                </a:gridCol>
                <a:gridCol w="455151">
                  <a:extLst>
                    <a:ext uri="{9D8B030D-6E8A-4147-A177-3AD203B41FA5}">
                      <a16:colId xmlns:a16="http://schemas.microsoft.com/office/drawing/2014/main" val="1694239896"/>
                    </a:ext>
                  </a:extLst>
                </a:gridCol>
                <a:gridCol w="455151">
                  <a:extLst>
                    <a:ext uri="{9D8B030D-6E8A-4147-A177-3AD203B41FA5}">
                      <a16:colId xmlns:a16="http://schemas.microsoft.com/office/drawing/2014/main" val="2366773283"/>
                    </a:ext>
                  </a:extLst>
                </a:gridCol>
                <a:gridCol w="455151">
                  <a:extLst>
                    <a:ext uri="{9D8B030D-6E8A-4147-A177-3AD203B41FA5}">
                      <a16:colId xmlns:a16="http://schemas.microsoft.com/office/drawing/2014/main" val="4288418411"/>
                    </a:ext>
                  </a:extLst>
                </a:gridCol>
                <a:gridCol w="455151">
                  <a:extLst>
                    <a:ext uri="{9D8B030D-6E8A-4147-A177-3AD203B41FA5}">
                      <a16:colId xmlns:a16="http://schemas.microsoft.com/office/drawing/2014/main" val="2551594290"/>
                    </a:ext>
                  </a:extLst>
                </a:gridCol>
                <a:gridCol w="455151">
                  <a:extLst>
                    <a:ext uri="{9D8B030D-6E8A-4147-A177-3AD203B41FA5}">
                      <a16:colId xmlns:a16="http://schemas.microsoft.com/office/drawing/2014/main" val="246259225"/>
                    </a:ext>
                  </a:extLst>
                </a:gridCol>
                <a:gridCol w="455151">
                  <a:extLst>
                    <a:ext uri="{9D8B030D-6E8A-4147-A177-3AD203B41FA5}">
                      <a16:colId xmlns:a16="http://schemas.microsoft.com/office/drawing/2014/main" val="2685803105"/>
                    </a:ext>
                  </a:extLst>
                </a:gridCol>
              </a:tblGrid>
              <a:tr h="1880889">
                <a:tc>
                  <a:txBody>
                    <a:bodyPr/>
                    <a:lstStyle/>
                    <a:p>
                      <a:pPr algn="l" fontAlgn="b"/>
                      <a:r>
                        <a:rPr lang="en-US" sz="1000" u="none" strike="noStrike">
                          <a:effectLst/>
                          <a:latin typeface="Century Gothic" panose="020B0502020202020204" pitchFamily="34" charset="0"/>
                        </a:rPr>
                        <a:t> </a:t>
                      </a:r>
                      <a:endParaRPr lang="en-US" sz="1050" b="0" i="0" u="none" strike="noStrike">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100" u="none" strike="noStrike" dirty="0">
                          <a:effectLst/>
                          <a:latin typeface="Century Gothic" panose="020B0502020202020204" pitchFamily="34" charset="0"/>
                        </a:rPr>
                        <a:t>  Executive Sponsor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Project Sponsor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Steering Committee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Advisory Committee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Project Manager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Tech Lead</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Functional Lead</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SME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Project Team Manager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Developer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Administrative Support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Business Analyst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Role 4</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Consultant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PMO</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3</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4</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extLst>
                  <a:ext uri="{0D108BD9-81ED-4DB2-BD59-A6C34878D82A}">
                    <a16:rowId xmlns:a16="http://schemas.microsoft.com/office/drawing/2014/main" val="2064995599"/>
                  </a:ext>
                </a:extLst>
              </a:tr>
              <a:tr h="423551">
                <a:tc>
                  <a:txBody>
                    <a:bodyPr/>
                    <a:lstStyle/>
                    <a:p>
                      <a:pPr algn="l" fontAlgn="ctr"/>
                      <a:r>
                        <a:rPr lang="en-US" sz="1000" u="none" strike="noStrike">
                          <a:effectLst/>
                          <a:latin typeface="Century Gothic" panose="020B0502020202020204" pitchFamily="34" charset="0"/>
                        </a:rPr>
                        <a:t> </a:t>
                      </a:r>
                      <a:endParaRPr lang="en-US" sz="1000" b="1" i="0" u="none" strike="noStrike">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000" u="none" strike="noStrike">
                          <a:effectLst/>
                          <a:latin typeface="Century Gothic" panose="020B0502020202020204" pitchFamily="34" charset="0"/>
                        </a:rPr>
                        <a:t> </a:t>
                      </a:r>
                      <a:endParaRPr lang="en-US" sz="1000" b="1" i="0" u="none" strike="noStrike">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l" fontAlgn="ctr"/>
                      <a:r>
                        <a:rPr lang="en-US" sz="1400" u="none" strike="noStrike" dirty="0">
                          <a:effectLst/>
                          <a:latin typeface="Century Gothic" panose="020B0502020202020204" pitchFamily="34" charset="0"/>
                        </a:rPr>
                        <a:t>Project Leadership</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Project Team Members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7EEB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Project Sub-Teams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2F0D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External Resources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8992998"/>
                  </a:ext>
                </a:extLst>
              </a:tr>
              <a:tr h="518881">
                <a:tc gridSpan="2">
                  <a:txBody>
                    <a:bodyPr/>
                    <a:lstStyle/>
                    <a:p>
                      <a:pPr algn="l" fontAlgn="ctr"/>
                      <a:r>
                        <a:rPr lang="en-US" sz="1100" b="0" i="0" u="none" strike="noStrike">
                          <a:solidFill>
                            <a:srgbClr val="000000"/>
                          </a:solidFill>
                          <a:effectLst/>
                          <a:latin typeface="Century Gothic" panose="020B0502020202020204" pitchFamily="34" charset="0"/>
                        </a:rPr>
                        <a:t>Create Lessons Learned</a:t>
                      </a:r>
                    </a:p>
                  </a:txBody>
                  <a:tcPr marL="571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730204531"/>
                  </a:ext>
                </a:extLst>
              </a:tr>
              <a:tr h="518881">
                <a:tc gridSpan="2">
                  <a:txBody>
                    <a:bodyPr/>
                    <a:lstStyle/>
                    <a:p>
                      <a:pPr algn="l" fontAlgn="ctr"/>
                      <a:r>
                        <a:rPr lang="en-US" sz="1100" b="0" i="0" u="none" strike="noStrike">
                          <a:solidFill>
                            <a:srgbClr val="000000"/>
                          </a:solidFill>
                          <a:effectLst/>
                          <a:latin typeface="Century Gothic" panose="020B0502020202020204" pitchFamily="34" charset="0"/>
                        </a:rPr>
                        <a:t>Create Project Closure Report</a:t>
                      </a:r>
                    </a:p>
                  </a:txBody>
                  <a:tcPr marL="571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3215109925"/>
                  </a:ext>
                </a:extLst>
              </a:tr>
            </a:tbl>
          </a:graphicData>
        </a:graphic>
      </p:graphicFrame>
      <p:sp>
        <p:nvSpPr>
          <p:cNvPr id="34" name="TextBox 1">
            <a:extLst>
              <a:ext uri="{FF2B5EF4-FFF2-40B4-BE49-F238E27FC236}">
                <a16:creationId xmlns:a16="http://schemas.microsoft.com/office/drawing/2014/main" id="{45B7C33D-9891-136F-F51B-ECA4EE63B2BC}"/>
              </a:ext>
            </a:extLst>
          </p:cNvPr>
          <p:cNvSpPr txBox="1"/>
          <p:nvPr/>
        </p:nvSpPr>
        <p:spPr>
          <a:xfrm>
            <a:off x="300446" y="2589807"/>
            <a:ext cx="2159000" cy="1003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solidFill>
                  <a:schemeClr val="tx1">
                    <a:lumMod val="65000"/>
                    <a:lumOff val="35000"/>
                  </a:schemeClr>
                </a:solidFill>
                <a:latin typeface="Century Gothic" panose="020B0502020202020204" pitchFamily="34" charset="0"/>
              </a:rPr>
              <a:t>Project</a:t>
            </a:r>
          </a:p>
          <a:p>
            <a:r>
              <a:rPr lang="en-US" sz="2000" dirty="0">
                <a:solidFill>
                  <a:schemeClr val="tx1">
                    <a:lumMod val="65000"/>
                    <a:lumOff val="35000"/>
                  </a:schemeClr>
                </a:solidFill>
                <a:latin typeface="Century Gothic" panose="020B0502020202020204" pitchFamily="34" charset="0"/>
              </a:rPr>
              <a:t>Deliverable</a:t>
            </a:r>
          </a:p>
          <a:p>
            <a:r>
              <a:rPr lang="en-US" sz="2000" dirty="0">
                <a:solidFill>
                  <a:schemeClr val="tx1">
                    <a:lumMod val="65000"/>
                    <a:lumOff val="35000"/>
                  </a:schemeClr>
                </a:solidFill>
                <a:latin typeface="Century Gothic" panose="020B0502020202020204" pitchFamily="34" charset="0"/>
              </a:rPr>
              <a:t>or</a:t>
            </a:r>
            <a:r>
              <a:rPr lang="en-US" sz="2000" baseline="0" dirty="0">
                <a:solidFill>
                  <a:schemeClr val="tx1">
                    <a:lumMod val="65000"/>
                    <a:lumOff val="35000"/>
                  </a:schemeClr>
                </a:solidFill>
                <a:latin typeface="Century Gothic" panose="020B0502020202020204" pitchFamily="34" charset="0"/>
              </a:rPr>
              <a:t> Activity</a:t>
            </a:r>
            <a:endParaRPr lang="en-US" sz="20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2460787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descr="Abstract white geometric texture">
            <a:extLst>
              <a:ext uri="{FF2B5EF4-FFF2-40B4-BE49-F238E27FC236}">
                <a16:creationId xmlns:a16="http://schemas.microsoft.com/office/drawing/2014/main" id="{47D9DE57-8949-AA1C-84A3-81EC34CFF75A}"/>
              </a:ext>
            </a:extLst>
          </p:cNvPr>
          <p:cNvPicPr>
            <a:picLocks noChangeAspect="1"/>
          </p:cNvPicPr>
          <p:nvPr/>
        </p:nvPicPr>
        <p:blipFill>
          <a:blip r:embed="rId2"/>
          <a:stretch>
            <a:fillRect/>
          </a:stretch>
        </p:blipFill>
        <p:spPr>
          <a:xfrm>
            <a:off x="-11373" y="0"/>
            <a:ext cx="12203371" cy="6858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1762269" cy="707886"/>
          </a:xfrm>
          <a:prstGeom prst="rect">
            <a:avLst/>
          </a:prstGeom>
          <a:noFill/>
        </p:spPr>
        <p:txBody>
          <a:bodyPr wrap="square" rtlCol="0">
            <a:spAutoFit/>
          </a:bodyPr>
          <a:lstStyle/>
          <a:p>
            <a:r>
              <a:rPr lang="en-US" sz="4000" dirty="0">
                <a:solidFill>
                  <a:schemeClr val="tx1">
                    <a:lumMod val="75000"/>
                    <a:lumOff val="25000"/>
                  </a:schemeClr>
                </a:solidFill>
                <a:latin typeface="Century Gothic" panose="020B0502020202020204" pitchFamily="34" charset="0"/>
              </a:rPr>
              <a:t>RISK</a:t>
            </a:r>
          </a:p>
        </p:txBody>
      </p:sp>
      <p:grpSp>
        <p:nvGrpSpPr>
          <p:cNvPr id="3" name="Group 2">
            <a:extLst>
              <a:ext uri="{FF2B5EF4-FFF2-40B4-BE49-F238E27FC236}">
                <a16:creationId xmlns:a16="http://schemas.microsoft.com/office/drawing/2014/main" id="{EE9AB4BC-DD0C-5EC7-54A8-674B573A3F81}"/>
              </a:ext>
            </a:extLst>
          </p:cNvPr>
          <p:cNvGrpSpPr/>
          <p:nvPr/>
        </p:nvGrpSpPr>
        <p:grpSpPr>
          <a:xfrm>
            <a:off x="1165996" y="6360925"/>
            <a:ext cx="2534804" cy="359820"/>
            <a:chOff x="5258858" y="4905467"/>
            <a:chExt cx="2534804" cy="359820"/>
          </a:xfrm>
        </p:grpSpPr>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3"/>
            <a:stretch>
              <a:fillRect/>
            </a:stretch>
          </p:blipFill>
          <p:spPr>
            <a:xfrm>
              <a:off x="5589931" y="4905467"/>
              <a:ext cx="355845" cy="355845"/>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5910733" y="4926733"/>
              <a:ext cx="1882929"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RESPONSIBLE</a:t>
              </a:r>
            </a:p>
          </p:txBody>
        </p:sp>
        <p:pic>
          <p:nvPicPr>
            <p:cNvPr id="24" name="Graphic 23">
              <a:extLst>
                <a:ext uri="{FF2B5EF4-FFF2-40B4-BE49-F238E27FC236}">
                  <a16:creationId xmlns:a16="http://schemas.microsoft.com/office/drawing/2014/main" id="{0B70A7D8-AB75-3B42-9545-6296140DDE4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58858" y="4936763"/>
              <a:ext cx="274320" cy="274320"/>
            </a:xfrm>
            <a:prstGeom prst="rect">
              <a:avLst/>
            </a:prstGeom>
          </p:spPr>
        </p:pic>
      </p:grpSp>
      <p:grpSp>
        <p:nvGrpSpPr>
          <p:cNvPr id="13" name="Group 12">
            <a:extLst>
              <a:ext uri="{FF2B5EF4-FFF2-40B4-BE49-F238E27FC236}">
                <a16:creationId xmlns:a16="http://schemas.microsoft.com/office/drawing/2014/main" id="{35FE0B54-92D4-E487-B49C-3FA107CD212C}"/>
              </a:ext>
            </a:extLst>
          </p:cNvPr>
          <p:cNvGrpSpPr/>
          <p:nvPr/>
        </p:nvGrpSpPr>
        <p:grpSpPr>
          <a:xfrm>
            <a:off x="7055742" y="6360925"/>
            <a:ext cx="2533718" cy="359820"/>
            <a:chOff x="5258858" y="5662309"/>
            <a:chExt cx="2533718" cy="359820"/>
          </a:xfrm>
        </p:grpSpPr>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6"/>
            <a:stretch>
              <a:fillRect/>
            </a:stretch>
          </p:blipFill>
          <p:spPr>
            <a:xfrm>
              <a:off x="5589931" y="5662309"/>
              <a:ext cx="355845" cy="355845"/>
            </a:xfrm>
            <a:prstGeom prst="rect">
              <a:avLst/>
            </a:prstGeom>
          </p:spPr>
        </p:pic>
        <p:sp>
          <p:nvSpPr>
            <p:cNvPr id="19" name="TextBox 18">
              <a:extLst>
                <a:ext uri="{FF2B5EF4-FFF2-40B4-BE49-F238E27FC236}">
                  <a16:creationId xmlns:a16="http://schemas.microsoft.com/office/drawing/2014/main" id="{7A07CFED-5F60-7FF1-4FC9-7C1769DF92F6}"/>
                </a:ext>
              </a:extLst>
            </p:cNvPr>
            <p:cNvSpPr txBox="1"/>
            <p:nvPr/>
          </p:nvSpPr>
          <p:spPr>
            <a:xfrm>
              <a:off x="5909648" y="5683575"/>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CONSULTED</a:t>
              </a:r>
            </a:p>
          </p:txBody>
        </p:sp>
        <p:pic>
          <p:nvPicPr>
            <p:cNvPr id="25" name="Graphic 24">
              <a:extLst>
                <a:ext uri="{FF2B5EF4-FFF2-40B4-BE49-F238E27FC236}">
                  <a16:creationId xmlns:a16="http://schemas.microsoft.com/office/drawing/2014/main" id="{8494123F-0D39-0220-A44C-75E7F229BF8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58858" y="5726069"/>
              <a:ext cx="274320" cy="274320"/>
            </a:xfrm>
            <a:prstGeom prst="rect">
              <a:avLst/>
            </a:prstGeom>
          </p:spPr>
        </p:pic>
      </p:grpSp>
      <p:grpSp>
        <p:nvGrpSpPr>
          <p:cNvPr id="6" name="Group 5">
            <a:extLst>
              <a:ext uri="{FF2B5EF4-FFF2-40B4-BE49-F238E27FC236}">
                <a16:creationId xmlns:a16="http://schemas.microsoft.com/office/drawing/2014/main" id="{7BF11C58-00BA-AC60-B087-00236A873377}"/>
              </a:ext>
            </a:extLst>
          </p:cNvPr>
          <p:cNvGrpSpPr/>
          <p:nvPr/>
        </p:nvGrpSpPr>
        <p:grpSpPr>
          <a:xfrm>
            <a:off x="3963572" y="6360925"/>
            <a:ext cx="2832516" cy="359820"/>
            <a:chOff x="5258858" y="5283888"/>
            <a:chExt cx="2832516" cy="359820"/>
          </a:xfrm>
        </p:grpSpPr>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9"/>
            <a:stretch>
              <a:fillRect/>
            </a:stretch>
          </p:blipFill>
          <p:spPr>
            <a:xfrm>
              <a:off x="5589931" y="5283888"/>
              <a:ext cx="355845" cy="355845"/>
            </a:xfrm>
            <a:prstGeom prst="rect">
              <a:avLst/>
            </a:prstGeom>
          </p:spPr>
        </p:pic>
        <p:sp>
          <p:nvSpPr>
            <p:cNvPr id="18" name="TextBox 17">
              <a:extLst>
                <a:ext uri="{FF2B5EF4-FFF2-40B4-BE49-F238E27FC236}">
                  <a16:creationId xmlns:a16="http://schemas.microsoft.com/office/drawing/2014/main" id="{1ECF7B09-295E-295E-5B15-7EC0B4824531}"/>
                </a:ext>
              </a:extLst>
            </p:cNvPr>
            <p:cNvSpPr txBox="1"/>
            <p:nvPr/>
          </p:nvSpPr>
          <p:spPr>
            <a:xfrm>
              <a:off x="5910733" y="5305154"/>
              <a:ext cx="2180641"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ACCOUNTABLE</a:t>
              </a:r>
            </a:p>
          </p:txBody>
        </p:sp>
        <p:pic>
          <p:nvPicPr>
            <p:cNvPr id="26" name="Graphic 25">
              <a:extLst>
                <a:ext uri="{FF2B5EF4-FFF2-40B4-BE49-F238E27FC236}">
                  <a16:creationId xmlns:a16="http://schemas.microsoft.com/office/drawing/2014/main" id="{E2396937-F72E-0021-BB48-920FA3F3092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58858" y="5323635"/>
              <a:ext cx="274320" cy="274320"/>
            </a:xfrm>
            <a:prstGeom prst="rect">
              <a:avLst/>
            </a:prstGeom>
          </p:spPr>
        </p:pic>
      </p:grpSp>
      <p:grpSp>
        <p:nvGrpSpPr>
          <p:cNvPr id="14" name="Group 13">
            <a:extLst>
              <a:ext uri="{FF2B5EF4-FFF2-40B4-BE49-F238E27FC236}">
                <a16:creationId xmlns:a16="http://schemas.microsoft.com/office/drawing/2014/main" id="{F5FD6E4D-9184-2FFE-36F3-8C6898C083F2}"/>
              </a:ext>
            </a:extLst>
          </p:cNvPr>
          <p:cNvGrpSpPr/>
          <p:nvPr/>
        </p:nvGrpSpPr>
        <p:grpSpPr>
          <a:xfrm>
            <a:off x="9777695" y="6360925"/>
            <a:ext cx="2533718" cy="359819"/>
            <a:chOff x="5258858" y="6040731"/>
            <a:chExt cx="2533718" cy="359819"/>
          </a:xfrm>
        </p:grpSpPr>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12"/>
            <a:stretch>
              <a:fillRect/>
            </a:stretch>
          </p:blipFill>
          <p:spPr>
            <a:xfrm>
              <a:off x="5589931" y="6040731"/>
              <a:ext cx="355845" cy="355845"/>
            </a:xfrm>
            <a:prstGeom prst="rect">
              <a:avLst/>
            </a:prstGeom>
          </p:spPr>
        </p:pic>
        <p:sp>
          <p:nvSpPr>
            <p:cNvPr id="20" name="TextBox 19">
              <a:extLst>
                <a:ext uri="{FF2B5EF4-FFF2-40B4-BE49-F238E27FC236}">
                  <a16:creationId xmlns:a16="http://schemas.microsoft.com/office/drawing/2014/main" id="{2CCC8ACA-D8AE-7C84-431B-B9723C817D97}"/>
                </a:ext>
              </a:extLst>
            </p:cNvPr>
            <p:cNvSpPr txBox="1"/>
            <p:nvPr/>
          </p:nvSpPr>
          <p:spPr>
            <a:xfrm>
              <a:off x="5909648" y="6061996"/>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INFORMED</a:t>
              </a:r>
            </a:p>
          </p:txBody>
        </p:sp>
        <p:pic>
          <p:nvPicPr>
            <p:cNvPr id="27" name="Graphic 26">
              <a:extLst>
                <a:ext uri="{FF2B5EF4-FFF2-40B4-BE49-F238E27FC236}">
                  <a16:creationId xmlns:a16="http://schemas.microsoft.com/office/drawing/2014/main" id="{397D3394-C805-D982-BEBB-A3AA22A6EFA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258858" y="6117995"/>
              <a:ext cx="274320" cy="274320"/>
            </a:xfrm>
            <a:prstGeom prst="rect">
              <a:avLst/>
            </a:prstGeom>
          </p:spPr>
        </p:pic>
      </p:grpSp>
      <p:graphicFrame>
        <p:nvGraphicFramePr>
          <p:cNvPr id="15" name="Table 14">
            <a:extLst>
              <a:ext uri="{FF2B5EF4-FFF2-40B4-BE49-F238E27FC236}">
                <a16:creationId xmlns:a16="http://schemas.microsoft.com/office/drawing/2014/main" id="{DF7E2EA1-A6E7-BCF2-2D30-F26BF9C99BB1}"/>
              </a:ext>
            </a:extLst>
          </p:cNvPr>
          <p:cNvGraphicFramePr>
            <a:graphicFrameLocks noGrp="1"/>
          </p:cNvGraphicFramePr>
          <p:nvPr>
            <p:extLst>
              <p:ext uri="{D42A27DB-BD31-4B8C-83A1-F6EECF244321}">
                <p14:modId xmlns:p14="http://schemas.microsoft.com/office/powerpoint/2010/main" val="3039369976"/>
              </p:ext>
            </p:extLst>
          </p:nvPr>
        </p:nvGraphicFramePr>
        <p:xfrm>
          <a:off x="1028060" y="905973"/>
          <a:ext cx="10731553" cy="5101421"/>
        </p:xfrm>
        <a:graphic>
          <a:graphicData uri="http://schemas.openxmlformats.org/drawingml/2006/table">
            <a:tbl>
              <a:tblPr>
                <a:tableStyleId>{5C22544A-7EE6-4342-B048-85BDC9FD1C3A}</a:tableStyleId>
              </a:tblPr>
              <a:tblGrid>
                <a:gridCol w="1926963">
                  <a:extLst>
                    <a:ext uri="{9D8B030D-6E8A-4147-A177-3AD203B41FA5}">
                      <a16:colId xmlns:a16="http://schemas.microsoft.com/office/drawing/2014/main" val="2399945540"/>
                    </a:ext>
                  </a:extLst>
                </a:gridCol>
                <a:gridCol w="1760918">
                  <a:extLst>
                    <a:ext uri="{9D8B030D-6E8A-4147-A177-3AD203B41FA5}">
                      <a16:colId xmlns:a16="http://schemas.microsoft.com/office/drawing/2014/main" val="415864803"/>
                    </a:ext>
                  </a:extLst>
                </a:gridCol>
                <a:gridCol w="1760918">
                  <a:extLst>
                    <a:ext uri="{9D8B030D-6E8A-4147-A177-3AD203B41FA5}">
                      <a16:colId xmlns:a16="http://schemas.microsoft.com/office/drawing/2014/main" val="2312584444"/>
                    </a:ext>
                  </a:extLst>
                </a:gridCol>
                <a:gridCol w="1760918">
                  <a:extLst>
                    <a:ext uri="{9D8B030D-6E8A-4147-A177-3AD203B41FA5}">
                      <a16:colId xmlns:a16="http://schemas.microsoft.com/office/drawing/2014/main" val="4154945041"/>
                    </a:ext>
                  </a:extLst>
                </a:gridCol>
                <a:gridCol w="1760918">
                  <a:extLst>
                    <a:ext uri="{9D8B030D-6E8A-4147-A177-3AD203B41FA5}">
                      <a16:colId xmlns:a16="http://schemas.microsoft.com/office/drawing/2014/main" val="1939968154"/>
                    </a:ext>
                  </a:extLst>
                </a:gridCol>
                <a:gridCol w="1760918">
                  <a:extLst>
                    <a:ext uri="{9D8B030D-6E8A-4147-A177-3AD203B41FA5}">
                      <a16:colId xmlns:a16="http://schemas.microsoft.com/office/drawing/2014/main" val="3012417241"/>
                    </a:ext>
                  </a:extLst>
                </a:gridCol>
              </a:tblGrid>
              <a:tr h="651561">
                <a:tc>
                  <a:txBody>
                    <a:bodyPr/>
                    <a:lstStyle/>
                    <a:p>
                      <a:pPr algn="l" fontAlgn="ct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Role </a:t>
                      </a:r>
                    </a:p>
                    <a:p>
                      <a:pPr algn="ctr" fontAlgn="ctr"/>
                      <a:r>
                        <a:rPr lang="en-US" sz="1400" b="0" i="0" u="none" strike="noStrike" dirty="0">
                          <a:solidFill>
                            <a:srgbClr val="000000"/>
                          </a:solidFill>
                          <a:effectLst/>
                          <a:latin typeface="Century Gothic" panose="020B0502020202020204" pitchFamily="34" charset="0"/>
                        </a:rPr>
                        <a:t>One</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Role </a:t>
                      </a:r>
                    </a:p>
                    <a:p>
                      <a:pPr algn="ctr" fontAlgn="ctr"/>
                      <a:r>
                        <a:rPr lang="en-US" sz="1400" b="0" i="0" u="none" strike="noStrike" dirty="0">
                          <a:solidFill>
                            <a:srgbClr val="000000"/>
                          </a:solidFill>
                          <a:effectLst/>
                          <a:latin typeface="Century Gothic" panose="020B0502020202020204" pitchFamily="34" charset="0"/>
                        </a:rPr>
                        <a:t>Two</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Role </a:t>
                      </a:r>
                    </a:p>
                    <a:p>
                      <a:pPr algn="ctr" fontAlgn="ctr"/>
                      <a:r>
                        <a:rPr lang="en-US" sz="1400" b="0" i="0" u="none" strike="noStrike" dirty="0">
                          <a:solidFill>
                            <a:srgbClr val="000000"/>
                          </a:solidFill>
                          <a:effectLst/>
                          <a:latin typeface="Century Gothic" panose="020B0502020202020204" pitchFamily="34" charset="0"/>
                        </a:rPr>
                        <a:t>Three</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Role </a:t>
                      </a:r>
                    </a:p>
                    <a:p>
                      <a:pPr algn="ctr" fontAlgn="ctr"/>
                      <a:r>
                        <a:rPr lang="en-US" sz="1400" b="0" i="0" u="none" strike="noStrike" dirty="0">
                          <a:solidFill>
                            <a:srgbClr val="000000"/>
                          </a:solidFill>
                          <a:effectLst/>
                          <a:latin typeface="Century Gothic" panose="020B0502020202020204" pitchFamily="34" charset="0"/>
                        </a:rPr>
                        <a:t>Four</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Role</a:t>
                      </a:r>
                    </a:p>
                    <a:p>
                      <a:pPr algn="ctr" fontAlgn="ctr"/>
                      <a:r>
                        <a:rPr lang="en-US" sz="1400" b="0" i="0" u="none" strike="noStrike" dirty="0">
                          <a:solidFill>
                            <a:srgbClr val="000000"/>
                          </a:solidFill>
                          <a:effectLst/>
                          <a:latin typeface="Century Gothic" panose="020B0502020202020204" pitchFamily="34" charset="0"/>
                        </a:rPr>
                        <a:t>Five</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8066585"/>
                  </a:ext>
                </a:extLst>
              </a:tr>
              <a:tr h="889972">
                <a:tc>
                  <a:txBody>
                    <a:bodyPr/>
                    <a:lstStyle/>
                    <a:p>
                      <a:pPr algn="r" fontAlgn="ctr"/>
                      <a:r>
                        <a:rPr lang="en-US" sz="1400" b="0" i="0" u="none" strike="noStrike" dirty="0">
                          <a:solidFill>
                            <a:srgbClr val="000000"/>
                          </a:solidFill>
                          <a:effectLst/>
                          <a:latin typeface="Century Gothic" panose="020B0502020202020204" pitchFamily="34" charset="0"/>
                        </a:rPr>
                        <a:t>Task 1</a:t>
                      </a:r>
                    </a:p>
                  </a:txBody>
                  <a:tcPr marL="17145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5109925"/>
                  </a:ext>
                </a:extLst>
              </a:tr>
              <a:tr h="889972">
                <a:tc>
                  <a:txBody>
                    <a:bodyPr/>
                    <a:lstStyle/>
                    <a:p>
                      <a:pPr algn="r" fontAlgn="ctr"/>
                      <a:r>
                        <a:rPr lang="en-US" sz="1400" b="0" i="0" u="none" strike="noStrike" dirty="0">
                          <a:solidFill>
                            <a:srgbClr val="000000"/>
                          </a:solidFill>
                          <a:effectLst/>
                          <a:latin typeface="Century Gothic" panose="020B0502020202020204" pitchFamily="34" charset="0"/>
                        </a:rPr>
                        <a:t>Task 2</a:t>
                      </a:r>
                    </a:p>
                  </a:txBody>
                  <a:tcPr marL="17145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4155049"/>
                  </a:ext>
                </a:extLst>
              </a:tr>
              <a:tr h="889972">
                <a:tc>
                  <a:txBody>
                    <a:bodyPr/>
                    <a:lstStyle/>
                    <a:p>
                      <a:pPr algn="r" fontAlgn="ctr"/>
                      <a:r>
                        <a:rPr lang="en-US" sz="1400" b="0" i="0" u="none" strike="noStrike" dirty="0">
                          <a:solidFill>
                            <a:srgbClr val="000000"/>
                          </a:solidFill>
                          <a:effectLst/>
                          <a:latin typeface="Century Gothic" panose="020B0502020202020204" pitchFamily="34" charset="0"/>
                        </a:rPr>
                        <a:t>Task 3</a:t>
                      </a:r>
                    </a:p>
                  </a:txBody>
                  <a:tcPr marL="17145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3530952"/>
                  </a:ext>
                </a:extLst>
              </a:tr>
              <a:tr h="889972">
                <a:tc>
                  <a:txBody>
                    <a:bodyPr/>
                    <a:lstStyle/>
                    <a:p>
                      <a:pPr algn="r" fontAlgn="ctr"/>
                      <a:r>
                        <a:rPr lang="en-US" sz="1400" b="0" i="0" u="none" strike="noStrike" dirty="0">
                          <a:solidFill>
                            <a:srgbClr val="000000"/>
                          </a:solidFill>
                          <a:effectLst/>
                          <a:latin typeface="Century Gothic" panose="020B0502020202020204" pitchFamily="34" charset="0"/>
                        </a:rPr>
                        <a:t>Task 4</a:t>
                      </a:r>
                    </a:p>
                  </a:txBody>
                  <a:tcPr marL="17145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78723138"/>
                  </a:ext>
                </a:extLst>
              </a:tr>
              <a:tr h="889972">
                <a:tc>
                  <a:txBody>
                    <a:bodyPr/>
                    <a:lstStyle/>
                    <a:p>
                      <a:pPr algn="r" fontAlgn="ctr"/>
                      <a:r>
                        <a:rPr lang="en-US" sz="1400" b="0" i="0" u="none" strike="noStrike" dirty="0">
                          <a:solidFill>
                            <a:srgbClr val="000000"/>
                          </a:solidFill>
                          <a:effectLst/>
                          <a:latin typeface="Century Gothic" panose="020B0502020202020204" pitchFamily="34" charset="0"/>
                        </a:rPr>
                        <a:t>Task 5</a:t>
                      </a:r>
                    </a:p>
                  </a:txBody>
                  <a:tcPr marL="17145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39412722"/>
                  </a:ext>
                </a:extLst>
              </a:tr>
            </a:tbl>
          </a:graphicData>
        </a:graphic>
      </p:graphicFrame>
      <p:pic>
        <p:nvPicPr>
          <p:cNvPr id="36" name="Picture 35" descr="Icon&#10;&#10;Description automatically generated">
            <a:extLst>
              <a:ext uri="{FF2B5EF4-FFF2-40B4-BE49-F238E27FC236}">
                <a16:creationId xmlns:a16="http://schemas.microsoft.com/office/drawing/2014/main" id="{D86A070A-18D5-92C9-1A24-F7B7FFA7D586}"/>
              </a:ext>
            </a:extLst>
          </p:cNvPr>
          <p:cNvPicPr>
            <a:picLocks noChangeAspect="1"/>
          </p:cNvPicPr>
          <p:nvPr/>
        </p:nvPicPr>
        <p:blipFill>
          <a:blip r:embed="rId6"/>
          <a:stretch>
            <a:fillRect/>
          </a:stretch>
        </p:blipFill>
        <p:spPr>
          <a:xfrm>
            <a:off x="7051260" y="3510022"/>
            <a:ext cx="583443" cy="583443"/>
          </a:xfrm>
          <a:prstGeom prst="rect">
            <a:avLst/>
          </a:prstGeom>
        </p:spPr>
      </p:pic>
      <p:pic>
        <p:nvPicPr>
          <p:cNvPr id="39" name="Picture 38" descr="Icon&#10;&#10;Description automatically generated">
            <a:extLst>
              <a:ext uri="{FF2B5EF4-FFF2-40B4-BE49-F238E27FC236}">
                <a16:creationId xmlns:a16="http://schemas.microsoft.com/office/drawing/2014/main" id="{A596A50D-648A-D04C-59C0-7819CE8CBBD4}"/>
              </a:ext>
            </a:extLst>
          </p:cNvPr>
          <p:cNvPicPr>
            <a:picLocks noChangeAspect="1"/>
          </p:cNvPicPr>
          <p:nvPr/>
        </p:nvPicPr>
        <p:blipFill>
          <a:blip r:embed="rId6"/>
          <a:stretch>
            <a:fillRect/>
          </a:stretch>
        </p:blipFill>
        <p:spPr>
          <a:xfrm>
            <a:off x="3603933" y="3510022"/>
            <a:ext cx="583443" cy="583443"/>
          </a:xfrm>
          <a:prstGeom prst="rect">
            <a:avLst/>
          </a:prstGeom>
        </p:spPr>
      </p:pic>
      <p:pic>
        <p:nvPicPr>
          <p:cNvPr id="40" name="Picture 39" descr="A picture containing text, sign, outdoor, clipart&#10;&#10;Description automatically generated">
            <a:extLst>
              <a:ext uri="{FF2B5EF4-FFF2-40B4-BE49-F238E27FC236}">
                <a16:creationId xmlns:a16="http://schemas.microsoft.com/office/drawing/2014/main" id="{5F6342E6-B7AA-A6DC-E2A4-060B50FA6F72}"/>
              </a:ext>
            </a:extLst>
          </p:cNvPr>
          <p:cNvPicPr>
            <a:picLocks noChangeAspect="1"/>
          </p:cNvPicPr>
          <p:nvPr/>
        </p:nvPicPr>
        <p:blipFill>
          <a:blip r:embed="rId9"/>
          <a:stretch>
            <a:fillRect/>
          </a:stretch>
        </p:blipFill>
        <p:spPr>
          <a:xfrm>
            <a:off x="3603933" y="2624225"/>
            <a:ext cx="583443" cy="583443"/>
          </a:xfrm>
          <a:prstGeom prst="rect">
            <a:avLst/>
          </a:prstGeom>
        </p:spPr>
      </p:pic>
      <p:pic>
        <p:nvPicPr>
          <p:cNvPr id="41" name="Picture 40" descr="A picture containing text, sign, outdoor, clipart&#10;&#10;Description automatically generated">
            <a:extLst>
              <a:ext uri="{FF2B5EF4-FFF2-40B4-BE49-F238E27FC236}">
                <a16:creationId xmlns:a16="http://schemas.microsoft.com/office/drawing/2014/main" id="{8B03B798-B6B9-DC49-6248-45DEFEC5D9BE}"/>
              </a:ext>
            </a:extLst>
          </p:cNvPr>
          <p:cNvPicPr>
            <a:picLocks noChangeAspect="1"/>
          </p:cNvPicPr>
          <p:nvPr/>
        </p:nvPicPr>
        <p:blipFill>
          <a:blip r:embed="rId9"/>
          <a:stretch>
            <a:fillRect/>
          </a:stretch>
        </p:blipFill>
        <p:spPr>
          <a:xfrm>
            <a:off x="5295660" y="2645240"/>
            <a:ext cx="583443" cy="583443"/>
          </a:xfrm>
          <a:prstGeom prst="rect">
            <a:avLst/>
          </a:prstGeom>
        </p:spPr>
      </p:pic>
      <p:pic>
        <p:nvPicPr>
          <p:cNvPr id="43" name="Picture 42" descr="Icon&#10;&#10;Description automatically generated">
            <a:extLst>
              <a:ext uri="{FF2B5EF4-FFF2-40B4-BE49-F238E27FC236}">
                <a16:creationId xmlns:a16="http://schemas.microsoft.com/office/drawing/2014/main" id="{E29DAE76-8EAF-4C24-3F96-F64924B50CD9}"/>
              </a:ext>
            </a:extLst>
          </p:cNvPr>
          <p:cNvPicPr>
            <a:picLocks noChangeAspect="1"/>
          </p:cNvPicPr>
          <p:nvPr/>
        </p:nvPicPr>
        <p:blipFill>
          <a:blip r:embed="rId12"/>
          <a:stretch>
            <a:fillRect/>
          </a:stretch>
        </p:blipFill>
        <p:spPr>
          <a:xfrm>
            <a:off x="8831391" y="4385186"/>
            <a:ext cx="583443" cy="583443"/>
          </a:xfrm>
          <a:prstGeom prst="rect">
            <a:avLst/>
          </a:prstGeom>
        </p:spPr>
      </p:pic>
      <p:pic>
        <p:nvPicPr>
          <p:cNvPr id="46" name="Picture 45" descr="Icon&#10;&#10;Description automatically generated">
            <a:extLst>
              <a:ext uri="{FF2B5EF4-FFF2-40B4-BE49-F238E27FC236}">
                <a16:creationId xmlns:a16="http://schemas.microsoft.com/office/drawing/2014/main" id="{FEC92643-8750-DAB2-82D5-88C66D26386C}"/>
              </a:ext>
            </a:extLst>
          </p:cNvPr>
          <p:cNvPicPr>
            <a:picLocks noChangeAspect="1"/>
          </p:cNvPicPr>
          <p:nvPr/>
        </p:nvPicPr>
        <p:blipFill>
          <a:blip r:embed="rId3"/>
          <a:stretch>
            <a:fillRect/>
          </a:stretch>
        </p:blipFill>
        <p:spPr>
          <a:xfrm>
            <a:off x="3603933" y="1735272"/>
            <a:ext cx="583443" cy="583443"/>
          </a:xfrm>
          <a:prstGeom prst="rect">
            <a:avLst/>
          </a:prstGeom>
        </p:spPr>
      </p:pic>
      <p:pic>
        <p:nvPicPr>
          <p:cNvPr id="51" name="Picture 50" descr="A picture containing text, sign, outdoor, clipart&#10;&#10;Description automatically generated">
            <a:extLst>
              <a:ext uri="{FF2B5EF4-FFF2-40B4-BE49-F238E27FC236}">
                <a16:creationId xmlns:a16="http://schemas.microsoft.com/office/drawing/2014/main" id="{49552579-4D40-B9A7-F6BB-0BD3B41152B8}"/>
              </a:ext>
            </a:extLst>
          </p:cNvPr>
          <p:cNvPicPr>
            <a:picLocks noChangeAspect="1"/>
          </p:cNvPicPr>
          <p:nvPr/>
        </p:nvPicPr>
        <p:blipFill>
          <a:blip r:embed="rId9"/>
          <a:stretch>
            <a:fillRect/>
          </a:stretch>
        </p:blipFill>
        <p:spPr>
          <a:xfrm>
            <a:off x="5306804" y="1709228"/>
            <a:ext cx="583443" cy="583443"/>
          </a:xfrm>
          <a:prstGeom prst="rect">
            <a:avLst/>
          </a:prstGeom>
        </p:spPr>
      </p:pic>
      <p:pic>
        <p:nvPicPr>
          <p:cNvPr id="52" name="Picture 51" descr="Icon&#10;&#10;Description automatically generated">
            <a:extLst>
              <a:ext uri="{FF2B5EF4-FFF2-40B4-BE49-F238E27FC236}">
                <a16:creationId xmlns:a16="http://schemas.microsoft.com/office/drawing/2014/main" id="{ED2B891E-F9A8-4055-3950-EB5FB8C77927}"/>
              </a:ext>
            </a:extLst>
          </p:cNvPr>
          <p:cNvPicPr>
            <a:picLocks noChangeAspect="1"/>
          </p:cNvPicPr>
          <p:nvPr/>
        </p:nvPicPr>
        <p:blipFill>
          <a:blip r:embed="rId6"/>
          <a:stretch>
            <a:fillRect/>
          </a:stretch>
        </p:blipFill>
        <p:spPr>
          <a:xfrm>
            <a:off x="7038340" y="1735272"/>
            <a:ext cx="583443" cy="583443"/>
          </a:xfrm>
          <a:prstGeom prst="rect">
            <a:avLst/>
          </a:prstGeom>
        </p:spPr>
      </p:pic>
      <p:pic>
        <p:nvPicPr>
          <p:cNvPr id="53" name="Picture 52" descr="Icon&#10;&#10;Description automatically generated">
            <a:extLst>
              <a:ext uri="{FF2B5EF4-FFF2-40B4-BE49-F238E27FC236}">
                <a16:creationId xmlns:a16="http://schemas.microsoft.com/office/drawing/2014/main" id="{E3E5774B-F08D-F464-4AC3-FE127110187B}"/>
              </a:ext>
            </a:extLst>
          </p:cNvPr>
          <p:cNvPicPr>
            <a:picLocks noChangeAspect="1"/>
          </p:cNvPicPr>
          <p:nvPr/>
        </p:nvPicPr>
        <p:blipFill>
          <a:blip r:embed="rId12"/>
          <a:stretch>
            <a:fillRect/>
          </a:stretch>
        </p:blipFill>
        <p:spPr>
          <a:xfrm>
            <a:off x="3603933" y="4385186"/>
            <a:ext cx="583443" cy="583443"/>
          </a:xfrm>
          <a:prstGeom prst="rect">
            <a:avLst/>
          </a:prstGeom>
        </p:spPr>
      </p:pic>
      <p:grpSp>
        <p:nvGrpSpPr>
          <p:cNvPr id="48" name="Group 47">
            <a:extLst>
              <a:ext uri="{FF2B5EF4-FFF2-40B4-BE49-F238E27FC236}">
                <a16:creationId xmlns:a16="http://schemas.microsoft.com/office/drawing/2014/main" id="{90D1C65E-9265-6F09-D148-7C03952EB2DA}"/>
              </a:ext>
            </a:extLst>
          </p:cNvPr>
          <p:cNvGrpSpPr/>
          <p:nvPr/>
        </p:nvGrpSpPr>
        <p:grpSpPr>
          <a:xfrm>
            <a:off x="417632" y="1285777"/>
            <a:ext cx="592459" cy="4710157"/>
            <a:chOff x="7857" y="955532"/>
            <a:chExt cx="592490" cy="4710261"/>
          </a:xfrm>
        </p:grpSpPr>
        <p:sp>
          <p:nvSpPr>
            <p:cNvPr id="49" name="Text Box 4">
              <a:extLst>
                <a:ext uri="{FF2B5EF4-FFF2-40B4-BE49-F238E27FC236}">
                  <a16:creationId xmlns:a16="http://schemas.microsoft.com/office/drawing/2014/main" id="{97602006-4C37-124E-391F-3EC447FC65A7}"/>
                </a:ext>
              </a:extLst>
            </p:cNvPr>
            <p:cNvSpPr txBox="1"/>
            <p:nvPr/>
          </p:nvSpPr>
          <p:spPr>
            <a:xfrm>
              <a:off x="7857" y="955532"/>
              <a:ext cx="592490" cy="289368"/>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0"/>
                </a:spcAft>
              </a:pPr>
              <a:r>
                <a:rPr lang="en-US" sz="1600"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HIGH</a:t>
              </a:r>
              <a:endParaRPr lang="en-US" sz="900"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59" name="Text Box 8">
              <a:extLst>
                <a:ext uri="{FF2B5EF4-FFF2-40B4-BE49-F238E27FC236}">
                  <a16:creationId xmlns:a16="http://schemas.microsoft.com/office/drawing/2014/main" id="{31B72DC7-6EA2-2A75-C810-4F66D3FF1619}"/>
                </a:ext>
              </a:extLst>
            </p:cNvPr>
            <p:cNvSpPr txBox="1"/>
            <p:nvPr/>
          </p:nvSpPr>
          <p:spPr>
            <a:xfrm>
              <a:off x="37680" y="5376868"/>
              <a:ext cx="474345" cy="288925"/>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0"/>
                </a:spcAft>
              </a:pPr>
              <a:r>
                <a:rPr lang="en-US" sz="1600" dirty="0">
                  <a:solidFill>
                    <a:srgbClr val="12C2B7"/>
                  </a:solidFill>
                  <a:effectLst/>
                  <a:latin typeface="Century Gothic" panose="020B0502020202020204" pitchFamily="34" charset="0"/>
                  <a:ea typeface="Times New Roman" panose="02020603050405020304" pitchFamily="18" charset="0"/>
                  <a:cs typeface="Times New Roman" panose="02020603050405020304" pitchFamily="18" charset="0"/>
                </a:rPr>
                <a:t>LOW</a:t>
              </a:r>
              <a:endParaRPr lang="en-US" sz="900" dirty="0">
                <a:solidFill>
                  <a:srgbClr val="12C2B7"/>
                </a:solidFill>
                <a:effectLst/>
                <a:latin typeface="Century Gothic" panose="020B0502020202020204" pitchFamily="34" charset="0"/>
                <a:ea typeface="Times New Roman" panose="02020603050405020304" pitchFamily="18" charset="0"/>
                <a:cs typeface="Times New Roman" panose="02020603050405020304" pitchFamily="18" charset="0"/>
              </a:endParaRPr>
            </a:p>
          </p:txBody>
        </p:sp>
        <p:grpSp>
          <p:nvGrpSpPr>
            <p:cNvPr id="62" name="Group 61">
              <a:extLst>
                <a:ext uri="{FF2B5EF4-FFF2-40B4-BE49-F238E27FC236}">
                  <a16:creationId xmlns:a16="http://schemas.microsoft.com/office/drawing/2014/main" id="{FCE29701-DAE8-BD41-D1A2-3125E025E9E2}"/>
                </a:ext>
              </a:extLst>
            </p:cNvPr>
            <p:cNvGrpSpPr/>
            <p:nvPr/>
          </p:nvGrpSpPr>
          <p:grpSpPr>
            <a:xfrm>
              <a:off x="240745" y="1238848"/>
              <a:ext cx="750" cy="4022849"/>
              <a:chOff x="70331" y="1059915"/>
              <a:chExt cx="750" cy="4557104"/>
            </a:xfrm>
          </p:grpSpPr>
          <p:cxnSp>
            <p:nvCxnSpPr>
              <p:cNvPr id="71" name="Straight Connector 70">
                <a:extLst>
                  <a:ext uri="{FF2B5EF4-FFF2-40B4-BE49-F238E27FC236}">
                    <a16:creationId xmlns:a16="http://schemas.microsoft.com/office/drawing/2014/main" id="{691AF9BE-EE0E-F8F9-9329-BC93E970C52E}"/>
                  </a:ext>
                </a:extLst>
              </p:cNvPr>
              <p:cNvCxnSpPr>
                <a:cxnSpLocks/>
              </p:cNvCxnSpPr>
              <p:nvPr/>
            </p:nvCxnSpPr>
            <p:spPr>
              <a:xfrm flipV="1">
                <a:off x="70331" y="1059915"/>
                <a:ext cx="0" cy="1446785"/>
              </a:xfrm>
              <a:prstGeom prst="line">
                <a:avLst/>
              </a:prstGeom>
              <a:ln w="44450">
                <a:gradFill>
                  <a:gsLst>
                    <a:gs pos="0">
                      <a:srgbClr val="C023C9"/>
                    </a:gs>
                    <a:gs pos="100000">
                      <a:srgbClr val="FF0000"/>
                    </a:gs>
                  </a:gsLst>
                  <a:lin ang="5400000" scaled="1"/>
                </a:gradFill>
                <a:headEnd type="none" w="med" len="med"/>
                <a:tailEnd type="stealth" w="lg" len="med"/>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8766415-3BAF-65B5-8669-D837AD8ACFD2}"/>
                  </a:ext>
                </a:extLst>
              </p:cNvPr>
              <p:cNvCxnSpPr>
                <a:cxnSpLocks/>
              </p:cNvCxnSpPr>
              <p:nvPr/>
            </p:nvCxnSpPr>
            <p:spPr>
              <a:xfrm flipV="1">
                <a:off x="71081" y="4167614"/>
                <a:ext cx="0" cy="1449405"/>
              </a:xfrm>
              <a:prstGeom prst="line">
                <a:avLst/>
              </a:prstGeom>
              <a:ln w="44450">
                <a:gradFill>
                  <a:gsLst>
                    <a:gs pos="0">
                      <a:srgbClr val="12C2B7"/>
                    </a:gs>
                    <a:gs pos="100000">
                      <a:srgbClr val="C023C9"/>
                    </a:gs>
                  </a:gsLst>
                  <a:lin ang="5400000" scaled="1"/>
                </a:gradFill>
                <a:headEnd type="oval" w="med" len="med"/>
              </a:ln>
            </p:spPr>
            <p:style>
              <a:lnRef idx="1">
                <a:schemeClr val="accent1"/>
              </a:lnRef>
              <a:fillRef idx="0">
                <a:schemeClr val="accent1"/>
              </a:fillRef>
              <a:effectRef idx="0">
                <a:schemeClr val="accent1"/>
              </a:effectRef>
              <a:fontRef idx="minor">
                <a:schemeClr val="tx1"/>
              </a:fontRef>
            </p:style>
          </p:cxnSp>
        </p:grpSp>
        <p:sp>
          <p:nvSpPr>
            <p:cNvPr id="65" name="Text Box 9">
              <a:extLst>
                <a:ext uri="{FF2B5EF4-FFF2-40B4-BE49-F238E27FC236}">
                  <a16:creationId xmlns:a16="http://schemas.microsoft.com/office/drawing/2014/main" id="{3D905ACC-F5A5-6F02-9336-00A7C788861B}"/>
                </a:ext>
              </a:extLst>
            </p:cNvPr>
            <p:cNvSpPr txBox="1"/>
            <p:nvPr/>
          </p:nvSpPr>
          <p:spPr>
            <a:xfrm rot="16200000">
              <a:off x="-401767" y="3088503"/>
              <a:ext cx="1285023" cy="289368"/>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0"/>
                </a:spcAft>
              </a:pPr>
              <a:r>
                <a:rPr lang="en-US" sz="20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RISK LEVEL</a:t>
              </a:r>
              <a:endParaRPr lang="en-US" sz="105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grpSp>
      <p:sp>
        <p:nvSpPr>
          <p:cNvPr id="73" name="Text Box 7">
            <a:extLst>
              <a:ext uri="{FF2B5EF4-FFF2-40B4-BE49-F238E27FC236}">
                <a16:creationId xmlns:a16="http://schemas.microsoft.com/office/drawing/2014/main" id="{2356C32B-A3C1-A3C7-F957-743FB426C72D}"/>
              </a:ext>
            </a:extLst>
          </p:cNvPr>
          <p:cNvSpPr txBox="1"/>
          <p:nvPr/>
        </p:nvSpPr>
        <p:spPr>
          <a:xfrm>
            <a:off x="11433747" y="426170"/>
            <a:ext cx="626823" cy="288919"/>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0"/>
              </a:spcAft>
            </a:pPr>
            <a:r>
              <a:rPr lang="en-US" sz="1600"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HIGH</a:t>
            </a:r>
            <a:endParaRPr lang="en-US" sz="90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74" name="Text Box 8">
            <a:extLst>
              <a:ext uri="{FF2B5EF4-FFF2-40B4-BE49-F238E27FC236}">
                <a16:creationId xmlns:a16="http://schemas.microsoft.com/office/drawing/2014/main" id="{58B4BCEB-6D76-4EC6-B5C5-7F4F55848FB9}"/>
              </a:ext>
            </a:extLst>
          </p:cNvPr>
          <p:cNvSpPr txBox="1"/>
          <p:nvPr/>
        </p:nvSpPr>
        <p:spPr>
          <a:xfrm>
            <a:off x="2351483" y="437745"/>
            <a:ext cx="474321" cy="288919"/>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0"/>
              </a:spcAft>
            </a:pPr>
            <a:r>
              <a:rPr lang="en-US" sz="1600" dirty="0">
                <a:solidFill>
                  <a:srgbClr val="ED7D31"/>
                </a:solidFill>
                <a:effectLst/>
                <a:latin typeface="Century Gothic" panose="020B0502020202020204" pitchFamily="34" charset="0"/>
                <a:ea typeface="Times New Roman" panose="02020603050405020304" pitchFamily="18" charset="0"/>
                <a:cs typeface="Times New Roman" panose="02020603050405020304" pitchFamily="18" charset="0"/>
              </a:rPr>
              <a:t>LOW</a:t>
            </a:r>
            <a:endParaRPr lang="en-US" sz="90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cxnSp>
        <p:nvCxnSpPr>
          <p:cNvPr id="75" name="Straight Connector 74">
            <a:extLst>
              <a:ext uri="{FF2B5EF4-FFF2-40B4-BE49-F238E27FC236}">
                <a16:creationId xmlns:a16="http://schemas.microsoft.com/office/drawing/2014/main" id="{30FA00B2-1B8C-A90C-3E86-0184FD4D0A16}"/>
              </a:ext>
            </a:extLst>
          </p:cNvPr>
          <p:cNvCxnSpPr>
            <a:cxnSpLocks/>
          </p:cNvCxnSpPr>
          <p:nvPr/>
        </p:nvCxnSpPr>
        <p:spPr>
          <a:xfrm>
            <a:off x="2945219" y="560241"/>
            <a:ext cx="3145093" cy="0"/>
          </a:xfrm>
          <a:prstGeom prst="line">
            <a:avLst/>
          </a:prstGeom>
          <a:ln w="44450">
            <a:gradFill>
              <a:gsLst>
                <a:gs pos="0">
                  <a:schemeClr val="accent4"/>
                </a:gs>
                <a:gs pos="100000">
                  <a:schemeClr val="accent2"/>
                </a:gs>
              </a:gsLst>
              <a:lin ang="0" scaled="0"/>
            </a:gradFill>
            <a:headEnd type="oval"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F4E965E9-989C-E233-4D11-1C9A84CD13E4}"/>
              </a:ext>
            </a:extLst>
          </p:cNvPr>
          <p:cNvCxnSpPr>
            <a:cxnSpLocks/>
          </p:cNvCxnSpPr>
          <p:nvPr/>
        </p:nvCxnSpPr>
        <p:spPr>
          <a:xfrm>
            <a:off x="7974419" y="555418"/>
            <a:ext cx="3395530" cy="0"/>
          </a:xfrm>
          <a:prstGeom prst="line">
            <a:avLst/>
          </a:prstGeom>
          <a:ln w="44450">
            <a:gradFill>
              <a:gsLst>
                <a:gs pos="0">
                  <a:schemeClr val="accent2"/>
                </a:gs>
                <a:gs pos="100000">
                  <a:srgbClr val="FF0000"/>
                </a:gs>
              </a:gsLst>
              <a:lin ang="0" scaled="0"/>
            </a:gradFill>
            <a:headEnd type="none" w="med" len="med"/>
            <a:tailEnd type="stealth" w="lg" len="med"/>
          </a:ln>
        </p:spPr>
        <p:style>
          <a:lnRef idx="1">
            <a:schemeClr val="accent1"/>
          </a:lnRef>
          <a:fillRef idx="0">
            <a:schemeClr val="accent1"/>
          </a:fillRef>
          <a:effectRef idx="0">
            <a:schemeClr val="accent1"/>
          </a:effectRef>
          <a:fontRef idx="minor">
            <a:schemeClr val="tx1"/>
          </a:fontRef>
        </p:style>
      </p:cxnSp>
      <p:sp>
        <p:nvSpPr>
          <p:cNvPr id="77" name="Text Box 13">
            <a:extLst>
              <a:ext uri="{FF2B5EF4-FFF2-40B4-BE49-F238E27FC236}">
                <a16:creationId xmlns:a16="http://schemas.microsoft.com/office/drawing/2014/main" id="{41E80AB4-51C8-032A-FF17-5EF12FC5805F}"/>
              </a:ext>
            </a:extLst>
          </p:cNvPr>
          <p:cNvSpPr txBox="1"/>
          <p:nvPr/>
        </p:nvSpPr>
        <p:spPr>
          <a:xfrm>
            <a:off x="5826642" y="409138"/>
            <a:ext cx="2465855" cy="289362"/>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0"/>
              </a:spcAft>
            </a:pPr>
            <a:r>
              <a:rPr lang="en-US" sz="20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IMPORTANCE</a:t>
            </a:r>
            <a:endParaRPr lang="en-US" sz="105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23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White 3D rendering of a honeycomb">
            <a:extLst>
              <a:ext uri="{FF2B5EF4-FFF2-40B4-BE49-F238E27FC236}">
                <a16:creationId xmlns:a16="http://schemas.microsoft.com/office/drawing/2014/main" id="{A2EC893F-9768-DBFC-DAEB-74F92E1D2678}"/>
              </a:ext>
            </a:extLst>
          </p:cNvPr>
          <p:cNvPicPr>
            <a:picLocks noChangeAspect="1"/>
          </p:cNvPicPr>
          <p:nvPr/>
        </p:nvPicPr>
        <p:blipFill>
          <a:blip r:embed="rId2">
            <a:alphaModFix amt="50000"/>
          </a:blip>
          <a:stretch>
            <a:fillRect/>
          </a:stretch>
        </p:blipFill>
        <p:spPr>
          <a:xfrm>
            <a:off x="0" y="0"/>
            <a:ext cx="12192000" cy="6858000"/>
          </a:xfrm>
          <a:prstGeom prst="rect">
            <a:avLst/>
          </a:prstGeom>
        </p:spPr>
      </p:pic>
      <p:sp>
        <p:nvSpPr>
          <p:cNvPr id="92" name="TextBox 91">
            <a:extLst>
              <a:ext uri="{FF2B5EF4-FFF2-40B4-BE49-F238E27FC236}">
                <a16:creationId xmlns:a16="http://schemas.microsoft.com/office/drawing/2014/main" id="{15002CF0-EA59-CE43-9D0C-B9955C66D425}"/>
              </a:ext>
            </a:extLst>
          </p:cNvPr>
          <p:cNvSpPr txBox="1"/>
          <p:nvPr/>
        </p:nvSpPr>
        <p:spPr>
          <a:xfrm>
            <a:off x="411377" y="327975"/>
            <a:ext cx="4436496" cy="1200329"/>
          </a:xfrm>
          <a:prstGeom prst="rect">
            <a:avLst/>
          </a:prstGeom>
          <a:noFill/>
        </p:spPr>
        <p:txBody>
          <a:bodyPr wrap="square" rtlCol="0">
            <a:spAutoFit/>
          </a:bodyPr>
          <a:lstStyle/>
          <a:p>
            <a:r>
              <a:rPr lang="en-US" sz="7200" dirty="0">
                <a:solidFill>
                  <a:schemeClr val="tx1">
                    <a:lumMod val="65000"/>
                    <a:lumOff val="35000"/>
                  </a:schemeClr>
                </a:solidFill>
                <a:latin typeface="Century Gothic" panose="020B0502020202020204" pitchFamily="34" charset="0"/>
              </a:rPr>
              <a:t>NOTES</a:t>
            </a:r>
          </a:p>
        </p:txBody>
      </p:sp>
      <p:sp>
        <p:nvSpPr>
          <p:cNvPr id="11" name="TextBox 10">
            <a:extLst>
              <a:ext uri="{FF2B5EF4-FFF2-40B4-BE49-F238E27FC236}">
                <a16:creationId xmlns:a16="http://schemas.microsoft.com/office/drawing/2014/main" id="{337A3371-9EA4-4C46-A817-F8A47B8962FF}"/>
              </a:ext>
            </a:extLst>
          </p:cNvPr>
          <p:cNvSpPr txBox="1"/>
          <p:nvPr/>
        </p:nvSpPr>
        <p:spPr>
          <a:xfrm>
            <a:off x="552991" y="1856279"/>
            <a:ext cx="8138087" cy="646331"/>
          </a:xfrm>
          <a:prstGeom prst="rect">
            <a:avLst/>
          </a:prstGeom>
          <a:noFill/>
        </p:spPr>
        <p:txBody>
          <a:bodyPr wrap="square" rtlCol="0">
            <a:spAutoFit/>
          </a:bodyPr>
          <a:lstStyle/>
          <a:p>
            <a:r>
              <a:rPr lang="en-US" dirty="0">
                <a:latin typeface="Century Gothic" panose="020B0502020202020204" pitchFamily="34" charset="0"/>
              </a:rPr>
              <a:t>summary information / comments</a:t>
            </a:r>
          </a:p>
          <a:p>
            <a:r>
              <a:rPr lang="en-US" dirty="0">
                <a:latin typeface="Century Gothic" panose="020B0502020202020204" pitchFamily="34" charset="0"/>
              </a:rPr>
              <a:t> </a:t>
            </a:r>
          </a:p>
        </p:txBody>
      </p:sp>
      <p:sp>
        <p:nvSpPr>
          <p:cNvPr id="10" name="Oval 9">
            <a:extLst>
              <a:ext uri="{FF2B5EF4-FFF2-40B4-BE49-F238E27FC236}">
                <a16:creationId xmlns:a16="http://schemas.microsoft.com/office/drawing/2014/main" id="{0A4BE9AC-DA35-9B54-693C-B611E305506E}"/>
              </a:ext>
            </a:extLst>
          </p:cNvPr>
          <p:cNvSpPr/>
          <p:nvPr/>
        </p:nvSpPr>
        <p:spPr>
          <a:xfrm>
            <a:off x="85061" y="6540835"/>
            <a:ext cx="221472" cy="221472"/>
          </a:xfrm>
          <a:prstGeom prst="ellipse">
            <a:avLst/>
          </a:prstGeom>
          <a:solidFill>
            <a:srgbClr val="C52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52FE8392-7B13-5DAF-5440-70D7AB4363D9}"/>
              </a:ext>
            </a:extLst>
          </p:cNvPr>
          <p:cNvSpPr/>
          <p:nvPr/>
        </p:nvSpPr>
        <p:spPr>
          <a:xfrm>
            <a:off x="411377" y="6540835"/>
            <a:ext cx="221472" cy="2214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F7D62F12-363D-8751-7A1F-CCCA13E7E091}"/>
              </a:ext>
            </a:extLst>
          </p:cNvPr>
          <p:cNvSpPr/>
          <p:nvPr/>
        </p:nvSpPr>
        <p:spPr>
          <a:xfrm>
            <a:off x="737693" y="6540086"/>
            <a:ext cx="221472" cy="221472"/>
          </a:xfrm>
          <a:prstGeom prst="ellipse">
            <a:avLst/>
          </a:prstGeom>
          <a:solidFill>
            <a:srgbClr val="13C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7B08147-D40D-6D8A-6518-A5FC4F74E46B}"/>
              </a:ext>
            </a:extLst>
          </p:cNvPr>
          <p:cNvSpPr/>
          <p:nvPr/>
        </p:nvSpPr>
        <p:spPr>
          <a:xfrm>
            <a:off x="1064009" y="6540086"/>
            <a:ext cx="221472" cy="221472"/>
          </a:xfrm>
          <a:prstGeom prst="ellipse">
            <a:avLst/>
          </a:prstGeom>
          <a:solidFill>
            <a:srgbClr val="FFA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a:extLst>
              <a:ext uri="{FF2B5EF4-FFF2-40B4-BE49-F238E27FC236}">
                <a16:creationId xmlns:a16="http://schemas.microsoft.com/office/drawing/2014/main" id="{CBB2DE82-416E-6BB2-6B68-E29AFB39A9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21241" y="1891340"/>
            <a:ext cx="1015454" cy="1015454"/>
          </a:xfrm>
          <a:prstGeom prst="rect">
            <a:avLst/>
          </a:prstGeom>
        </p:spPr>
      </p:pic>
      <p:pic>
        <p:nvPicPr>
          <p:cNvPr id="25" name="Graphic 24">
            <a:extLst>
              <a:ext uri="{FF2B5EF4-FFF2-40B4-BE49-F238E27FC236}">
                <a16:creationId xmlns:a16="http://schemas.microsoft.com/office/drawing/2014/main" id="{9EC5E2AE-AF38-9234-1D4F-B3CC72C8C3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21241" y="4423842"/>
            <a:ext cx="1015454" cy="1015454"/>
          </a:xfrm>
          <a:prstGeom prst="rect">
            <a:avLst/>
          </a:prstGeom>
        </p:spPr>
      </p:pic>
      <p:pic>
        <p:nvPicPr>
          <p:cNvPr id="26" name="Graphic 25">
            <a:extLst>
              <a:ext uri="{FF2B5EF4-FFF2-40B4-BE49-F238E27FC236}">
                <a16:creationId xmlns:a16="http://schemas.microsoft.com/office/drawing/2014/main" id="{8257A112-8E02-BFFC-418E-47C3E73A332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721241" y="3200123"/>
            <a:ext cx="1015454" cy="1015454"/>
          </a:xfrm>
          <a:prstGeom prst="rect">
            <a:avLst/>
          </a:prstGeom>
        </p:spPr>
      </p:pic>
      <p:pic>
        <p:nvPicPr>
          <p:cNvPr id="27" name="Graphic 26">
            <a:extLst>
              <a:ext uri="{FF2B5EF4-FFF2-40B4-BE49-F238E27FC236}">
                <a16:creationId xmlns:a16="http://schemas.microsoft.com/office/drawing/2014/main" id="{AFE7A7F7-2FCE-A3F8-0AA7-2C91EFD64D0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721241" y="5524632"/>
            <a:ext cx="1015454" cy="1015454"/>
          </a:xfrm>
          <a:prstGeom prst="rect">
            <a:avLst/>
          </a:prstGeom>
        </p:spPr>
      </p:pic>
    </p:spTree>
    <p:extLst>
      <p:ext uri="{BB962C8B-B14F-4D97-AF65-F5344CB8AC3E}">
        <p14:creationId xmlns:p14="http://schemas.microsoft.com/office/powerpoint/2010/main" val="3358997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descr="Abstract white geometric texture">
            <a:extLst>
              <a:ext uri="{FF2B5EF4-FFF2-40B4-BE49-F238E27FC236}">
                <a16:creationId xmlns:a16="http://schemas.microsoft.com/office/drawing/2014/main" id="{47D9DE57-8949-AA1C-84A3-81EC34CFF75A}"/>
              </a:ext>
            </a:extLst>
          </p:cNvPr>
          <p:cNvPicPr>
            <a:picLocks noChangeAspect="1"/>
          </p:cNvPicPr>
          <p:nvPr/>
        </p:nvPicPr>
        <p:blipFill>
          <a:blip r:embed="rId2">
            <a:alphaModFix amt="50000"/>
          </a:blip>
          <a:stretch>
            <a:fillRect/>
          </a:stretch>
        </p:blipFill>
        <p:spPr>
          <a:xfrm>
            <a:off x="-11373" y="0"/>
            <a:ext cx="12203371" cy="6858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707886"/>
          </a:xfrm>
          <a:prstGeom prst="rect">
            <a:avLst/>
          </a:prstGeom>
          <a:noFill/>
        </p:spPr>
        <p:txBody>
          <a:bodyPr wrap="square" rtlCol="0">
            <a:spAutoFit/>
          </a:bodyPr>
          <a:lstStyle/>
          <a:p>
            <a:r>
              <a:rPr lang="en-US" sz="4000" dirty="0">
                <a:solidFill>
                  <a:schemeClr val="tx1">
                    <a:lumMod val="75000"/>
                    <a:lumOff val="25000"/>
                  </a:schemeClr>
                </a:solidFill>
                <a:latin typeface="Century Gothic" panose="020B0502020202020204" pitchFamily="34" charset="0"/>
              </a:rPr>
              <a:t>OVERVIEW</a:t>
            </a:r>
          </a:p>
        </p:txBody>
      </p:sp>
      <p:grpSp>
        <p:nvGrpSpPr>
          <p:cNvPr id="3" name="Group 2">
            <a:extLst>
              <a:ext uri="{FF2B5EF4-FFF2-40B4-BE49-F238E27FC236}">
                <a16:creationId xmlns:a16="http://schemas.microsoft.com/office/drawing/2014/main" id="{EE9AB4BC-DD0C-5EC7-54A8-674B573A3F81}"/>
              </a:ext>
            </a:extLst>
          </p:cNvPr>
          <p:cNvGrpSpPr/>
          <p:nvPr/>
        </p:nvGrpSpPr>
        <p:grpSpPr>
          <a:xfrm>
            <a:off x="1165996" y="6360925"/>
            <a:ext cx="2534804" cy="359820"/>
            <a:chOff x="5258858" y="4905467"/>
            <a:chExt cx="2534804" cy="359820"/>
          </a:xfrm>
        </p:grpSpPr>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3"/>
            <a:stretch>
              <a:fillRect/>
            </a:stretch>
          </p:blipFill>
          <p:spPr>
            <a:xfrm>
              <a:off x="5589931" y="4905467"/>
              <a:ext cx="355845" cy="355845"/>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5910733" y="4926733"/>
              <a:ext cx="1882929"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RESPONSIBLE</a:t>
              </a:r>
            </a:p>
          </p:txBody>
        </p:sp>
        <p:pic>
          <p:nvPicPr>
            <p:cNvPr id="24" name="Graphic 23">
              <a:extLst>
                <a:ext uri="{FF2B5EF4-FFF2-40B4-BE49-F238E27FC236}">
                  <a16:creationId xmlns:a16="http://schemas.microsoft.com/office/drawing/2014/main" id="{0B70A7D8-AB75-3B42-9545-6296140DDE4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58858" y="4936763"/>
              <a:ext cx="274320" cy="274320"/>
            </a:xfrm>
            <a:prstGeom prst="rect">
              <a:avLst/>
            </a:prstGeom>
          </p:spPr>
        </p:pic>
      </p:grpSp>
      <p:grpSp>
        <p:nvGrpSpPr>
          <p:cNvPr id="13" name="Group 12">
            <a:extLst>
              <a:ext uri="{FF2B5EF4-FFF2-40B4-BE49-F238E27FC236}">
                <a16:creationId xmlns:a16="http://schemas.microsoft.com/office/drawing/2014/main" id="{35FE0B54-92D4-E487-B49C-3FA107CD212C}"/>
              </a:ext>
            </a:extLst>
          </p:cNvPr>
          <p:cNvGrpSpPr/>
          <p:nvPr/>
        </p:nvGrpSpPr>
        <p:grpSpPr>
          <a:xfrm>
            <a:off x="7055742" y="6360925"/>
            <a:ext cx="2533718" cy="359820"/>
            <a:chOff x="5258858" y="5662309"/>
            <a:chExt cx="2533718" cy="359820"/>
          </a:xfrm>
        </p:grpSpPr>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6"/>
            <a:stretch>
              <a:fillRect/>
            </a:stretch>
          </p:blipFill>
          <p:spPr>
            <a:xfrm>
              <a:off x="5589931" y="5662309"/>
              <a:ext cx="355845" cy="355845"/>
            </a:xfrm>
            <a:prstGeom prst="rect">
              <a:avLst/>
            </a:prstGeom>
          </p:spPr>
        </p:pic>
        <p:sp>
          <p:nvSpPr>
            <p:cNvPr id="19" name="TextBox 18">
              <a:extLst>
                <a:ext uri="{FF2B5EF4-FFF2-40B4-BE49-F238E27FC236}">
                  <a16:creationId xmlns:a16="http://schemas.microsoft.com/office/drawing/2014/main" id="{7A07CFED-5F60-7FF1-4FC9-7C1769DF92F6}"/>
                </a:ext>
              </a:extLst>
            </p:cNvPr>
            <p:cNvSpPr txBox="1"/>
            <p:nvPr/>
          </p:nvSpPr>
          <p:spPr>
            <a:xfrm>
              <a:off x="5909648" y="5683575"/>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CONSULTED</a:t>
              </a:r>
            </a:p>
          </p:txBody>
        </p:sp>
        <p:pic>
          <p:nvPicPr>
            <p:cNvPr id="25" name="Graphic 24">
              <a:extLst>
                <a:ext uri="{FF2B5EF4-FFF2-40B4-BE49-F238E27FC236}">
                  <a16:creationId xmlns:a16="http://schemas.microsoft.com/office/drawing/2014/main" id="{8494123F-0D39-0220-A44C-75E7F229BF8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58858" y="5726069"/>
              <a:ext cx="274320" cy="274320"/>
            </a:xfrm>
            <a:prstGeom prst="rect">
              <a:avLst/>
            </a:prstGeom>
          </p:spPr>
        </p:pic>
      </p:grpSp>
      <p:grpSp>
        <p:nvGrpSpPr>
          <p:cNvPr id="6" name="Group 5">
            <a:extLst>
              <a:ext uri="{FF2B5EF4-FFF2-40B4-BE49-F238E27FC236}">
                <a16:creationId xmlns:a16="http://schemas.microsoft.com/office/drawing/2014/main" id="{7BF11C58-00BA-AC60-B087-00236A873377}"/>
              </a:ext>
            </a:extLst>
          </p:cNvPr>
          <p:cNvGrpSpPr/>
          <p:nvPr/>
        </p:nvGrpSpPr>
        <p:grpSpPr>
          <a:xfrm>
            <a:off x="3963572" y="6360925"/>
            <a:ext cx="2832516" cy="359820"/>
            <a:chOff x="5258858" y="5283888"/>
            <a:chExt cx="2832516" cy="359820"/>
          </a:xfrm>
        </p:grpSpPr>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9"/>
            <a:stretch>
              <a:fillRect/>
            </a:stretch>
          </p:blipFill>
          <p:spPr>
            <a:xfrm>
              <a:off x="5589931" y="5283888"/>
              <a:ext cx="355845" cy="355845"/>
            </a:xfrm>
            <a:prstGeom prst="rect">
              <a:avLst/>
            </a:prstGeom>
          </p:spPr>
        </p:pic>
        <p:sp>
          <p:nvSpPr>
            <p:cNvPr id="18" name="TextBox 17">
              <a:extLst>
                <a:ext uri="{FF2B5EF4-FFF2-40B4-BE49-F238E27FC236}">
                  <a16:creationId xmlns:a16="http://schemas.microsoft.com/office/drawing/2014/main" id="{1ECF7B09-295E-295E-5B15-7EC0B4824531}"/>
                </a:ext>
              </a:extLst>
            </p:cNvPr>
            <p:cNvSpPr txBox="1"/>
            <p:nvPr/>
          </p:nvSpPr>
          <p:spPr>
            <a:xfrm>
              <a:off x="5910733" y="5305154"/>
              <a:ext cx="2180641"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ACCOUNTABLE</a:t>
              </a:r>
            </a:p>
          </p:txBody>
        </p:sp>
        <p:pic>
          <p:nvPicPr>
            <p:cNvPr id="26" name="Graphic 25">
              <a:extLst>
                <a:ext uri="{FF2B5EF4-FFF2-40B4-BE49-F238E27FC236}">
                  <a16:creationId xmlns:a16="http://schemas.microsoft.com/office/drawing/2014/main" id="{E2396937-F72E-0021-BB48-920FA3F3092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58858" y="5323635"/>
              <a:ext cx="274320" cy="274320"/>
            </a:xfrm>
            <a:prstGeom prst="rect">
              <a:avLst/>
            </a:prstGeom>
          </p:spPr>
        </p:pic>
      </p:grpSp>
      <p:grpSp>
        <p:nvGrpSpPr>
          <p:cNvPr id="14" name="Group 13">
            <a:extLst>
              <a:ext uri="{FF2B5EF4-FFF2-40B4-BE49-F238E27FC236}">
                <a16:creationId xmlns:a16="http://schemas.microsoft.com/office/drawing/2014/main" id="{F5FD6E4D-9184-2FFE-36F3-8C6898C083F2}"/>
              </a:ext>
            </a:extLst>
          </p:cNvPr>
          <p:cNvGrpSpPr/>
          <p:nvPr/>
        </p:nvGrpSpPr>
        <p:grpSpPr>
          <a:xfrm>
            <a:off x="9777695" y="6360925"/>
            <a:ext cx="2533718" cy="359819"/>
            <a:chOff x="5258858" y="6040731"/>
            <a:chExt cx="2533718" cy="359819"/>
          </a:xfrm>
        </p:grpSpPr>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12"/>
            <a:stretch>
              <a:fillRect/>
            </a:stretch>
          </p:blipFill>
          <p:spPr>
            <a:xfrm>
              <a:off x="5589931" y="6040731"/>
              <a:ext cx="355845" cy="355845"/>
            </a:xfrm>
            <a:prstGeom prst="rect">
              <a:avLst/>
            </a:prstGeom>
          </p:spPr>
        </p:pic>
        <p:sp>
          <p:nvSpPr>
            <p:cNvPr id="20" name="TextBox 19">
              <a:extLst>
                <a:ext uri="{FF2B5EF4-FFF2-40B4-BE49-F238E27FC236}">
                  <a16:creationId xmlns:a16="http://schemas.microsoft.com/office/drawing/2014/main" id="{2CCC8ACA-D8AE-7C84-431B-B9723C817D97}"/>
                </a:ext>
              </a:extLst>
            </p:cNvPr>
            <p:cNvSpPr txBox="1"/>
            <p:nvPr/>
          </p:nvSpPr>
          <p:spPr>
            <a:xfrm>
              <a:off x="5909648" y="6061996"/>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INFORMED</a:t>
              </a:r>
            </a:p>
          </p:txBody>
        </p:sp>
        <p:pic>
          <p:nvPicPr>
            <p:cNvPr id="27" name="Graphic 26">
              <a:extLst>
                <a:ext uri="{FF2B5EF4-FFF2-40B4-BE49-F238E27FC236}">
                  <a16:creationId xmlns:a16="http://schemas.microsoft.com/office/drawing/2014/main" id="{397D3394-C805-D982-BEBB-A3AA22A6EFA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258858" y="6117995"/>
              <a:ext cx="274320" cy="274320"/>
            </a:xfrm>
            <a:prstGeom prst="rect">
              <a:avLst/>
            </a:prstGeom>
          </p:spPr>
        </p:pic>
      </p:grpSp>
      <p:graphicFrame>
        <p:nvGraphicFramePr>
          <p:cNvPr id="15" name="Table 14">
            <a:extLst>
              <a:ext uri="{FF2B5EF4-FFF2-40B4-BE49-F238E27FC236}">
                <a16:creationId xmlns:a16="http://schemas.microsoft.com/office/drawing/2014/main" id="{DF7E2EA1-A6E7-BCF2-2D30-F26BF9C99BB1}"/>
              </a:ext>
            </a:extLst>
          </p:cNvPr>
          <p:cNvGraphicFramePr>
            <a:graphicFrameLocks noGrp="1"/>
          </p:cNvGraphicFramePr>
          <p:nvPr>
            <p:extLst>
              <p:ext uri="{D42A27DB-BD31-4B8C-83A1-F6EECF244321}">
                <p14:modId xmlns:p14="http://schemas.microsoft.com/office/powerpoint/2010/main" val="1688070792"/>
              </p:ext>
            </p:extLst>
          </p:nvPr>
        </p:nvGraphicFramePr>
        <p:xfrm>
          <a:off x="3963572" y="425302"/>
          <a:ext cx="7796040" cy="5510654"/>
        </p:xfrm>
        <a:graphic>
          <a:graphicData uri="http://schemas.openxmlformats.org/drawingml/2006/table">
            <a:tbl>
              <a:tblPr>
                <a:tableStyleId>{5C22544A-7EE6-4342-B048-85BDC9FD1C3A}</a:tableStyleId>
              </a:tblPr>
              <a:tblGrid>
                <a:gridCol w="1863070">
                  <a:extLst>
                    <a:ext uri="{9D8B030D-6E8A-4147-A177-3AD203B41FA5}">
                      <a16:colId xmlns:a16="http://schemas.microsoft.com/office/drawing/2014/main" val="2399945540"/>
                    </a:ext>
                  </a:extLst>
                </a:gridCol>
                <a:gridCol w="1186594">
                  <a:extLst>
                    <a:ext uri="{9D8B030D-6E8A-4147-A177-3AD203B41FA5}">
                      <a16:colId xmlns:a16="http://schemas.microsoft.com/office/drawing/2014/main" val="415864803"/>
                    </a:ext>
                  </a:extLst>
                </a:gridCol>
                <a:gridCol w="1186594">
                  <a:extLst>
                    <a:ext uri="{9D8B030D-6E8A-4147-A177-3AD203B41FA5}">
                      <a16:colId xmlns:a16="http://schemas.microsoft.com/office/drawing/2014/main" val="2312584444"/>
                    </a:ext>
                  </a:extLst>
                </a:gridCol>
                <a:gridCol w="1186594">
                  <a:extLst>
                    <a:ext uri="{9D8B030D-6E8A-4147-A177-3AD203B41FA5}">
                      <a16:colId xmlns:a16="http://schemas.microsoft.com/office/drawing/2014/main" val="4154945041"/>
                    </a:ext>
                  </a:extLst>
                </a:gridCol>
                <a:gridCol w="1186594">
                  <a:extLst>
                    <a:ext uri="{9D8B030D-6E8A-4147-A177-3AD203B41FA5}">
                      <a16:colId xmlns:a16="http://schemas.microsoft.com/office/drawing/2014/main" val="1939968154"/>
                    </a:ext>
                  </a:extLst>
                </a:gridCol>
                <a:gridCol w="1186594">
                  <a:extLst>
                    <a:ext uri="{9D8B030D-6E8A-4147-A177-3AD203B41FA5}">
                      <a16:colId xmlns:a16="http://schemas.microsoft.com/office/drawing/2014/main" val="3012417241"/>
                    </a:ext>
                  </a:extLst>
                </a:gridCol>
              </a:tblGrid>
              <a:tr h="723014">
                <a:tc>
                  <a:txBody>
                    <a:bodyPr/>
                    <a:lstStyle/>
                    <a:p>
                      <a:pPr algn="l" fontAlgn="ct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Role </a:t>
                      </a:r>
                    </a:p>
                    <a:p>
                      <a:pPr algn="ctr" fontAlgn="ctr"/>
                      <a:r>
                        <a:rPr lang="en-US" sz="1400" b="0" i="0" u="none" strike="noStrike" dirty="0">
                          <a:solidFill>
                            <a:srgbClr val="000000"/>
                          </a:solidFill>
                          <a:effectLst/>
                          <a:latin typeface="Century Gothic" panose="020B0502020202020204" pitchFamily="34" charset="0"/>
                        </a:rPr>
                        <a:t>One</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Role </a:t>
                      </a:r>
                    </a:p>
                    <a:p>
                      <a:pPr algn="ctr" fontAlgn="ctr"/>
                      <a:r>
                        <a:rPr lang="en-US" sz="1400" b="0" i="0" u="none" strike="noStrike" dirty="0">
                          <a:solidFill>
                            <a:srgbClr val="000000"/>
                          </a:solidFill>
                          <a:effectLst/>
                          <a:latin typeface="Century Gothic" panose="020B0502020202020204" pitchFamily="34" charset="0"/>
                        </a:rPr>
                        <a:t>Two</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Role </a:t>
                      </a:r>
                    </a:p>
                    <a:p>
                      <a:pPr algn="ctr" fontAlgn="ctr"/>
                      <a:r>
                        <a:rPr lang="en-US" sz="1400" b="0" i="0" u="none" strike="noStrike" dirty="0">
                          <a:solidFill>
                            <a:srgbClr val="000000"/>
                          </a:solidFill>
                          <a:effectLst/>
                          <a:latin typeface="Century Gothic" panose="020B0502020202020204" pitchFamily="34" charset="0"/>
                        </a:rPr>
                        <a:t>Three</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Role </a:t>
                      </a:r>
                    </a:p>
                    <a:p>
                      <a:pPr algn="ctr" fontAlgn="ctr"/>
                      <a:r>
                        <a:rPr lang="en-US" sz="1400" b="0" i="0" u="none" strike="noStrike" dirty="0">
                          <a:solidFill>
                            <a:srgbClr val="000000"/>
                          </a:solidFill>
                          <a:effectLst/>
                          <a:latin typeface="Century Gothic" panose="020B0502020202020204" pitchFamily="34" charset="0"/>
                        </a:rPr>
                        <a:t>Four</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Role</a:t>
                      </a:r>
                    </a:p>
                    <a:p>
                      <a:pPr algn="ctr" fontAlgn="ctr"/>
                      <a:r>
                        <a:rPr lang="en-US" sz="1400" b="0" i="0" u="none" strike="noStrike" dirty="0">
                          <a:solidFill>
                            <a:srgbClr val="000000"/>
                          </a:solidFill>
                          <a:effectLst/>
                          <a:latin typeface="Century Gothic" panose="020B0502020202020204" pitchFamily="34" charset="0"/>
                        </a:rPr>
                        <a:t>Five</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8066585"/>
                  </a:ext>
                </a:extLst>
              </a:tr>
              <a:tr h="957528">
                <a:tc>
                  <a:txBody>
                    <a:bodyPr/>
                    <a:lstStyle/>
                    <a:p>
                      <a:pPr algn="r" fontAlgn="ctr"/>
                      <a:r>
                        <a:rPr lang="en-US" sz="1400" b="0" i="0" u="none" strike="noStrike" dirty="0">
                          <a:solidFill>
                            <a:srgbClr val="000000"/>
                          </a:solidFill>
                          <a:effectLst/>
                          <a:latin typeface="Century Gothic" panose="020B0502020202020204" pitchFamily="34" charset="0"/>
                        </a:rPr>
                        <a:t>Task 1</a:t>
                      </a:r>
                    </a:p>
                  </a:txBody>
                  <a:tcPr marL="171450"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5109925"/>
                  </a:ext>
                </a:extLst>
              </a:tr>
              <a:tr h="957528">
                <a:tc>
                  <a:txBody>
                    <a:bodyPr/>
                    <a:lstStyle/>
                    <a:p>
                      <a:pPr algn="r" fontAlgn="ctr"/>
                      <a:r>
                        <a:rPr lang="en-US" sz="1400" b="0" i="0" u="none" strike="noStrike" dirty="0">
                          <a:solidFill>
                            <a:srgbClr val="000000"/>
                          </a:solidFill>
                          <a:effectLst/>
                          <a:latin typeface="Century Gothic" panose="020B0502020202020204" pitchFamily="34" charset="0"/>
                        </a:rPr>
                        <a:t>Task 2</a:t>
                      </a:r>
                    </a:p>
                  </a:txBody>
                  <a:tcPr marL="171450"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4155049"/>
                  </a:ext>
                </a:extLst>
              </a:tr>
              <a:tr h="957528">
                <a:tc>
                  <a:txBody>
                    <a:bodyPr/>
                    <a:lstStyle/>
                    <a:p>
                      <a:pPr algn="r" fontAlgn="ctr"/>
                      <a:r>
                        <a:rPr lang="en-US" sz="1400" b="0" i="0" u="none" strike="noStrike" dirty="0">
                          <a:solidFill>
                            <a:srgbClr val="000000"/>
                          </a:solidFill>
                          <a:effectLst/>
                          <a:latin typeface="Century Gothic" panose="020B0502020202020204" pitchFamily="34" charset="0"/>
                        </a:rPr>
                        <a:t>Task 3</a:t>
                      </a:r>
                    </a:p>
                  </a:txBody>
                  <a:tcPr marL="171450"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3530952"/>
                  </a:ext>
                </a:extLst>
              </a:tr>
              <a:tr h="957528">
                <a:tc>
                  <a:txBody>
                    <a:bodyPr/>
                    <a:lstStyle/>
                    <a:p>
                      <a:pPr algn="r" fontAlgn="ctr"/>
                      <a:r>
                        <a:rPr lang="en-US" sz="1400" b="0" i="0" u="none" strike="noStrike" dirty="0">
                          <a:solidFill>
                            <a:srgbClr val="000000"/>
                          </a:solidFill>
                          <a:effectLst/>
                          <a:latin typeface="Century Gothic" panose="020B0502020202020204" pitchFamily="34" charset="0"/>
                        </a:rPr>
                        <a:t>Task 4</a:t>
                      </a:r>
                    </a:p>
                  </a:txBody>
                  <a:tcPr marL="171450"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78723138"/>
                  </a:ext>
                </a:extLst>
              </a:tr>
              <a:tr h="957528">
                <a:tc>
                  <a:txBody>
                    <a:bodyPr/>
                    <a:lstStyle/>
                    <a:p>
                      <a:pPr algn="r" fontAlgn="ctr"/>
                      <a:r>
                        <a:rPr lang="en-US" sz="1400" b="0" i="0" u="none" strike="noStrike" dirty="0">
                          <a:solidFill>
                            <a:srgbClr val="000000"/>
                          </a:solidFill>
                          <a:effectLst/>
                          <a:latin typeface="Century Gothic" panose="020B0502020202020204" pitchFamily="34" charset="0"/>
                        </a:rPr>
                        <a:t>Task 5</a:t>
                      </a:r>
                    </a:p>
                  </a:txBody>
                  <a:tcPr marL="171450"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39412722"/>
                  </a:ext>
                </a:extLst>
              </a:tr>
            </a:tbl>
          </a:graphicData>
        </a:graphic>
      </p:graphicFrame>
      <p:pic>
        <p:nvPicPr>
          <p:cNvPr id="36" name="Picture 35" descr="Icon&#10;&#10;Description automatically generated">
            <a:extLst>
              <a:ext uri="{FF2B5EF4-FFF2-40B4-BE49-F238E27FC236}">
                <a16:creationId xmlns:a16="http://schemas.microsoft.com/office/drawing/2014/main" id="{D86A070A-18D5-92C9-1A24-F7B7FFA7D586}"/>
              </a:ext>
            </a:extLst>
          </p:cNvPr>
          <p:cNvPicPr>
            <a:picLocks noChangeAspect="1"/>
          </p:cNvPicPr>
          <p:nvPr/>
        </p:nvPicPr>
        <p:blipFill>
          <a:blip r:embed="rId6"/>
          <a:stretch>
            <a:fillRect/>
          </a:stretch>
        </p:blipFill>
        <p:spPr>
          <a:xfrm>
            <a:off x="8476741" y="2304175"/>
            <a:ext cx="583443" cy="583443"/>
          </a:xfrm>
          <a:prstGeom prst="rect">
            <a:avLst/>
          </a:prstGeom>
        </p:spPr>
      </p:pic>
      <p:pic>
        <p:nvPicPr>
          <p:cNvPr id="37" name="Picture 36" descr="Icon&#10;&#10;Description automatically generated">
            <a:extLst>
              <a:ext uri="{FF2B5EF4-FFF2-40B4-BE49-F238E27FC236}">
                <a16:creationId xmlns:a16="http://schemas.microsoft.com/office/drawing/2014/main" id="{56D36FCE-4919-DE8B-304B-597ADE87087F}"/>
              </a:ext>
            </a:extLst>
          </p:cNvPr>
          <p:cNvPicPr>
            <a:picLocks noChangeAspect="1"/>
          </p:cNvPicPr>
          <p:nvPr/>
        </p:nvPicPr>
        <p:blipFill>
          <a:blip r:embed="rId6"/>
          <a:stretch>
            <a:fillRect/>
          </a:stretch>
        </p:blipFill>
        <p:spPr>
          <a:xfrm>
            <a:off x="8476741" y="3219821"/>
            <a:ext cx="583443" cy="583443"/>
          </a:xfrm>
          <a:prstGeom prst="rect">
            <a:avLst/>
          </a:prstGeom>
        </p:spPr>
      </p:pic>
      <p:pic>
        <p:nvPicPr>
          <p:cNvPr id="38" name="Picture 37" descr="Icon&#10;&#10;Description automatically generated">
            <a:extLst>
              <a:ext uri="{FF2B5EF4-FFF2-40B4-BE49-F238E27FC236}">
                <a16:creationId xmlns:a16="http://schemas.microsoft.com/office/drawing/2014/main" id="{0105BFA3-75FD-4824-72FB-3D24D0343B12}"/>
              </a:ext>
            </a:extLst>
          </p:cNvPr>
          <p:cNvPicPr>
            <a:picLocks noChangeAspect="1"/>
          </p:cNvPicPr>
          <p:nvPr/>
        </p:nvPicPr>
        <p:blipFill>
          <a:blip r:embed="rId6"/>
          <a:stretch>
            <a:fillRect/>
          </a:stretch>
        </p:blipFill>
        <p:spPr>
          <a:xfrm>
            <a:off x="9722911" y="2304175"/>
            <a:ext cx="583443" cy="583443"/>
          </a:xfrm>
          <a:prstGeom prst="rect">
            <a:avLst/>
          </a:prstGeom>
        </p:spPr>
      </p:pic>
      <p:pic>
        <p:nvPicPr>
          <p:cNvPr id="39" name="Picture 38" descr="Icon&#10;&#10;Description automatically generated">
            <a:extLst>
              <a:ext uri="{FF2B5EF4-FFF2-40B4-BE49-F238E27FC236}">
                <a16:creationId xmlns:a16="http://schemas.microsoft.com/office/drawing/2014/main" id="{A596A50D-648A-D04C-59C0-7819CE8CBBD4}"/>
              </a:ext>
            </a:extLst>
          </p:cNvPr>
          <p:cNvPicPr>
            <a:picLocks noChangeAspect="1"/>
          </p:cNvPicPr>
          <p:nvPr/>
        </p:nvPicPr>
        <p:blipFill>
          <a:blip r:embed="rId6"/>
          <a:stretch>
            <a:fillRect/>
          </a:stretch>
        </p:blipFill>
        <p:spPr>
          <a:xfrm>
            <a:off x="6162937" y="1388529"/>
            <a:ext cx="583443" cy="583443"/>
          </a:xfrm>
          <a:prstGeom prst="rect">
            <a:avLst/>
          </a:prstGeom>
        </p:spPr>
      </p:pic>
      <p:pic>
        <p:nvPicPr>
          <p:cNvPr id="40" name="Picture 39" descr="A picture containing text, sign, outdoor, clipart&#10;&#10;Description automatically generated">
            <a:extLst>
              <a:ext uri="{FF2B5EF4-FFF2-40B4-BE49-F238E27FC236}">
                <a16:creationId xmlns:a16="http://schemas.microsoft.com/office/drawing/2014/main" id="{5F6342E6-B7AA-A6DC-E2A4-060B50FA6F72}"/>
              </a:ext>
            </a:extLst>
          </p:cNvPr>
          <p:cNvPicPr>
            <a:picLocks noChangeAspect="1"/>
          </p:cNvPicPr>
          <p:nvPr/>
        </p:nvPicPr>
        <p:blipFill>
          <a:blip r:embed="rId9"/>
          <a:stretch>
            <a:fillRect/>
          </a:stretch>
        </p:blipFill>
        <p:spPr>
          <a:xfrm>
            <a:off x="6162937" y="2304175"/>
            <a:ext cx="583443" cy="583443"/>
          </a:xfrm>
          <a:prstGeom prst="rect">
            <a:avLst/>
          </a:prstGeom>
        </p:spPr>
      </p:pic>
      <p:pic>
        <p:nvPicPr>
          <p:cNvPr id="41" name="Picture 40" descr="A picture containing text, sign, outdoor, clipart&#10;&#10;Description automatically generated">
            <a:extLst>
              <a:ext uri="{FF2B5EF4-FFF2-40B4-BE49-F238E27FC236}">
                <a16:creationId xmlns:a16="http://schemas.microsoft.com/office/drawing/2014/main" id="{8B03B798-B6B9-DC49-6248-45DEFEC5D9BE}"/>
              </a:ext>
            </a:extLst>
          </p:cNvPr>
          <p:cNvPicPr>
            <a:picLocks noChangeAspect="1"/>
          </p:cNvPicPr>
          <p:nvPr/>
        </p:nvPicPr>
        <p:blipFill>
          <a:blip r:embed="rId9"/>
          <a:stretch>
            <a:fillRect/>
          </a:stretch>
        </p:blipFill>
        <p:spPr>
          <a:xfrm>
            <a:off x="10886713" y="3219821"/>
            <a:ext cx="583443" cy="583443"/>
          </a:xfrm>
          <a:prstGeom prst="rect">
            <a:avLst/>
          </a:prstGeom>
        </p:spPr>
      </p:pic>
      <p:pic>
        <p:nvPicPr>
          <p:cNvPr id="42" name="Picture 41" descr="Icon&#10;&#10;Description automatically generated">
            <a:extLst>
              <a:ext uri="{FF2B5EF4-FFF2-40B4-BE49-F238E27FC236}">
                <a16:creationId xmlns:a16="http://schemas.microsoft.com/office/drawing/2014/main" id="{522FF418-4884-41EA-BE49-8BA0D0E596A3}"/>
              </a:ext>
            </a:extLst>
          </p:cNvPr>
          <p:cNvPicPr>
            <a:picLocks noChangeAspect="1"/>
          </p:cNvPicPr>
          <p:nvPr/>
        </p:nvPicPr>
        <p:blipFill>
          <a:blip r:embed="rId12"/>
          <a:stretch>
            <a:fillRect/>
          </a:stretch>
        </p:blipFill>
        <p:spPr>
          <a:xfrm>
            <a:off x="10886713" y="2304175"/>
            <a:ext cx="583443" cy="583443"/>
          </a:xfrm>
          <a:prstGeom prst="rect">
            <a:avLst/>
          </a:prstGeom>
        </p:spPr>
      </p:pic>
      <p:pic>
        <p:nvPicPr>
          <p:cNvPr id="43" name="Picture 42" descr="Icon&#10;&#10;Description automatically generated">
            <a:extLst>
              <a:ext uri="{FF2B5EF4-FFF2-40B4-BE49-F238E27FC236}">
                <a16:creationId xmlns:a16="http://schemas.microsoft.com/office/drawing/2014/main" id="{E29DAE76-8EAF-4C24-3F96-F64924B50CD9}"/>
              </a:ext>
            </a:extLst>
          </p:cNvPr>
          <p:cNvPicPr>
            <a:picLocks noChangeAspect="1"/>
          </p:cNvPicPr>
          <p:nvPr/>
        </p:nvPicPr>
        <p:blipFill>
          <a:blip r:embed="rId12"/>
          <a:stretch>
            <a:fillRect/>
          </a:stretch>
        </p:blipFill>
        <p:spPr>
          <a:xfrm>
            <a:off x="9722911" y="3219821"/>
            <a:ext cx="583443" cy="583443"/>
          </a:xfrm>
          <a:prstGeom prst="rect">
            <a:avLst/>
          </a:prstGeom>
        </p:spPr>
      </p:pic>
      <p:pic>
        <p:nvPicPr>
          <p:cNvPr id="44" name="Picture 43" descr="Icon&#10;&#10;Description automatically generated">
            <a:extLst>
              <a:ext uri="{FF2B5EF4-FFF2-40B4-BE49-F238E27FC236}">
                <a16:creationId xmlns:a16="http://schemas.microsoft.com/office/drawing/2014/main" id="{E14F0CE3-F231-AE63-DD0F-17EC910CD397}"/>
              </a:ext>
            </a:extLst>
          </p:cNvPr>
          <p:cNvPicPr>
            <a:picLocks noChangeAspect="1"/>
          </p:cNvPicPr>
          <p:nvPr/>
        </p:nvPicPr>
        <p:blipFill>
          <a:blip r:embed="rId12"/>
          <a:stretch>
            <a:fillRect/>
          </a:stretch>
        </p:blipFill>
        <p:spPr>
          <a:xfrm>
            <a:off x="9722911" y="1388529"/>
            <a:ext cx="583443" cy="583443"/>
          </a:xfrm>
          <a:prstGeom prst="rect">
            <a:avLst/>
          </a:prstGeom>
        </p:spPr>
      </p:pic>
      <p:pic>
        <p:nvPicPr>
          <p:cNvPr id="45" name="Picture 44" descr="Icon&#10;&#10;Description automatically generated">
            <a:extLst>
              <a:ext uri="{FF2B5EF4-FFF2-40B4-BE49-F238E27FC236}">
                <a16:creationId xmlns:a16="http://schemas.microsoft.com/office/drawing/2014/main" id="{746D64C0-2674-6AF4-C8F5-AEFEA375D76A}"/>
              </a:ext>
            </a:extLst>
          </p:cNvPr>
          <p:cNvPicPr>
            <a:picLocks noChangeAspect="1"/>
          </p:cNvPicPr>
          <p:nvPr/>
        </p:nvPicPr>
        <p:blipFill>
          <a:blip r:embed="rId12"/>
          <a:stretch>
            <a:fillRect/>
          </a:stretch>
        </p:blipFill>
        <p:spPr>
          <a:xfrm>
            <a:off x="8476741" y="1388529"/>
            <a:ext cx="583443" cy="583443"/>
          </a:xfrm>
          <a:prstGeom prst="rect">
            <a:avLst/>
          </a:prstGeom>
        </p:spPr>
      </p:pic>
      <p:pic>
        <p:nvPicPr>
          <p:cNvPr id="46" name="Picture 45" descr="Icon&#10;&#10;Description automatically generated">
            <a:extLst>
              <a:ext uri="{FF2B5EF4-FFF2-40B4-BE49-F238E27FC236}">
                <a16:creationId xmlns:a16="http://schemas.microsoft.com/office/drawing/2014/main" id="{FEC92643-8750-DAB2-82D5-88C66D26386C}"/>
              </a:ext>
            </a:extLst>
          </p:cNvPr>
          <p:cNvPicPr>
            <a:picLocks noChangeAspect="1"/>
          </p:cNvPicPr>
          <p:nvPr/>
        </p:nvPicPr>
        <p:blipFill>
          <a:blip r:embed="rId3"/>
          <a:stretch>
            <a:fillRect/>
          </a:stretch>
        </p:blipFill>
        <p:spPr>
          <a:xfrm>
            <a:off x="6162937" y="3219821"/>
            <a:ext cx="583443" cy="583443"/>
          </a:xfrm>
          <a:prstGeom prst="rect">
            <a:avLst/>
          </a:prstGeom>
        </p:spPr>
      </p:pic>
      <p:pic>
        <p:nvPicPr>
          <p:cNvPr id="47" name="Picture 46" descr="Icon&#10;&#10;Description automatically generated">
            <a:extLst>
              <a:ext uri="{FF2B5EF4-FFF2-40B4-BE49-F238E27FC236}">
                <a16:creationId xmlns:a16="http://schemas.microsoft.com/office/drawing/2014/main" id="{170FF630-D8A3-42AC-B386-4D3BA522D142}"/>
              </a:ext>
            </a:extLst>
          </p:cNvPr>
          <p:cNvPicPr>
            <a:picLocks noChangeAspect="1"/>
          </p:cNvPicPr>
          <p:nvPr/>
        </p:nvPicPr>
        <p:blipFill>
          <a:blip r:embed="rId3"/>
          <a:stretch>
            <a:fillRect/>
          </a:stretch>
        </p:blipFill>
        <p:spPr>
          <a:xfrm>
            <a:off x="10886713" y="1388529"/>
            <a:ext cx="583443" cy="583443"/>
          </a:xfrm>
          <a:prstGeom prst="rect">
            <a:avLst/>
          </a:prstGeom>
        </p:spPr>
      </p:pic>
      <p:pic>
        <p:nvPicPr>
          <p:cNvPr id="50" name="Picture 49" descr="Icon&#10;&#10;Description automatically generated">
            <a:extLst>
              <a:ext uri="{FF2B5EF4-FFF2-40B4-BE49-F238E27FC236}">
                <a16:creationId xmlns:a16="http://schemas.microsoft.com/office/drawing/2014/main" id="{19EC2FA4-60C8-ECF3-B7D6-1E1F7F73EC9C}"/>
              </a:ext>
            </a:extLst>
          </p:cNvPr>
          <p:cNvPicPr>
            <a:picLocks noChangeAspect="1"/>
          </p:cNvPicPr>
          <p:nvPr/>
        </p:nvPicPr>
        <p:blipFill>
          <a:blip r:embed="rId3"/>
          <a:stretch>
            <a:fillRect/>
          </a:stretch>
        </p:blipFill>
        <p:spPr>
          <a:xfrm>
            <a:off x="7095093" y="4084603"/>
            <a:ext cx="583443" cy="583443"/>
          </a:xfrm>
          <a:prstGeom prst="rect">
            <a:avLst/>
          </a:prstGeom>
        </p:spPr>
      </p:pic>
      <p:pic>
        <p:nvPicPr>
          <p:cNvPr id="51" name="Picture 50" descr="A picture containing text, sign, outdoor, clipart&#10;&#10;Description automatically generated">
            <a:extLst>
              <a:ext uri="{FF2B5EF4-FFF2-40B4-BE49-F238E27FC236}">
                <a16:creationId xmlns:a16="http://schemas.microsoft.com/office/drawing/2014/main" id="{49552579-4D40-B9A7-F6BB-0BD3B41152B8}"/>
              </a:ext>
            </a:extLst>
          </p:cNvPr>
          <p:cNvPicPr>
            <a:picLocks noChangeAspect="1"/>
          </p:cNvPicPr>
          <p:nvPr/>
        </p:nvPicPr>
        <p:blipFill>
          <a:blip r:embed="rId9"/>
          <a:stretch>
            <a:fillRect/>
          </a:stretch>
        </p:blipFill>
        <p:spPr>
          <a:xfrm>
            <a:off x="7564737" y="4376324"/>
            <a:ext cx="583443" cy="583443"/>
          </a:xfrm>
          <a:prstGeom prst="rect">
            <a:avLst/>
          </a:prstGeom>
        </p:spPr>
      </p:pic>
      <p:pic>
        <p:nvPicPr>
          <p:cNvPr id="52" name="Picture 51" descr="Icon&#10;&#10;Description automatically generated">
            <a:extLst>
              <a:ext uri="{FF2B5EF4-FFF2-40B4-BE49-F238E27FC236}">
                <a16:creationId xmlns:a16="http://schemas.microsoft.com/office/drawing/2014/main" id="{ED2B891E-F9A8-4055-3950-EB5FB8C77927}"/>
              </a:ext>
            </a:extLst>
          </p:cNvPr>
          <p:cNvPicPr>
            <a:picLocks noChangeAspect="1"/>
          </p:cNvPicPr>
          <p:nvPr/>
        </p:nvPicPr>
        <p:blipFill>
          <a:blip r:embed="rId6"/>
          <a:stretch>
            <a:fillRect/>
          </a:stretch>
        </p:blipFill>
        <p:spPr>
          <a:xfrm>
            <a:off x="8269783" y="5023565"/>
            <a:ext cx="583443" cy="583443"/>
          </a:xfrm>
          <a:prstGeom prst="rect">
            <a:avLst/>
          </a:prstGeom>
        </p:spPr>
      </p:pic>
      <p:pic>
        <p:nvPicPr>
          <p:cNvPr id="53" name="Picture 52" descr="Icon&#10;&#10;Description automatically generated">
            <a:extLst>
              <a:ext uri="{FF2B5EF4-FFF2-40B4-BE49-F238E27FC236}">
                <a16:creationId xmlns:a16="http://schemas.microsoft.com/office/drawing/2014/main" id="{E3E5774B-F08D-F464-4AC3-FE127110187B}"/>
              </a:ext>
            </a:extLst>
          </p:cNvPr>
          <p:cNvPicPr>
            <a:picLocks noChangeAspect="1"/>
          </p:cNvPicPr>
          <p:nvPr/>
        </p:nvPicPr>
        <p:blipFill>
          <a:blip r:embed="rId12"/>
          <a:stretch>
            <a:fillRect/>
          </a:stretch>
        </p:blipFill>
        <p:spPr>
          <a:xfrm>
            <a:off x="8746897" y="5304653"/>
            <a:ext cx="583443" cy="583443"/>
          </a:xfrm>
          <a:prstGeom prst="rect">
            <a:avLst/>
          </a:prstGeom>
        </p:spPr>
      </p:pic>
      <p:sp>
        <p:nvSpPr>
          <p:cNvPr id="54" name="TextBox 1">
            <a:extLst>
              <a:ext uri="{FF2B5EF4-FFF2-40B4-BE49-F238E27FC236}">
                <a16:creationId xmlns:a16="http://schemas.microsoft.com/office/drawing/2014/main" id="{B028F4FA-BF00-4766-5AF3-58C7A216F1B2}"/>
              </a:ext>
            </a:extLst>
          </p:cNvPr>
          <p:cNvSpPr txBox="1"/>
          <p:nvPr/>
        </p:nvSpPr>
        <p:spPr>
          <a:xfrm>
            <a:off x="432387" y="1156782"/>
            <a:ext cx="2159000" cy="33855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dirty="0">
                <a:solidFill>
                  <a:schemeClr val="tx1">
                    <a:lumMod val="65000"/>
                    <a:lumOff val="35000"/>
                  </a:schemeClr>
                </a:solidFill>
                <a:latin typeface="Century Gothic" panose="020B0502020202020204" pitchFamily="34" charset="0"/>
              </a:rPr>
              <a:t>PROJECT</a:t>
            </a:r>
          </a:p>
        </p:txBody>
      </p:sp>
      <p:graphicFrame>
        <p:nvGraphicFramePr>
          <p:cNvPr id="56" name="Table 55">
            <a:extLst>
              <a:ext uri="{FF2B5EF4-FFF2-40B4-BE49-F238E27FC236}">
                <a16:creationId xmlns:a16="http://schemas.microsoft.com/office/drawing/2014/main" id="{8E2BF601-A161-D6CC-FDC1-E54A78034EFC}"/>
              </a:ext>
            </a:extLst>
          </p:cNvPr>
          <p:cNvGraphicFramePr>
            <a:graphicFrameLocks noGrp="1"/>
          </p:cNvGraphicFramePr>
          <p:nvPr>
            <p:extLst>
              <p:ext uri="{D42A27DB-BD31-4B8C-83A1-F6EECF244321}">
                <p14:modId xmlns:p14="http://schemas.microsoft.com/office/powerpoint/2010/main" val="1712042662"/>
              </p:ext>
            </p:extLst>
          </p:nvPr>
        </p:nvGraphicFramePr>
        <p:xfrm>
          <a:off x="432384" y="1478513"/>
          <a:ext cx="3383280" cy="1188720"/>
        </p:xfrm>
        <a:graphic>
          <a:graphicData uri="http://schemas.openxmlformats.org/drawingml/2006/table">
            <a:tbl>
              <a:tblPr>
                <a:tableStyleId>{5C22544A-7EE6-4342-B048-85BDC9FD1C3A}</a:tableStyleId>
              </a:tblPr>
              <a:tblGrid>
                <a:gridCol w="3383280">
                  <a:extLst>
                    <a:ext uri="{9D8B030D-6E8A-4147-A177-3AD203B41FA5}">
                      <a16:colId xmlns:a16="http://schemas.microsoft.com/office/drawing/2014/main" val="3012417241"/>
                    </a:ext>
                  </a:extLst>
                </a:gridCol>
              </a:tblGrid>
              <a:tr h="1188720">
                <a:tc>
                  <a:txBody>
                    <a:bodyPr/>
                    <a:lstStyle/>
                    <a:p>
                      <a:pPr algn="l" fontAlgn="ctr"/>
                      <a:r>
                        <a:rPr lang="en-US" sz="2200" b="0" i="0" u="none" strike="noStrike" dirty="0">
                          <a:solidFill>
                            <a:srgbClr val="000000"/>
                          </a:solidFill>
                          <a:effectLst/>
                          <a:latin typeface="Century Gothic" panose="020B0502020202020204" pitchFamily="34" charset="0"/>
                        </a:rPr>
                        <a:t>Mission to Complete </a:t>
                      </a:r>
                    </a:p>
                    <a:p>
                      <a:pPr algn="l" fontAlgn="ctr"/>
                      <a:r>
                        <a:rPr lang="en-US" sz="2200" b="0" i="0" u="none" strike="noStrike" dirty="0">
                          <a:solidFill>
                            <a:srgbClr val="000000"/>
                          </a:solidFill>
                          <a:effectLst/>
                          <a:latin typeface="Century Gothic" panose="020B0502020202020204" pitchFamily="34" charset="0"/>
                        </a:rPr>
                        <a:t>the Thing We Need </a:t>
                      </a:r>
                    </a:p>
                    <a:p>
                      <a:pPr algn="l" fontAlgn="ctr"/>
                      <a:r>
                        <a:rPr lang="en-US" sz="2200" b="0" i="0" u="none" strike="noStrike" dirty="0">
                          <a:solidFill>
                            <a:srgbClr val="000000"/>
                          </a:solidFill>
                          <a:effectLst/>
                          <a:latin typeface="Century Gothic" panose="020B0502020202020204" pitchFamily="34" charset="0"/>
                        </a:rPr>
                        <a:t>to Do</a:t>
                      </a:r>
                    </a:p>
                  </a:txBody>
                  <a:tcPr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5109925"/>
                  </a:ext>
                </a:extLst>
              </a:tr>
            </a:tbl>
          </a:graphicData>
        </a:graphic>
      </p:graphicFrame>
      <p:sp>
        <p:nvSpPr>
          <p:cNvPr id="57" name="TextBox 1">
            <a:extLst>
              <a:ext uri="{FF2B5EF4-FFF2-40B4-BE49-F238E27FC236}">
                <a16:creationId xmlns:a16="http://schemas.microsoft.com/office/drawing/2014/main" id="{0F783D1E-C8F1-CAF4-28B8-51B0366019F2}"/>
              </a:ext>
            </a:extLst>
          </p:cNvPr>
          <p:cNvSpPr txBox="1"/>
          <p:nvPr/>
        </p:nvSpPr>
        <p:spPr>
          <a:xfrm>
            <a:off x="432386" y="2912315"/>
            <a:ext cx="3268413" cy="33855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dirty="0">
                <a:solidFill>
                  <a:schemeClr val="tx1">
                    <a:lumMod val="65000"/>
                    <a:lumOff val="35000"/>
                  </a:schemeClr>
                </a:solidFill>
                <a:latin typeface="Century Gothic" panose="020B0502020202020204" pitchFamily="34" charset="0"/>
              </a:rPr>
              <a:t>PROJECT MANAGER</a:t>
            </a:r>
          </a:p>
        </p:txBody>
      </p:sp>
      <p:graphicFrame>
        <p:nvGraphicFramePr>
          <p:cNvPr id="58" name="Table 57">
            <a:extLst>
              <a:ext uri="{FF2B5EF4-FFF2-40B4-BE49-F238E27FC236}">
                <a16:creationId xmlns:a16="http://schemas.microsoft.com/office/drawing/2014/main" id="{D08B75DF-32E8-FEBD-4C79-A881D80978A0}"/>
              </a:ext>
            </a:extLst>
          </p:cNvPr>
          <p:cNvGraphicFramePr>
            <a:graphicFrameLocks noGrp="1"/>
          </p:cNvGraphicFramePr>
          <p:nvPr>
            <p:extLst>
              <p:ext uri="{D42A27DB-BD31-4B8C-83A1-F6EECF244321}">
                <p14:modId xmlns:p14="http://schemas.microsoft.com/office/powerpoint/2010/main" val="4254157055"/>
              </p:ext>
            </p:extLst>
          </p:nvPr>
        </p:nvGraphicFramePr>
        <p:xfrm>
          <a:off x="432384" y="3234046"/>
          <a:ext cx="3383280" cy="548640"/>
        </p:xfrm>
        <a:graphic>
          <a:graphicData uri="http://schemas.openxmlformats.org/drawingml/2006/table">
            <a:tbl>
              <a:tblPr>
                <a:tableStyleId>{5C22544A-7EE6-4342-B048-85BDC9FD1C3A}</a:tableStyleId>
              </a:tblPr>
              <a:tblGrid>
                <a:gridCol w="3383280">
                  <a:extLst>
                    <a:ext uri="{9D8B030D-6E8A-4147-A177-3AD203B41FA5}">
                      <a16:colId xmlns:a16="http://schemas.microsoft.com/office/drawing/2014/main" val="3012417241"/>
                    </a:ext>
                  </a:extLst>
                </a:gridCol>
              </a:tblGrid>
              <a:tr h="548640">
                <a:tc>
                  <a:txBody>
                    <a:bodyPr/>
                    <a:lstStyle/>
                    <a:p>
                      <a:pPr algn="l" fontAlgn="ctr"/>
                      <a:r>
                        <a:rPr lang="en-US" sz="2000" b="0" i="0" u="none" strike="noStrike" dirty="0">
                          <a:solidFill>
                            <a:srgbClr val="000000"/>
                          </a:solidFill>
                          <a:effectLst/>
                          <a:latin typeface="Century Gothic" panose="020B0502020202020204" pitchFamily="34" charset="0"/>
                        </a:rPr>
                        <a:t>Nelle Porter</a:t>
                      </a:r>
                    </a:p>
                  </a:txBody>
                  <a:tcPr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5109925"/>
                  </a:ext>
                </a:extLst>
              </a:tr>
            </a:tbl>
          </a:graphicData>
        </a:graphic>
      </p:graphicFrame>
      <p:sp>
        <p:nvSpPr>
          <p:cNvPr id="60" name="TextBox 1">
            <a:extLst>
              <a:ext uri="{FF2B5EF4-FFF2-40B4-BE49-F238E27FC236}">
                <a16:creationId xmlns:a16="http://schemas.microsoft.com/office/drawing/2014/main" id="{CD43D8C5-F889-AEE2-1A91-A127E2B0067B}"/>
              </a:ext>
            </a:extLst>
          </p:cNvPr>
          <p:cNvSpPr txBox="1"/>
          <p:nvPr/>
        </p:nvSpPr>
        <p:spPr>
          <a:xfrm>
            <a:off x="432385" y="3965417"/>
            <a:ext cx="3268413" cy="33855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dirty="0">
                <a:solidFill>
                  <a:schemeClr val="tx1">
                    <a:lumMod val="65000"/>
                    <a:lumOff val="35000"/>
                  </a:schemeClr>
                </a:solidFill>
                <a:latin typeface="Century Gothic" panose="020B0502020202020204" pitchFamily="34" charset="0"/>
              </a:rPr>
              <a:t>BUDGET</a:t>
            </a:r>
          </a:p>
        </p:txBody>
      </p:sp>
      <p:graphicFrame>
        <p:nvGraphicFramePr>
          <p:cNvPr id="61" name="Table 60">
            <a:extLst>
              <a:ext uri="{FF2B5EF4-FFF2-40B4-BE49-F238E27FC236}">
                <a16:creationId xmlns:a16="http://schemas.microsoft.com/office/drawing/2014/main" id="{DECBB612-78FD-31FC-91BA-3CE0EC6C2CE6}"/>
              </a:ext>
            </a:extLst>
          </p:cNvPr>
          <p:cNvGraphicFramePr>
            <a:graphicFrameLocks noGrp="1"/>
          </p:cNvGraphicFramePr>
          <p:nvPr>
            <p:extLst>
              <p:ext uri="{D42A27DB-BD31-4B8C-83A1-F6EECF244321}">
                <p14:modId xmlns:p14="http://schemas.microsoft.com/office/powerpoint/2010/main" val="1389223316"/>
              </p:ext>
            </p:extLst>
          </p:nvPr>
        </p:nvGraphicFramePr>
        <p:xfrm>
          <a:off x="432383" y="4287148"/>
          <a:ext cx="3383280" cy="548640"/>
        </p:xfrm>
        <a:graphic>
          <a:graphicData uri="http://schemas.openxmlformats.org/drawingml/2006/table">
            <a:tbl>
              <a:tblPr>
                <a:tableStyleId>{5C22544A-7EE6-4342-B048-85BDC9FD1C3A}</a:tableStyleId>
              </a:tblPr>
              <a:tblGrid>
                <a:gridCol w="3383280">
                  <a:extLst>
                    <a:ext uri="{9D8B030D-6E8A-4147-A177-3AD203B41FA5}">
                      <a16:colId xmlns:a16="http://schemas.microsoft.com/office/drawing/2014/main" val="3012417241"/>
                    </a:ext>
                  </a:extLst>
                </a:gridCol>
              </a:tblGrid>
              <a:tr h="548640">
                <a:tc>
                  <a:txBody>
                    <a:bodyPr/>
                    <a:lstStyle/>
                    <a:p>
                      <a:pPr algn="l" fontAlgn="ctr"/>
                      <a:r>
                        <a:rPr lang="en-US" sz="2000" b="0" i="0" u="none" strike="noStrike" dirty="0">
                          <a:solidFill>
                            <a:srgbClr val="000000"/>
                          </a:solidFill>
                          <a:effectLst/>
                          <a:latin typeface="Century Gothic" panose="020B0502020202020204" pitchFamily="34" charset="0"/>
                        </a:rPr>
                        <a:t>$82,500</a:t>
                      </a:r>
                    </a:p>
                  </a:txBody>
                  <a:tcPr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5109925"/>
                  </a:ext>
                </a:extLst>
              </a:tr>
            </a:tbl>
          </a:graphicData>
        </a:graphic>
      </p:graphicFrame>
      <p:sp>
        <p:nvSpPr>
          <p:cNvPr id="63" name="TextBox 1">
            <a:extLst>
              <a:ext uri="{FF2B5EF4-FFF2-40B4-BE49-F238E27FC236}">
                <a16:creationId xmlns:a16="http://schemas.microsoft.com/office/drawing/2014/main" id="{F7FCB829-CCAA-1707-91D8-2C30223BC935}"/>
              </a:ext>
            </a:extLst>
          </p:cNvPr>
          <p:cNvSpPr txBox="1"/>
          <p:nvPr/>
        </p:nvSpPr>
        <p:spPr>
          <a:xfrm>
            <a:off x="432382" y="5010735"/>
            <a:ext cx="3268413" cy="33855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dirty="0">
                <a:solidFill>
                  <a:schemeClr val="tx1">
                    <a:lumMod val="65000"/>
                    <a:lumOff val="35000"/>
                  </a:schemeClr>
                </a:solidFill>
                <a:latin typeface="Century Gothic" panose="020B0502020202020204" pitchFamily="34" charset="0"/>
              </a:rPr>
              <a:t>DUE DATE</a:t>
            </a:r>
          </a:p>
        </p:txBody>
      </p:sp>
      <p:graphicFrame>
        <p:nvGraphicFramePr>
          <p:cNvPr id="64" name="Table 63">
            <a:extLst>
              <a:ext uri="{FF2B5EF4-FFF2-40B4-BE49-F238E27FC236}">
                <a16:creationId xmlns:a16="http://schemas.microsoft.com/office/drawing/2014/main" id="{90C777BF-ABE5-5CDE-3435-137982A58C2B}"/>
              </a:ext>
            </a:extLst>
          </p:cNvPr>
          <p:cNvGraphicFramePr>
            <a:graphicFrameLocks noGrp="1"/>
          </p:cNvGraphicFramePr>
          <p:nvPr>
            <p:extLst>
              <p:ext uri="{D42A27DB-BD31-4B8C-83A1-F6EECF244321}">
                <p14:modId xmlns:p14="http://schemas.microsoft.com/office/powerpoint/2010/main" val="1961394381"/>
              </p:ext>
            </p:extLst>
          </p:nvPr>
        </p:nvGraphicFramePr>
        <p:xfrm>
          <a:off x="432380" y="5332466"/>
          <a:ext cx="3383280" cy="548640"/>
        </p:xfrm>
        <a:graphic>
          <a:graphicData uri="http://schemas.openxmlformats.org/drawingml/2006/table">
            <a:tbl>
              <a:tblPr>
                <a:tableStyleId>{5C22544A-7EE6-4342-B048-85BDC9FD1C3A}</a:tableStyleId>
              </a:tblPr>
              <a:tblGrid>
                <a:gridCol w="3383280">
                  <a:extLst>
                    <a:ext uri="{9D8B030D-6E8A-4147-A177-3AD203B41FA5}">
                      <a16:colId xmlns:a16="http://schemas.microsoft.com/office/drawing/2014/main" val="3012417241"/>
                    </a:ext>
                  </a:extLst>
                </a:gridCol>
              </a:tblGrid>
              <a:tr h="548640">
                <a:tc>
                  <a:txBody>
                    <a:bodyPr/>
                    <a:lstStyle/>
                    <a:p>
                      <a:pPr algn="l" fontAlgn="ctr"/>
                      <a:r>
                        <a:rPr lang="en-US" sz="2000" b="0" i="0" u="none" strike="noStrike" dirty="0">
                          <a:solidFill>
                            <a:srgbClr val="000000"/>
                          </a:solidFill>
                          <a:effectLst/>
                          <a:latin typeface="Century Gothic" panose="020B0502020202020204" pitchFamily="34" charset="0"/>
                        </a:rPr>
                        <a:t>Tuesday, 00/00/0000</a:t>
                      </a:r>
                    </a:p>
                  </a:txBody>
                  <a:tcPr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5109925"/>
                  </a:ext>
                </a:extLst>
              </a:tr>
            </a:tbl>
          </a:graphicData>
        </a:graphic>
      </p:graphicFrame>
    </p:spTree>
    <p:extLst>
      <p:ext uri="{BB962C8B-B14F-4D97-AF65-F5344CB8AC3E}">
        <p14:creationId xmlns:p14="http://schemas.microsoft.com/office/powerpoint/2010/main" val="3525691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707886"/>
          </a:xfrm>
          <a:prstGeom prst="rect">
            <a:avLst/>
          </a:prstGeom>
          <a:noFill/>
        </p:spPr>
        <p:txBody>
          <a:bodyPr wrap="square" rtlCol="0">
            <a:spAutoFit/>
          </a:bodyPr>
          <a:lstStyle/>
          <a:p>
            <a:r>
              <a:rPr lang="en-US" sz="4000" dirty="0">
                <a:solidFill>
                  <a:schemeClr val="tx1">
                    <a:lumMod val="75000"/>
                    <a:lumOff val="25000"/>
                  </a:schemeClr>
                </a:solidFill>
                <a:latin typeface="Century Gothic" panose="020B0502020202020204" pitchFamily="34" charset="0"/>
              </a:rPr>
              <a:t>ROLES &amp; RESPONSIBILITIES</a:t>
            </a:r>
          </a:p>
        </p:txBody>
      </p:sp>
      <p:grpSp>
        <p:nvGrpSpPr>
          <p:cNvPr id="3" name="Group 2">
            <a:extLst>
              <a:ext uri="{FF2B5EF4-FFF2-40B4-BE49-F238E27FC236}">
                <a16:creationId xmlns:a16="http://schemas.microsoft.com/office/drawing/2014/main" id="{EE9AB4BC-DD0C-5EC7-54A8-674B573A3F81}"/>
              </a:ext>
            </a:extLst>
          </p:cNvPr>
          <p:cNvGrpSpPr/>
          <p:nvPr/>
        </p:nvGrpSpPr>
        <p:grpSpPr>
          <a:xfrm>
            <a:off x="1165996" y="6360925"/>
            <a:ext cx="2534804" cy="359820"/>
            <a:chOff x="5258858" y="4905467"/>
            <a:chExt cx="2534804" cy="359820"/>
          </a:xfrm>
        </p:grpSpPr>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2"/>
            <a:stretch>
              <a:fillRect/>
            </a:stretch>
          </p:blipFill>
          <p:spPr>
            <a:xfrm>
              <a:off x="5589931" y="4905467"/>
              <a:ext cx="355845" cy="355845"/>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5910733" y="4926733"/>
              <a:ext cx="1882929"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RESPONSIBLE</a:t>
              </a:r>
            </a:p>
          </p:txBody>
        </p:sp>
        <p:pic>
          <p:nvPicPr>
            <p:cNvPr id="24" name="Graphic 23">
              <a:extLst>
                <a:ext uri="{FF2B5EF4-FFF2-40B4-BE49-F238E27FC236}">
                  <a16:creationId xmlns:a16="http://schemas.microsoft.com/office/drawing/2014/main" id="{0B70A7D8-AB75-3B42-9545-6296140DDE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8858" y="4936763"/>
              <a:ext cx="274320" cy="274320"/>
            </a:xfrm>
            <a:prstGeom prst="rect">
              <a:avLst/>
            </a:prstGeom>
          </p:spPr>
        </p:pic>
      </p:grpSp>
      <p:grpSp>
        <p:nvGrpSpPr>
          <p:cNvPr id="13" name="Group 12">
            <a:extLst>
              <a:ext uri="{FF2B5EF4-FFF2-40B4-BE49-F238E27FC236}">
                <a16:creationId xmlns:a16="http://schemas.microsoft.com/office/drawing/2014/main" id="{35FE0B54-92D4-E487-B49C-3FA107CD212C}"/>
              </a:ext>
            </a:extLst>
          </p:cNvPr>
          <p:cNvGrpSpPr/>
          <p:nvPr/>
        </p:nvGrpSpPr>
        <p:grpSpPr>
          <a:xfrm>
            <a:off x="7055742" y="6360925"/>
            <a:ext cx="2533718" cy="359820"/>
            <a:chOff x="5258858" y="5662309"/>
            <a:chExt cx="2533718" cy="359820"/>
          </a:xfrm>
        </p:grpSpPr>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5"/>
            <a:stretch>
              <a:fillRect/>
            </a:stretch>
          </p:blipFill>
          <p:spPr>
            <a:xfrm>
              <a:off x="5589931" y="5662309"/>
              <a:ext cx="355845" cy="355845"/>
            </a:xfrm>
            <a:prstGeom prst="rect">
              <a:avLst/>
            </a:prstGeom>
          </p:spPr>
        </p:pic>
        <p:sp>
          <p:nvSpPr>
            <p:cNvPr id="19" name="TextBox 18">
              <a:extLst>
                <a:ext uri="{FF2B5EF4-FFF2-40B4-BE49-F238E27FC236}">
                  <a16:creationId xmlns:a16="http://schemas.microsoft.com/office/drawing/2014/main" id="{7A07CFED-5F60-7FF1-4FC9-7C1769DF92F6}"/>
                </a:ext>
              </a:extLst>
            </p:cNvPr>
            <p:cNvSpPr txBox="1"/>
            <p:nvPr/>
          </p:nvSpPr>
          <p:spPr>
            <a:xfrm>
              <a:off x="5909648" y="5683575"/>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CONSULTED</a:t>
              </a:r>
            </a:p>
          </p:txBody>
        </p:sp>
        <p:pic>
          <p:nvPicPr>
            <p:cNvPr id="25" name="Graphic 24">
              <a:extLst>
                <a:ext uri="{FF2B5EF4-FFF2-40B4-BE49-F238E27FC236}">
                  <a16:creationId xmlns:a16="http://schemas.microsoft.com/office/drawing/2014/main" id="{8494123F-0D39-0220-A44C-75E7F229BF8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58858" y="5726069"/>
              <a:ext cx="274320" cy="274320"/>
            </a:xfrm>
            <a:prstGeom prst="rect">
              <a:avLst/>
            </a:prstGeom>
          </p:spPr>
        </p:pic>
      </p:grpSp>
      <p:grpSp>
        <p:nvGrpSpPr>
          <p:cNvPr id="6" name="Group 5">
            <a:extLst>
              <a:ext uri="{FF2B5EF4-FFF2-40B4-BE49-F238E27FC236}">
                <a16:creationId xmlns:a16="http://schemas.microsoft.com/office/drawing/2014/main" id="{7BF11C58-00BA-AC60-B087-00236A873377}"/>
              </a:ext>
            </a:extLst>
          </p:cNvPr>
          <p:cNvGrpSpPr/>
          <p:nvPr/>
        </p:nvGrpSpPr>
        <p:grpSpPr>
          <a:xfrm>
            <a:off x="3963572" y="6360925"/>
            <a:ext cx="2832516" cy="359820"/>
            <a:chOff x="5258858" y="5283888"/>
            <a:chExt cx="2832516" cy="359820"/>
          </a:xfrm>
        </p:grpSpPr>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8"/>
            <a:stretch>
              <a:fillRect/>
            </a:stretch>
          </p:blipFill>
          <p:spPr>
            <a:xfrm>
              <a:off x="5589931" y="5283888"/>
              <a:ext cx="355845" cy="355845"/>
            </a:xfrm>
            <a:prstGeom prst="rect">
              <a:avLst/>
            </a:prstGeom>
          </p:spPr>
        </p:pic>
        <p:sp>
          <p:nvSpPr>
            <p:cNvPr id="18" name="TextBox 17">
              <a:extLst>
                <a:ext uri="{FF2B5EF4-FFF2-40B4-BE49-F238E27FC236}">
                  <a16:creationId xmlns:a16="http://schemas.microsoft.com/office/drawing/2014/main" id="{1ECF7B09-295E-295E-5B15-7EC0B4824531}"/>
                </a:ext>
              </a:extLst>
            </p:cNvPr>
            <p:cNvSpPr txBox="1"/>
            <p:nvPr/>
          </p:nvSpPr>
          <p:spPr>
            <a:xfrm>
              <a:off x="5910733" y="5305154"/>
              <a:ext cx="2180641"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ACCOUNTABLE</a:t>
              </a:r>
            </a:p>
          </p:txBody>
        </p:sp>
        <p:pic>
          <p:nvPicPr>
            <p:cNvPr id="26" name="Graphic 25">
              <a:extLst>
                <a:ext uri="{FF2B5EF4-FFF2-40B4-BE49-F238E27FC236}">
                  <a16:creationId xmlns:a16="http://schemas.microsoft.com/office/drawing/2014/main" id="{E2396937-F72E-0021-BB48-920FA3F3092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58858" y="5323635"/>
              <a:ext cx="274320" cy="274320"/>
            </a:xfrm>
            <a:prstGeom prst="rect">
              <a:avLst/>
            </a:prstGeom>
          </p:spPr>
        </p:pic>
      </p:grpSp>
      <p:grpSp>
        <p:nvGrpSpPr>
          <p:cNvPr id="14" name="Group 13">
            <a:extLst>
              <a:ext uri="{FF2B5EF4-FFF2-40B4-BE49-F238E27FC236}">
                <a16:creationId xmlns:a16="http://schemas.microsoft.com/office/drawing/2014/main" id="{F5FD6E4D-9184-2FFE-36F3-8C6898C083F2}"/>
              </a:ext>
            </a:extLst>
          </p:cNvPr>
          <p:cNvGrpSpPr/>
          <p:nvPr/>
        </p:nvGrpSpPr>
        <p:grpSpPr>
          <a:xfrm>
            <a:off x="9777695" y="6360925"/>
            <a:ext cx="2533718" cy="359819"/>
            <a:chOff x="5258858" y="6040731"/>
            <a:chExt cx="2533718" cy="359819"/>
          </a:xfrm>
        </p:grpSpPr>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11"/>
            <a:stretch>
              <a:fillRect/>
            </a:stretch>
          </p:blipFill>
          <p:spPr>
            <a:xfrm>
              <a:off x="5589931" y="6040731"/>
              <a:ext cx="355845" cy="355845"/>
            </a:xfrm>
            <a:prstGeom prst="rect">
              <a:avLst/>
            </a:prstGeom>
          </p:spPr>
        </p:pic>
        <p:sp>
          <p:nvSpPr>
            <p:cNvPr id="20" name="TextBox 19">
              <a:extLst>
                <a:ext uri="{FF2B5EF4-FFF2-40B4-BE49-F238E27FC236}">
                  <a16:creationId xmlns:a16="http://schemas.microsoft.com/office/drawing/2014/main" id="{2CCC8ACA-D8AE-7C84-431B-B9723C817D97}"/>
                </a:ext>
              </a:extLst>
            </p:cNvPr>
            <p:cNvSpPr txBox="1"/>
            <p:nvPr/>
          </p:nvSpPr>
          <p:spPr>
            <a:xfrm>
              <a:off x="5909648" y="6061996"/>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INFORMED</a:t>
              </a:r>
            </a:p>
          </p:txBody>
        </p:sp>
        <p:pic>
          <p:nvPicPr>
            <p:cNvPr id="27" name="Graphic 26">
              <a:extLst>
                <a:ext uri="{FF2B5EF4-FFF2-40B4-BE49-F238E27FC236}">
                  <a16:creationId xmlns:a16="http://schemas.microsoft.com/office/drawing/2014/main" id="{397D3394-C805-D982-BEBB-A3AA22A6EFA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58858" y="6117995"/>
              <a:ext cx="274320" cy="274320"/>
            </a:xfrm>
            <a:prstGeom prst="rect">
              <a:avLst/>
            </a:prstGeom>
          </p:spPr>
        </p:pic>
      </p:grpSp>
      <p:graphicFrame>
        <p:nvGraphicFramePr>
          <p:cNvPr id="15" name="Table 14">
            <a:extLst>
              <a:ext uri="{FF2B5EF4-FFF2-40B4-BE49-F238E27FC236}">
                <a16:creationId xmlns:a16="http://schemas.microsoft.com/office/drawing/2014/main" id="{DF7E2EA1-A6E7-BCF2-2D30-F26BF9C99BB1}"/>
              </a:ext>
            </a:extLst>
          </p:cNvPr>
          <p:cNvGraphicFramePr>
            <a:graphicFrameLocks noGrp="1"/>
          </p:cNvGraphicFramePr>
          <p:nvPr/>
        </p:nvGraphicFramePr>
        <p:xfrm>
          <a:off x="300446" y="2863503"/>
          <a:ext cx="11469801" cy="2213944"/>
        </p:xfrm>
        <a:graphic>
          <a:graphicData uri="http://schemas.openxmlformats.org/drawingml/2006/table">
            <a:tbl>
              <a:tblPr>
                <a:tableStyleId>{5C22544A-7EE6-4342-B048-85BDC9FD1C3A}</a:tableStyleId>
              </a:tblPr>
              <a:tblGrid>
                <a:gridCol w="2347061">
                  <a:extLst>
                    <a:ext uri="{9D8B030D-6E8A-4147-A177-3AD203B41FA5}">
                      <a16:colId xmlns:a16="http://schemas.microsoft.com/office/drawing/2014/main" val="2399945540"/>
                    </a:ext>
                  </a:extLst>
                </a:gridCol>
                <a:gridCol w="2280685">
                  <a:extLst>
                    <a:ext uri="{9D8B030D-6E8A-4147-A177-3AD203B41FA5}">
                      <a16:colId xmlns:a16="http://schemas.microsoft.com/office/drawing/2014/main" val="415864803"/>
                    </a:ext>
                  </a:extLst>
                </a:gridCol>
                <a:gridCol w="2280685">
                  <a:extLst>
                    <a:ext uri="{9D8B030D-6E8A-4147-A177-3AD203B41FA5}">
                      <a16:colId xmlns:a16="http://schemas.microsoft.com/office/drawing/2014/main" val="4154945041"/>
                    </a:ext>
                  </a:extLst>
                </a:gridCol>
                <a:gridCol w="2280685">
                  <a:extLst>
                    <a:ext uri="{9D8B030D-6E8A-4147-A177-3AD203B41FA5}">
                      <a16:colId xmlns:a16="http://schemas.microsoft.com/office/drawing/2014/main" val="1939968154"/>
                    </a:ext>
                  </a:extLst>
                </a:gridCol>
                <a:gridCol w="2280685">
                  <a:extLst>
                    <a:ext uri="{9D8B030D-6E8A-4147-A177-3AD203B41FA5}">
                      <a16:colId xmlns:a16="http://schemas.microsoft.com/office/drawing/2014/main" val="3012417241"/>
                    </a:ext>
                  </a:extLst>
                </a:gridCol>
              </a:tblGrid>
              <a:tr h="423551">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dirty="0">
                          <a:effectLst/>
                          <a:latin typeface="Century Gothic" panose="020B0502020202020204" pitchFamily="34" charset="0"/>
                        </a:rPr>
                        <a:t>Nelle Porter</a:t>
                      </a:r>
                      <a:endParaRPr lang="en-US" sz="1600" b="0" i="0" u="none" strike="noStrike" dirty="0">
                        <a:solidFill>
                          <a:srgbClr val="000000"/>
                        </a:solidFill>
                        <a:effectLst/>
                        <a:latin typeface="Century Gothic" panose="020B0502020202020204" pitchFamily="34" charset="0"/>
                      </a:endParaRPr>
                    </a:p>
                  </a:txBody>
                  <a:tcPr marL="45764"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Century Gothic" panose="020B0502020202020204" pitchFamily="34" charset="0"/>
                        </a:rPr>
                        <a:t>Richard Fish</a:t>
                      </a:r>
                    </a:p>
                  </a:txBody>
                  <a:tcPr marL="45764"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Century Gothic" panose="020B0502020202020204" pitchFamily="34" charset="0"/>
                        </a:rPr>
                        <a:t>John Cage</a:t>
                      </a:r>
                    </a:p>
                  </a:txBody>
                  <a:tcPr marL="45764"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Century Gothic" panose="020B0502020202020204" pitchFamily="34" charset="0"/>
                        </a:rPr>
                        <a:t>Elaine Vassal</a:t>
                      </a:r>
                    </a:p>
                  </a:txBody>
                  <a:tcPr marL="45764"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992998"/>
                  </a:ext>
                </a:extLst>
              </a:tr>
              <a:tr h="423551">
                <a:tc>
                  <a:txBody>
                    <a:bodyPr/>
                    <a:lstStyle/>
                    <a:p>
                      <a:pPr algn="l" fontAlgn="ctr"/>
                      <a:endParaRPr lang="en-US" sz="1000" b="1" i="0" u="none" strike="noStrike">
                        <a:solidFill>
                          <a:srgbClr val="000000"/>
                        </a:solidFill>
                        <a:effectLst/>
                        <a:latin typeface="Century Gothic" panose="020B0502020202020204" pitchFamily="34" charset="0"/>
                      </a:endParaRPr>
                    </a:p>
                  </a:txBody>
                  <a:tcPr marL="0" marR="0" marT="0" marB="0" anchor="ctr">
                    <a:lnL w="12700" cmpd="sng">
                      <a:noFill/>
                    </a:lnL>
                    <a:lnR w="12700" cmpd="sng">
                      <a:noFill/>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CONTENT</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DESIGNER</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DEV</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PM</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8066585"/>
                  </a:ext>
                </a:extLst>
              </a:tr>
              <a:tr h="455614">
                <a:tc>
                  <a:txBody>
                    <a:bodyPr/>
                    <a:lstStyle/>
                    <a:p>
                      <a:pPr algn="l" fontAlgn="ctr"/>
                      <a:r>
                        <a:rPr lang="en-US" sz="1400" b="0" i="0" u="none" strike="noStrike" dirty="0">
                          <a:solidFill>
                            <a:srgbClr val="000000"/>
                          </a:solidFill>
                          <a:effectLst/>
                          <a:latin typeface="Century Gothic" panose="020B0502020202020204" pitchFamily="34" charset="0"/>
                        </a:rPr>
                        <a:t>Research</a:t>
                      </a:r>
                    </a:p>
                  </a:txBody>
                  <a:tcPr marL="1714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200" b="1"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Century Gothic" panose="020B0502020202020204" pitchFamily="34" charset="0"/>
                        </a:rPr>
                        <a:t>R</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5109925"/>
                  </a:ext>
                </a:extLst>
              </a:tr>
              <a:tr h="455614">
                <a:tc>
                  <a:txBody>
                    <a:bodyPr/>
                    <a:lstStyle/>
                    <a:p>
                      <a:pPr algn="l" fontAlgn="ctr"/>
                      <a:r>
                        <a:rPr lang="en-US" sz="1400" b="0" i="0" u="none" strike="noStrike" dirty="0">
                          <a:solidFill>
                            <a:srgbClr val="000000"/>
                          </a:solidFill>
                          <a:effectLst/>
                          <a:latin typeface="Century Gothic" panose="020B0502020202020204" pitchFamily="34" charset="0"/>
                        </a:rPr>
                        <a:t>Interviews</a:t>
                      </a:r>
                    </a:p>
                  </a:txBody>
                  <a:tcPr marL="1714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200" b="1" i="0" u="none" strike="noStrike" dirty="0">
                          <a:solidFill>
                            <a:srgbClr val="000000"/>
                          </a:solidFill>
                          <a:effectLst/>
                          <a:latin typeface="Century Gothic" panose="020B0502020202020204" pitchFamily="34" charset="0"/>
                        </a:rPr>
                        <a:t>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4155049"/>
                  </a:ext>
                </a:extLst>
              </a:tr>
              <a:tr h="455614">
                <a:tc>
                  <a:txBody>
                    <a:bodyPr/>
                    <a:lstStyle/>
                    <a:p>
                      <a:pPr algn="l" fontAlgn="ctr"/>
                      <a:r>
                        <a:rPr lang="en-US" sz="1400" b="0" i="0" u="none" strike="noStrike" dirty="0">
                          <a:solidFill>
                            <a:srgbClr val="000000"/>
                          </a:solidFill>
                          <a:effectLst/>
                          <a:latin typeface="Century Gothic" panose="020B0502020202020204" pitchFamily="34" charset="0"/>
                        </a:rPr>
                        <a:t>Wireframe</a:t>
                      </a:r>
                    </a:p>
                  </a:txBody>
                  <a:tcPr marL="1714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200" b="1" i="0" u="none" strike="noStrike">
                          <a:solidFill>
                            <a:srgbClr val="000000"/>
                          </a:solidFill>
                          <a:effectLst/>
                          <a:latin typeface="Century Gothic" panose="020B0502020202020204" pitchFamily="34" charset="0"/>
                        </a:rPr>
                        <a:t>R</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Century Gothic" panose="020B0502020202020204" pitchFamily="34" charset="0"/>
                        </a:rPr>
                        <a:t>A</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3530952"/>
                  </a:ext>
                </a:extLst>
              </a:tr>
            </a:tbl>
          </a:graphicData>
        </a:graphic>
      </p:graphicFrame>
      <p:pic>
        <p:nvPicPr>
          <p:cNvPr id="10" name="Picture 9">
            <a:extLst>
              <a:ext uri="{FF2B5EF4-FFF2-40B4-BE49-F238E27FC236}">
                <a16:creationId xmlns:a16="http://schemas.microsoft.com/office/drawing/2014/main" id="{E8689C3C-4023-5BE8-0E72-01683AEEE5F7}"/>
              </a:ext>
            </a:extLst>
          </p:cNvPr>
          <p:cNvPicPr>
            <a:picLocks noChangeAspect="1"/>
          </p:cNvPicPr>
          <p:nvPr/>
        </p:nvPicPr>
        <p:blipFill>
          <a:blip r:embed="rId14"/>
          <a:stretch>
            <a:fillRect/>
          </a:stretch>
        </p:blipFill>
        <p:spPr>
          <a:xfrm>
            <a:off x="2918325" y="1111268"/>
            <a:ext cx="1828800" cy="1828800"/>
          </a:xfrm>
          <a:prstGeom prst="rect">
            <a:avLst/>
          </a:prstGeom>
        </p:spPr>
      </p:pic>
      <p:pic>
        <p:nvPicPr>
          <p:cNvPr id="11" name="Picture 10">
            <a:extLst>
              <a:ext uri="{FF2B5EF4-FFF2-40B4-BE49-F238E27FC236}">
                <a16:creationId xmlns:a16="http://schemas.microsoft.com/office/drawing/2014/main" id="{2AE7EE1B-555A-569A-8E6E-50F0077E8DA1}"/>
              </a:ext>
            </a:extLst>
          </p:cNvPr>
          <p:cNvPicPr>
            <a:picLocks noChangeAspect="1"/>
          </p:cNvPicPr>
          <p:nvPr/>
        </p:nvPicPr>
        <p:blipFill>
          <a:blip r:embed="rId15"/>
          <a:stretch>
            <a:fillRect/>
          </a:stretch>
        </p:blipFill>
        <p:spPr>
          <a:xfrm>
            <a:off x="5188569" y="1111268"/>
            <a:ext cx="1828800" cy="1828800"/>
          </a:xfrm>
          <a:prstGeom prst="rect">
            <a:avLst/>
          </a:prstGeom>
        </p:spPr>
      </p:pic>
      <p:pic>
        <p:nvPicPr>
          <p:cNvPr id="16" name="Picture 15">
            <a:extLst>
              <a:ext uri="{FF2B5EF4-FFF2-40B4-BE49-F238E27FC236}">
                <a16:creationId xmlns:a16="http://schemas.microsoft.com/office/drawing/2014/main" id="{B3C6263C-32BF-7EEE-1CA9-B7CE5E747DEC}"/>
              </a:ext>
            </a:extLst>
          </p:cNvPr>
          <p:cNvPicPr>
            <a:picLocks noChangeAspect="1"/>
          </p:cNvPicPr>
          <p:nvPr/>
        </p:nvPicPr>
        <p:blipFill>
          <a:blip r:embed="rId16"/>
          <a:stretch>
            <a:fillRect/>
          </a:stretch>
        </p:blipFill>
        <p:spPr>
          <a:xfrm>
            <a:off x="7458813" y="1111268"/>
            <a:ext cx="1828800" cy="1828800"/>
          </a:xfrm>
          <a:prstGeom prst="rect">
            <a:avLst/>
          </a:prstGeom>
        </p:spPr>
      </p:pic>
      <p:pic>
        <p:nvPicPr>
          <p:cNvPr id="21" name="Picture 20">
            <a:extLst>
              <a:ext uri="{FF2B5EF4-FFF2-40B4-BE49-F238E27FC236}">
                <a16:creationId xmlns:a16="http://schemas.microsoft.com/office/drawing/2014/main" id="{41C56A8B-8BB5-0032-BD8F-BC0A5BE33395}"/>
              </a:ext>
            </a:extLst>
          </p:cNvPr>
          <p:cNvPicPr>
            <a:picLocks noChangeAspect="1"/>
          </p:cNvPicPr>
          <p:nvPr/>
        </p:nvPicPr>
        <p:blipFill>
          <a:blip r:embed="rId17"/>
          <a:stretch>
            <a:fillRect/>
          </a:stretch>
        </p:blipFill>
        <p:spPr>
          <a:xfrm>
            <a:off x="9729057" y="1111268"/>
            <a:ext cx="1828800" cy="1828800"/>
          </a:xfrm>
          <a:prstGeom prst="rect">
            <a:avLst/>
          </a:prstGeom>
        </p:spPr>
      </p:pic>
      <p:pic>
        <p:nvPicPr>
          <p:cNvPr id="36" name="Picture 35" descr="Icon&#10;&#10;Description automatically generated">
            <a:extLst>
              <a:ext uri="{FF2B5EF4-FFF2-40B4-BE49-F238E27FC236}">
                <a16:creationId xmlns:a16="http://schemas.microsoft.com/office/drawing/2014/main" id="{D86A070A-18D5-92C9-1A24-F7B7FFA7D586}"/>
              </a:ext>
            </a:extLst>
          </p:cNvPr>
          <p:cNvPicPr>
            <a:picLocks noChangeAspect="1"/>
          </p:cNvPicPr>
          <p:nvPr/>
        </p:nvPicPr>
        <p:blipFill>
          <a:blip r:embed="rId5"/>
          <a:stretch>
            <a:fillRect/>
          </a:stretch>
        </p:blipFill>
        <p:spPr>
          <a:xfrm>
            <a:off x="5897492" y="4234005"/>
            <a:ext cx="355845" cy="355845"/>
          </a:xfrm>
          <a:prstGeom prst="rect">
            <a:avLst/>
          </a:prstGeom>
        </p:spPr>
      </p:pic>
      <p:pic>
        <p:nvPicPr>
          <p:cNvPr id="37" name="Picture 36" descr="Icon&#10;&#10;Description automatically generated">
            <a:extLst>
              <a:ext uri="{FF2B5EF4-FFF2-40B4-BE49-F238E27FC236}">
                <a16:creationId xmlns:a16="http://schemas.microsoft.com/office/drawing/2014/main" id="{56D36FCE-4919-DE8B-304B-597ADE87087F}"/>
              </a:ext>
            </a:extLst>
          </p:cNvPr>
          <p:cNvPicPr>
            <a:picLocks noChangeAspect="1"/>
          </p:cNvPicPr>
          <p:nvPr/>
        </p:nvPicPr>
        <p:blipFill>
          <a:blip r:embed="rId5"/>
          <a:stretch>
            <a:fillRect/>
          </a:stretch>
        </p:blipFill>
        <p:spPr>
          <a:xfrm>
            <a:off x="5897492" y="4688759"/>
            <a:ext cx="355845" cy="355845"/>
          </a:xfrm>
          <a:prstGeom prst="rect">
            <a:avLst/>
          </a:prstGeom>
        </p:spPr>
      </p:pic>
      <p:pic>
        <p:nvPicPr>
          <p:cNvPr id="38" name="Picture 37" descr="Icon&#10;&#10;Description automatically generated">
            <a:extLst>
              <a:ext uri="{FF2B5EF4-FFF2-40B4-BE49-F238E27FC236}">
                <a16:creationId xmlns:a16="http://schemas.microsoft.com/office/drawing/2014/main" id="{0105BFA3-75FD-4824-72FB-3D24D0343B12}"/>
              </a:ext>
            </a:extLst>
          </p:cNvPr>
          <p:cNvPicPr>
            <a:picLocks noChangeAspect="1"/>
          </p:cNvPicPr>
          <p:nvPr/>
        </p:nvPicPr>
        <p:blipFill>
          <a:blip r:embed="rId5"/>
          <a:stretch>
            <a:fillRect/>
          </a:stretch>
        </p:blipFill>
        <p:spPr>
          <a:xfrm>
            <a:off x="8180318" y="4234005"/>
            <a:ext cx="355845" cy="355845"/>
          </a:xfrm>
          <a:prstGeom prst="rect">
            <a:avLst/>
          </a:prstGeom>
        </p:spPr>
      </p:pic>
      <p:pic>
        <p:nvPicPr>
          <p:cNvPr id="39" name="Picture 38" descr="Icon&#10;&#10;Description automatically generated">
            <a:extLst>
              <a:ext uri="{FF2B5EF4-FFF2-40B4-BE49-F238E27FC236}">
                <a16:creationId xmlns:a16="http://schemas.microsoft.com/office/drawing/2014/main" id="{A596A50D-648A-D04C-59C0-7819CE8CBBD4}"/>
              </a:ext>
            </a:extLst>
          </p:cNvPr>
          <p:cNvPicPr>
            <a:picLocks noChangeAspect="1"/>
          </p:cNvPicPr>
          <p:nvPr/>
        </p:nvPicPr>
        <p:blipFill>
          <a:blip r:embed="rId5"/>
          <a:stretch>
            <a:fillRect/>
          </a:stretch>
        </p:blipFill>
        <p:spPr>
          <a:xfrm>
            <a:off x="3603600" y="3779250"/>
            <a:ext cx="355845" cy="355845"/>
          </a:xfrm>
          <a:prstGeom prst="rect">
            <a:avLst/>
          </a:prstGeom>
        </p:spPr>
      </p:pic>
      <p:pic>
        <p:nvPicPr>
          <p:cNvPr id="40" name="Picture 39" descr="A picture containing text, sign, outdoor, clipart&#10;&#10;Description automatically generated">
            <a:extLst>
              <a:ext uri="{FF2B5EF4-FFF2-40B4-BE49-F238E27FC236}">
                <a16:creationId xmlns:a16="http://schemas.microsoft.com/office/drawing/2014/main" id="{5F6342E6-B7AA-A6DC-E2A4-060B50FA6F72}"/>
              </a:ext>
            </a:extLst>
          </p:cNvPr>
          <p:cNvPicPr>
            <a:picLocks noChangeAspect="1"/>
          </p:cNvPicPr>
          <p:nvPr/>
        </p:nvPicPr>
        <p:blipFill>
          <a:blip r:embed="rId8"/>
          <a:stretch>
            <a:fillRect/>
          </a:stretch>
        </p:blipFill>
        <p:spPr>
          <a:xfrm>
            <a:off x="3603600" y="4234005"/>
            <a:ext cx="355845" cy="355845"/>
          </a:xfrm>
          <a:prstGeom prst="rect">
            <a:avLst/>
          </a:prstGeom>
        </p:spPr>
      </p:pic>
      <p:pic>
        <p:nvPicPr>
          <p:cNvPr id="41" name="Picture 40" descr="A picture containing text, sign, outdoor, clipart&#10;&#10;Description automatically generated">
            <a:extLst>
              <a:ext uri="{FF2B5EF4-FFF2-40B4-BE49-F238E27FC236}">
                <a16:creationId xmlns:a16="http://schemas.microsoft.com/office/drawing/2014/main" id="{8B03B798-B6B9-DC49-6248-45DEFEC5D9BE}"/>
              </a:ext>
            </a:extLst>
          </p:cNvPr>
          <p:cNvPicPr>
            <a:picLocks noChangeAspect="1"/>
          </p:cNvPicPr>
          <p:nvPr/>
        </p:nvPicPr>
        <p:blipFill>
          <a:blip r:embed="rId8"/>
          <a:stretch>
            <a:fillRect/>
          </a:stretch>
        </p:blipFill>
        <p:spPr>
          <a:xfrm>
            <a:off x="10465535" y="4688759"/>
            <a:ext cx="355845" cy="355845"/>
          </a:xfrm>
          <a:prstGeom prst="rect">
            <a:avLst/>
          </a:prstGeom>
        </p:spPr>
      </p:pic>
      <p:pic>
        <p:nvPicPr>
          <p:cNvPr id="42" name="Picture 41" descr="Icon&#10;&#10;Description automatically generated">
            <a:extLst>
              <a:ext uri="{FF2B5EF4-FFF2-40B4-BE49-F238E27FC236}">
                <a16:creationId xmlns:a16="http://schemas.microsoft.com/office/drawing/2014/main" id="{522FF418-4884-41EA-BE49-8BA0D0E596A3}"/>
              </a:ext>
            </a:extLst>
          </p:cNvPr>
          <p:cNvPicPr>
            <a:picLocks noChangeAspect="1"/>
          </p:cNvPicPr>
          <p:nvPr/>
        </p:nvPicPr>
        <p:blipFill>
          <a:blip r:embed="rId11"/>
          <a:stretch>
            <a:fillRect/>
          </a:stretch>
        </p:blipFill>
        <p:spPr>
          <a:xfrm>
            <a:off x="10465535" y="4234005"/>
            <a:ext cx="355845" cy="355845"/>
          </a:xfrm>
          <a:prstGeom prst="rect">
            <a:avLst/>
          </a:prstGeom>
        </p:spPr>
      </p:pic>
      <p:pic>
        <p:nvPicPr>
          <p:cNvPr id="43" name="Picture 42" descr="Icon&#10;&#10;Description automatically generated">
            <a:extLst>
              <a:ext uri="{FF2B5EF4-FFF2-40B4-BE49-F238E27FC236}">
                <a16:creationId xmlns:a16="http://schemas.microsoft.com/office/drawing/2014/main" id="{E29DAE76-8EAF-4C24-3F96-F64924B50CD9}"/>
              </a:ext>
            </a:extLst>
          </p:cNvPr>
          <p:cNvPicPr>
            <a:picLocks noChangeAspect="1"/>
          </p:cNvPicPr>
          <p:nvPr/>
        </p:nvPicPr>
        <p:blipFill>
          <a:blip r:embed="rId11"/>
          <a:stretch>
            <a:fillRect/>
          </a:stretch>
        </p:blipFill>
        <p:spPr>
          <a:xfrm>
            <a:off x="8180318" y="4688759"/>
            <a:ext cx="355845" cy="355845"/>
          </a:xfrm>
          <a:prstGeom prst="rect">
            <a:avLst/>
          </a:prstGeom>
        </p:spPr>
      </p:pic>
      <p:pic>
        <p:nvPicPr>
          <p:cNvPr id="44" name="Picture 43" descr="Icon&#10;&#10;Description automatically generated">
            <a:extLst>
              <a:ext uri="{FF2B5EF4-FFF2-40B4-BE49-F238E27FC236}">
                <a16:creationId xmlns:a16="http://schemas.microsoft.com/office/drawing/2014/main" id="{E14F0CE3-F231-AE63-DD0F-17EC910CD397}"/>
              </a:ext>
            </a:extLst>
          </p:cNvPr>
          <p:cNvPicPr>
            <a:picLocks noChangeAspect="1"/>
          </p:cNvPicPr>
          <p:nvPr/>
        </p:nvPicPr>
        <p:blipFill>
          <a:blip r:embed="rId11"/>
          <a:stretch>
            <a:fillRect/>
          </a:stretch>
        </p:blipFill>
        <p:spPr>
          <a:xfrm>
            <a:off x="8180318" y="3779250"/>
            <a:ext cx="355845" cy="355845"/>
          </a:xfrm>
          <a:prstGeom prst="rect">
            <a:avLst/>
          </a:prstGeom>
        </p:spPr>
      </p:pic>
      <p:pic>
        <p:nvPicPr>
          <p:cNvPr id="45" name="Picture 44" descr="Icon&#10;&#10;Description automatically generated">
            <a:extLst>
              <a:ext uri="{FF2B5EF4-FFF2-40B4-BE49-F238E27FC236}">
                <a16:creationId xmlns:a16="http://schemas.microsoft.com/office/drawing/2014/main" id="{746D64C0-2674-6AF4-C8F5-AEFEA375D76A}"/>
              </a:ext>
            </a:extLst>
          </p:cNvPr>
          <p:cNvPicPr>
            <a:picLocks noChangeAspect="1"/>
          </p:cNvPicPr>
          <p:nvPr/>
        </p:nvPicPr>
        <p:blipFill>
          <a:blip r:embed="rId11"/>
          <a:stretch>
            <a:fillRect/>
          </a:stretch>
        </p:blipFill>
        <p:spPr>
          <a:xfrm>
            <a:off x="5897492" y="3779250"/>
            <a:ext cx="355845" cy="355845"/>
          </a:xfrm>
          <a:prstGeom prst="rect">
            <a:avLst/>
          </a:prstGeom>
        </p:spPr>
      </p:pic>
      <p:pic>
        <p:nvPicPr>
          <p:cNvPr id="46" name="Picture 45" descr="Icon&#10;&#10;Description automatically generated">
            <a:extLst>
              <a:ext uri="{FF2B5EF4-FFF2-40B4-BE49-F238E27FC236}">
                <a16:creationId xmlns:a16="http://schemas.microsoft.com/office/drawing/2014/main" id="{FEC92643-8750-DAB2-82D5-88C66D26386C}"/>
              </a:ext>
            </a:extLst>
          </p:cNvPr>
          <p:cNvPicPr>
            <a:picLocks noChangeAspect="1"/>
          </p:cNvPicPr>
          <p:nvPr/>
        </p:nvPicPr>
        <p:blipFill>
          <a:blip r:embed="rId2"/>
          <a:stretch>
            <a:fillRect/>
          </a:stretch>
        </p:blipFill>
        <p:spPr>
          <a:xfrm>
            <a:off x="3603600" y="4688759"/>
            <a:ext cx="355845" cy="355845"/>
          </a:xfrm>
          <a:prstGeom prst="rect">
            <a:avLst/>
          </a:prstGeom>
        </p:spPr>
      </p:pic>
      <p:pic>
        <p:nvPicPr>
          <p:cNvPr id="47" name="Picture 46" descr="Icon&#10;&#10;Description automatically generated">
            <a:extLst>
              <a:ext uri="{FF2B5EF4-FFF2-40B4-BE49-F238E27FC236}">
                <a16:creationId xmlns:a16="http://schemas.microsoft.com/office/drawing/2014/main" id="{170FF630-D8A3-42AC-B386-4D3BA522D142}"/>
              </a:ext>
            </a:extLst>
          </p:cNvPr>
          <p:cNvPicPr>
            <a:picLocks noChangeAspect="1"/>
          </p:cNvPicPr>
          <p:nvPr/>
        </p:nvPicPr>
        <p:blipFill>
          <a:blip r:embed="rId2"/>
          <a:stretch>
            <a:fillRect/>
          </a:stretch>
        </p:blipFill>
        <p:spPr>
          <a:xfrm>
            <a:off x="10465535" y="3779250"/>
            <a:ext cx="355845" cy="355845"/>
          </a:xfrm>
          <a:prstGeom prst="rect">
            <a:avLst/>
          </a:prstGeom>
        </p:spPr>
      </p:pic>
      <p:sp>
        <p:nvSpPr>
          <p:cNvPr id="48" name="TextBox 1">
            <a:extLst>
              <a:ext uri="{FF2B5EF4-FFF2-40B4-BE49-F238E27FC236}">
                <a16:creationId xmlns:a16="http://schemas.microsoft.com/office/drawing/2014/main" id="{7E733B26-E47C-CC04-0EF3-12D1DBC670B6}"/>
              </a:ext>
            </a:extLst>
          </p:cNvPr>
          <p:cNvSpPr txBox="1"/>
          <p:nvPr/>
        </p:nvSpPr>
        <p:spPr>
          <a:xfrm>
            <a:off x="300446" y="2632339"/>
            <a:ext cx="2159000" cy="1003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b"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solidFill>
                  <a:schemeClr val="tx1">
                    <a:lumMod val="65000"/>
                    <a:lumOff val="35000"/>
                  </a:schemeClr>
                </a:solidFill>
                <a:latin typeface="Century Gothic" panose="020B0502020202020204" pitchFamily="34" charset="0"/>
              </a:rPr>
              <a:t>PHASE 1: </a:t>
            </a:r>
          </a:p>
          <a:p>
            <a:r>
              <a:rPr lang="en-US" sz="2200" dirty="0">
                <a:solidFill>
                  <a:schemeClr val="tx1">
                    <a:lumMod val="65000"/>
                    <a:lumOff val="35000"/>
                  </a:schemeClr>
                </a:solidFill>
                <a:latin typeface="Century Gothic" panose="020B0502020202020204" pitchFamily="34" charset="0"/>
              </a:rPr>
              <a:t>PROJECT PLANNING</a:t>
            </a:r>
          </a:p>
        </p:txBody>
      </p:sp>
    </p:spTree>
    <p:extLst>
      <p:ext uri="{BB962C8B-B14F-4D97-AF65-F5344CB8AC3E}">
        <p14:creationId xmlns:p14="http://schemas.microsoft.com/office/powerpoint/2010/main" val="2732513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707886"/>
          </a:xfrm>
          <a:prstGeom prst="rect">
            <a:avLst/>
          </a:prstGeom>
          <a:noFill/>
        </p:spPr>
        <p:txBody>
          <a:bodyPr wrap="square" rtlCol="0">
            <a:spAutoFit/>
          </a:bodyPr>
          <a:lstStyle/>
          <a:p>
            <a:r>
              <a:rPr lang="en-US" sz="4000" dirty="0">
                <a:solidFill>
                  <a:schemeClr val="tx1">
                    <a:lumMod val="75000"/>
                    <a:lumOff val="25000"/>
                  </a:schemeClr>
                </a:solidFill>
                <a:latin typeface="Century Gothic" panose="020B0502020202020204" pitchFamily="34" charset="0"/>
              </a:rPr>
              <a:t>ROLES &amp; RESPONSIBILITIES</a:t>
            </a:r>
          </a:p>
        </p:txBody>
      </p:sp>
      <p:grpSp>
        <p:nvGrpSpPr>
          <p:cNvPr id="3" name="Group 2">
            <a:extLst>
              <a:ext uri="{FF2B5EF4-FFF2-40B4-BE49-F238E27FC236}">
                <a16:creationId xmlns:a16="http://schemas.microsoft.com/office/drawing/2014/main" id="{EE9AB4BC-DD0C-5EC7-54A8-674B573A3F81}"/>
              </a:ext>
            </a:extLst>
          </p:cNvPr>
          <p:cNvGrpSpPr/>
          <p:nvPr/>
        </p:nvGrpSpPr>
        <p:grpSpPr>
          <a:xfrm>
            <a:off x="1165996" y="6360925"/>
            <a:ext cx="2534804" cy="359820"/>
            <a:chOff x="5258858" y="4905467"/>
            <a:chExt cx="2534804" cy="359820"/>
          </a:xfrm>
        </p:grpSpPr>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2"/>
            <a:stretch>
              <a:fillRect/>
            </a:stretch>
          </p:blipFill>
          <p:spPr>
            <a:xfrm>
              <a:off x="5589931" y="4905467"/>
              <a:ext cx="355845" cy="355845"/>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5910733" y="4926733"/>
              <a:ext cx="1882929"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RESPONSIBLE</a:t>
              </a:r>
            </a:p>
          </p:txBody>
        </p:sp>
        <p:pic>
          <p:nvPicPr>
            <p:cNvPr id="24" name="Graphic 23">
              <a:extLst>
                <a:ext uri="{FF2B5EF4-FFF2-40B4-BE49-F238E27FC236}">
                  <a16:creationId xmlns:a16="http://schemas.microsoft.com/office/drawing/2014/main" id="{0B70A7D8-AB75-3B42-9545-6296140DDE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8858" y="4936763"/>
              <a:ext cx="274320" cy="274320"/>
            </a:xfrm>
            <a:prstGeom prst="rect">
              <a:avLst/>
            </a:prstGeom>
          </p:spPr>
        </p:pic>
      </p:grpSp>
      <p:grpSp>
        <p:nvGrpSpPr>
          <p:cNvPr id="13" name="Group 12">
            <a:extLst>
              <a:ext uri="{FF2B5EF4-FFF2-40B4-BE49-F238E27FC236}">
                <a16:creationId xmlns:a16="http://schemas.microsoft.com/office/drawing/2014/main" id="{35FE0B54-92D4-E487-B49C-3FA107CD212C}"/>
              </a:ext>
            </a:extLst>
          </p:cNvPr>
          <p:cNvGrpSpPr/>
          <p:nvPr/>
        </p:nvGrpSpPr>
        <p:grpSpPr>
          <a:xfrm>
            <a:off x="7055742" y="6360925"/>
            <a:ext cx="2533718" cy="359820"/>
            <a:chOff x="5258858" y="5662309"/>
            <a:chExt cx="2533718" cy="359820"/>
          </a:xfrm>
        </p:grpSpPr>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5"/>
            <a:stretch>
              <a:fillRect/>
            </a:stretch>
          </p:blipFill>
          <p:spPr>
            <a:xfrm>
              <a:off x="5589931" y="5662309"/>
              <a:ext cx="355845" cy="355845"/>
            </a:xfrm>
            <a:prstGeom prst="rect">
              <a:avLst/>
            </a:prstGeom>
          </p:spPr>
        </p:pic>
        <p:sp>
          <p:nvSpPr>
            <p:cNvPr id="19" name="TextBox 18">
              <a:extLst>
                <a:ext uri="{FF2B5EF4-FFF2-40B4-BE49-F238E27FC236}">
                  <a16:creationId xmlns:a16="http://schemas.microsoft.com/office/drawing/2014/main" id="{7A07CFED-5F60-7FF1-4FC9-7C1769DF92F6}"/>
                </a:ext>
              </a:extLst>
            </p:cNvPr>
            <p:cNvSpPr txBox="1"/>
            <p:nvPr/>
          </p:nvSpPr>
          <p:spPr>
            <a:xfrm>
              <a:off x="5909648" y="5683575"/>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CONSULTED</a:t>
              </a:r>
            </a:p>
          </p:txBody>
        </p:sp>
        <p:pic>
          <p:nvPicPr>
            <p:cNvPr id="25" name="Graphic 24">
              <a:extLst>
                <a:ext uri="{FF2B5EF4-FFF2-40B4-BE49-F238E27FC236}">
                  <a16:creationId xmlns:a16="http://schemas.microsoft.com/office/drawing/2014/main" id="{8494123F-0D39-0220-A44C-75E7F229BF8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58858" y="5726069"/>
              <a:ext cx="274320" cy="274320"/>
            </a:xfrm>
            <a:prstGeom prst="rect">
              <a:avLst/>
            </a:prstGeom>
          </p:spPr>
        </p:pic>
      </p:grpSp>
      <p:grpSp>
        <p:nvGrpSpPr>
          <p:cNvPr id="6" name="Group 5">
            <a:extLst>
              <a:ext uri="{FF2B5EF4-FFF2-40B4-BE49-F238E27FC236}">
                <a16:creationId xmlns:a16="http://schemas.microsoft.com/office/drawing/2014/main" id="{7BF11C58-00BA-AC60-B087-00236A873377}"/>
              </a:ext>
            </a:extLst>
          </p:cNvPr>
          <p:cNvGrpSpPr/>
          <p:nvPr/>
        </p:nvGrpSpPr>
        <p:grpSpPr>
          <a:xfrm>
            <a:off x="3963572" y="6360925"/>
            <a:ext cx="2832516" cy="359820"/>
            <a:chOff x="5258858" y="5283888"/>
            <a:chExt cx="2832516" cy="359820"/>
          </a:xfrm>
        </p:grpSpPr>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8"/>
            <a:stretch>
              <a:fillRect/>
            </a:stretch>
          </p:blipFill>
          <p:spPr>
            <a:xfrm>
              <a:off x="5589931" y="5283888"/>
              <a:ext cx="355845" cy="355845"/>
            </a:xfrm>
            <a:prstGeom prst="rect">
              <a:avLst/>
            </a:prstGeom>
          </p:spPr>
        </p:pic>
        <p:sp>
          <p:nvSpPr>
            <p:cNvPr id="18" name="TextBox 17">
              <a:extLst>
                <a:ext uri="{FF2B5EF4-FFF2-40B4-BE49-F238E27FC236}">
                  <a16:creationId xmlns:a16="http://schemas.microsoft.com/office/drawing/2014/main" id="{1ECF7B09-295E-295E-5B15-7EC0B4824531}"/>
                </a:ext>
              </a:extLst>
            </p:cNvPr>
            <p:cNvSpPr txBox="1"/>
            <p:nvPr/>
          </p:nvSpPr>
          <p:spPr>
            <a:xfrm>
              <a:off x="5910733" y="5305154"/>
              <a:ext cx="2180641"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ACCOUNTABLE</a:t>
              </a:r>
            </a:p>
          </p:txBody>
        </p:sp>
        <p:pic>
          <p:nvPicPr>
            <p:cNvPr id="26" name="Graphic 25">
              <a:extLst>
                <a:ext uri="{FF2B5EF4-FFF2-40B4-BE49-F238E27FC236}">
                  <a16:creationId xmlns:a16="http://schemas.microsoft.com/office/drawing/2014/main" id="{E2396937-F72E-0021-BB48-920FA3F3092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58858" y="5323635"/>
              <a:ext cx="274320" cy="274320"/>
            </a:xfrm>
            <a:prstGeom prst="rect">
              <a:avLst/>
            </a:prstGeom>
          </p:spPr>
        </p:pic>
      </p:grpSp>
      <p:grpSp>
        <p:nvGrpSpPr>
          <p:cNvPr id="14" name="Group 13">
            <a:extLst>
              <a:ext uri="{FF2B5EF4-FFF2-40B4-BE49-F238E27FC236}">
                <a16:creationId xmlns:a16="http://schemas.microsoft.com/office/drawing/2014/main" id="{F5FD6E4D-9184-2FFE-36F3-8C6898C083F2}"/>
              </a:ext>
            </a:extLst>
          </p:cNvPr>
          <p:cNvGrpSpPr/>
          <p:nvPr/>
        </p:nvGrpSpPr>
        <p:grpSpPr>
          <a:xfrm>
            <a:off x="9777695" y="6360925"/>
            <a:ext cx="2533718" cy="359819"/>
            <a:chOff x="5258858" y="6040731"/>
            <a:chExt cx="2533718" cy="359819"/>
          </a:xfrm>
        </p:grpSpPr>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11"/>
            <a:stretch>
              <a:fillRect/>
            </a:stretch>
          </p:blipFill>
          <p:spPr>
            <a:xfrm>
              <a:off x="5589931" y="6040731"/>
              <a:ext cx="355845" cy="355845"/>
            </a:xfrm>
            <a:prstGeom prst="rect">
              <a:avLst/>
            </a:prstGeom>
          </p:spPr>
        </p:pic>
        <p:sp>
          <p:nvSpPr>
            <p:cNvPr id="20" name="TextBox 19">
              <a:extLst>
                <a:ext uri="{FF2B5EF4-FFF2-40B4-BE49-F238E27FC236}">
                  <a16:creationId xmlns:a16="http://schemas.microsoft.com/office/drawing/2014/main" id="{2CCC8ACA-D8AE-7C84-431B-B9723C817D97}"/>
                </a:ext>
              </a:extLst>
            </p:cNvPr>
            <p:cNvSpPr txBox="1"/>
            <p:nvPr/>
          </p:nvSpPr>
          <p:spPr>
            <a:xfrm>
              <a:off x="5909648" y="6061996"/>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INFORMED</a:t>
              </a:r>
            </a:p>
          </p:txBody>
        </p:sp>
        <p:pic>
          <p:nvPicPr>
            <p:cNvPr id="27" name="Graphic 26">
              <a:extLst>
                <a:ext uri="{FF2B5EF4-FFF2-40B4-BE49-F238E27FC236}">
                  <a16:creationId xmlns:a16="http://schemas.microsoft.com/office/drawing/2014/main" id="{397D3394-C805-D982-BEBB-A3AA22A6EFA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58858" y="6117995"/>
              <a:ext cx="274320" cy="274320"/>
            </a:xfrm>
            <a:prstGeom prst="rect">
              <a:avLst/>
            </a:prstGeom>
          </p:spPr>
        </p:pic>
      </p:grpSp>
      <p:graphicFrame>
        <p:nvGraphicFramePr>
          <p:cNvPr id="15" name="Table 14">
            <a:extLst>
              <a:ext uri="{FF2B5EF4-FFF2-40B4-BE49-F238E27FC236}">
                <a16:creationId xmlns:a16="http://schemas.microsoft.com/office/drawing/2014/main" id="{DF7E2EA1-A6E7-BCF2-2D30-F26BF9C99BB1}"/>
              </a:ext>
            </a:extLst>
          </p:cNvPr>
          <p:cNvGraphicFramePr>
            <a:graphicFrameLocks noGrp="1"/>
          </p:cNvGraphicFramePr>
          <p:nvPr>
            <p:extLst>
              <p:ext uri="{D42A27DB-BD31-4B8C-83A1-F6EECF244321}">
                <p14:modId xmlns:p14="http://schemas.microsoft.com/office/powerpoint/2010/main" val="3376851122"/>
              </p:ext>
            </p:extLst>
          </p:nvPr>
        </p:nvGraphicFramePr>
        <p:xfrm>
          <a:off x="300446" y="2863503"/>
          <a:ext cx="11469801" cy="2213944"/>
        </p:xfrm>
        <a:graphic>
          <a:graphicData uri="http://schemas.openxmlformats.org/drawingml/2006/table">
            <a:tbl>
              <a:tblPr>
                <a:tableStyleId>{5C22544A-7EE6-4342-B048-85BDC9FD1C3A}</a:tableStyleId>
              </a:tblPr>
              <a:tblGrid>
                <a:gridCol w="2347061">
                  <a:extLst>
                    <a:ext uri="{9D8B030D-6E8A-4147-A177-3AD203B41FA5}">
                      <a16:colId xmlns:a16="http://schemas.microsoft.com/office/drawing/2014/main" val="2399945540"/>
                    </a:ext>
                  </a:extLst>
                </a:gridCol>
                <a:gridCol w="2280685">
                  <a:extLst>
                    <a:ext uri="{9D8B030D-6E8A-4147-A177-3AD203B41FA5}">
                      <a16:colId xmlns:a16="http://schemas.microsoft.com/office/drawing/2014/main" val="415864803"/>
                    </a:ext>
                  </a:extLst>
                </a:gridCol>
                <a:gridCol w="2280685">
                  <a:extLst>
                    <a:ext uri="{9D8B030D-6E8A-4147-A177-3AD203B41FA5}">
                      <a16:colId xmlns:a16="http://schemas.microsoft.com/office/drawing/2014/main" val="4154945041"/>
                    </a:ext>
                  </a:extLst>
                </a:gridCol>
                <a:gridCol w="2280685">
                  <a:extLst>
                    <a:ext uri="{9D8B030D-6E8A-4147-A177-3AD203B41FA5}">
                      <a16:colId xmlns:a16="http://schemas.microsoft.com/office/drawing/2014/main" val="1939968154"/>
                    </a:ext>
                  </a:extLst>
                </a:gridCol>
                <a:gridCol w="2280685">
                  <a:extLst>
                    <a:ext uri="{9D8B030D-6E8A-4147-A177-3AD203B41FA5}">
                      <a16:colId xmlns:a16="http://schemas.microsoft.com/office/drawing/2014/main" val="3012417241"/>
                    </a:ext>
                  </a:extLst>
                </a:gridCol>
              </a:tblGrid>
              <a:tr h="423551">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dirty="0">
                          <a:effectLst/>
                          <a:latin typeface="Century Gothic" panose="020B0502020202020204" pitchFamily="34" charset="0"/>
                        </a:rPr>
                        <a:t>Nelle Porter</a:t>
                      </a:r>
                      <a:endParaRPr lang="en-US" sz="1600" b="0" i="0" u="none" strike="noStrike" dirty="0">
                        <a:solidFill>
                          <a:srgbClr val="000000"/>
                        </a:solidFill>
                        <a:effectLst/>
                        <a:latin typeface="Century Gothic" panose="020B0502020202020204" pitchFamily="34" charset="0"/>
                      </a:endParaRPr>
                    </a:p>
                  </a:txBody>
                  <a:tcPr marL="45764"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Century Gothic" panose="020B0502020202020204" pitchFamily="34" charset="0"/>
                        </a:rPr>
                        <a:t>Richard Fish</a:t>
                      </a:r>
                    </a:p>
                  </a:txBody>
                  <a:tcPr marL="45764"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Century Gothic" panose="020B0502020202020204" pitchFamily="34" charset="0"/>
                        </a:rPr>
                        <a:t>John Cage</a:t>
                      </a:r>
                    </a:p>
                  </a:txBody>
                  <a:tcPr marL="45764"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Century Gothic" panose="020B0502020202020204" pitchFamily="34" charset="0"/>
                        </a:rPr>
                        <a:t>Elaine Vassal</a:t>
                      </a:r>
                    </a:p>
                  </a:txBody>
                  <a:tcPr marL="45764"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992998"/>
                  </a:ext>
                </a:extLst>
              </a:tr>
              <a:tr h="423551">
                <a:tc>
                  <a:txBody>
                    <a:bodyPr/>
                    <a:lstStyle/>
                    <a:p>
                      <a:pPr algn="l" fontAlgn="ctr"/>
                      <a:endParaRPr lang="en-US" sz="1000" b="1" i="0" u="none" strike="noStrike">
                        <a:solidFill>
                          <a:srgbClr val="000000"/>
                        </a:solidFill>
                        <a:effectLst/>
                        <a:latin typeface="Century Gothic" panose="020B0502020202020204" pitchFamily="34" charset="0"/>
                      </a:endParaRPr>
                    </a:p>
                  </a:txBody>
                  <a:tcPr marL="0" marR="0" marT="0" marB="0" anchor="ctr">
                    <a:lnL w="12700" cmpd="sng">
                      <a:noFill/>
                    </a:lnL>
                    <a:lnR w="12700" cmpd="sng">
                      <a:noFill/>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CONTENT</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DESIGNER</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DEV</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PM</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8066585"/>
                  </a:ext>
                </a:extLst>
              </a:tr>
              <a:tr h="455614">
                <a:tc>
                  <a:txBody>
                    <a:bodyPr/>
                    <a:lstStyle/>
                    <a:p>
                      <a:pPr algn="l" fontAlgn="ctr"/>
                      <a:r>
                        <a:rPr lang="en-US" sz="1400" b="0" i="0" u="none" strike="noStrike" dirty="0">
                          <a:solidFill>
                            <a:srgbClr val="000000"/>
                          </a:solidFill>
                          <a:effectLst/>
                          <a:latin typeface="Century Gothic" panose="020B0502020202020204" pitchFamily="34" charset="0"/>
                        </a:rPr>
                        <a:t>Provide Imagery</a:t>
                      </a:r>
                    </a:p>
                  </a:txBody>
                  <a:tcPr marL="1714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200" b="1" i="0" u="none" strike="noStrike">
                          <a:solidFill>
                            <a:srgbClr val="000000"/>
                          </a:solidFill>
                          <a:effectLst/>
                          <a:latin typeface="Century Gothic" panose="020B0502020202020204" pitchFamily="34" charset="0"/>
                        </a:rPr>
                        <a:t>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Century Gothic" panose="020B0502020202020204" pitchFamily="34" charset="0"/>
                        </a:rPr>
                        <a:t>R</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5109925"/>
                  </a:ext>
                </a:extLst>
              </a:tr>
              <a:tr h="455614">
                <a:tc>
                  <a:txBody>
                    <a:bodyPr/>
                    <a:lstStyle/>
                    <a:p>
                      <a:pPr algn="l" fontAlgn="ctr"/>
                      <a:r>
                        <a:rPr lang="en-US" sz="1400" b="0" i="0" u="none" strike="noStrike">
                          <a:solidFill>
                            <a:srgbClr val="000000"/>
                          </a:solidFill>
                          <a:effectLst/>
                          <a:latin typeface="Century Gothic" panose="020B0502020202020204" pitchFamily="34" charset="0"/>
                        </a:rPr>
                        <a:t>Systems Design</a:t>
                      </a:r>
                    </a:p>
                  </a:txBody>
                  <a:tcPr marL="1714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200" b="1" i="0" u="none" strike="noStrike">
                          <a:solidFill>
                            <a:srgbClr val="000000"/>
                          </a:solidFill>
                          <a:effectLst/>
                          <a:latin typeface="Century Gothic" panose="020B0502020202020204" pitchFamily="34" charset="0"/>
                        </a:rPr>
                        <a:t>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Century Gothic" panose="020B0502020202020204" pitchFamily="34" charset="0"/>
                        </a:rPr>
                        <a:t>R</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Century Gothic" panose="020B0502020202020204" pitchFamily="34" charset="0"/>
                        </a:rPr>
                        <a:t>R</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4155049"/>
                  </a:ext>
                </a:extLst>
              </a:tr>
              <a:tr h="455614">
                <a:tc>
                  <a:txBody>
                    <a:bodyPr/>
                    <a:lstStyle/>
                    <a:p>
                      <a:pPr algn="l" fontAlgn="ctr"/>
                      <a:r>
                        <a:rPr lang="en-US" sz="1400" b="0" i="0" u="none" strike="noStrike" dirty="0">
                          <a:solidFill>
                            <a:srgbClr val="000000"/>
                          </a:solidFill>
                          <a:effectLst/>
                          <a:latin typeface="Century Gothic" panose="020B0502020202020204" pitchFamily="34" charset="0"/>
                        </a:rPr>
                        <a:t>Systems Analysis + Req</a:t>
                      </a:r>
                    </a:p>
                  </a:txBody>
                  <a:tcPr marL="1714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200" b="1" i="0" u="none" strike="noStrike">
                          <a:solidFill>
                            <a:srgbClr val="000000"/>
                          </a:solidFill>
                          <a:effectLst/>
                          <a:latin typeface="Century Gothic" panose="020B0502020202020204" pitchFamily="34" charset="0"/>
                        </a:rPr>
                        <a:t>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Century Gothic" panose="020B0502020202020204" pitchFamily="34" charset="0"/>
                        </a:rPr>
                        <a:t>A</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Century Gothic" panose="020B0502020202020204" pitchFamily="34" charset="0"/>
                        </a:rPr>
                        <a:t>R</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3530952"/>
                  </a:ext>
                </a:extLst>
              </a:tr>
            </a:tbl>
          </a:graphicData>
        </a:graphic>
      </p:graphicFrame>
      <p:pic>
        <p:nvPicPr>
          <p:cNvPr id="10" name="Picture 9">
            <a:extLst>
              <a:ext uri="{FF2B5EF4-FFF2-40B4-BE49-F238E27FC236}">
                <a16:creationId xmlns:a16="http://schemas.microsoft.com/office/drawing/2014/main" id="{E8689C3C-4023-5BE8-0E72-01683AEEE5F7}"/>
              </a:ext>
            </a:extLst>
          </p:cNvPr>
          <p:cNvPicPr>
            <a:picLocks noChangeAspect="1"/>
          </p:cNvPicPr>
          <p:nvPr/>
        </p:nvPicPr>
        <p:blipFill>
          <a:blip r:embed="rId14"/>
          <a:stretch>
            <a:fillRect/>
          </a:stretch>
        </p:blipFill>
        <p:spPr>
          <a:xfrm>
            <a:off x="2918325" y="1111268"/>
            <a:ext cx="1828800" cy="1828800"/>
          </a:xfrm>
          <a:prstGeom prst="rect">
            <a:avLst/>
          </a:prstGeom>
        </p:spPr>
      </p:pic>
      <p:pic>
        <p:nvPicPr>
          <p:cNvPr id="11" name="Picture 10">
            <a:extLst>
              <a:ext uri="{FF2B5EF4-FFF2-40B4-BE49-F238E27FC236}">
                <a16:creationId xmlns:a16="http://schemas.microsoft.com/office/drawing/2014/main" id="{2AE7EE1B-555A-569A-8E6E-50F0077E8DA1}"/>
              </a:ext>
            </a:extLst>
          </p:cNvPr>
          <p:cNvPicPr>
            <a:picLocks noChangeAspect="1"/>
          </p:cNvPicPr>
          <p:nvPr/>
        </p:nvPicPr>
        <p:blipFill>
          <a:blip r:embed="rId15"/>
          <a:stretch>
            <a:fillRect/>
          </a:stretch>
        </p:blipFill>
        <p:spPr>
          <a:xfrm>
            <a:off x="5188569" y="1111268"/>
            <a:ext cx="1828800" cy="1828800"/>
          </a:xfrm>
          <a:prstGeom prst="rect">
            <a:avLst/>
          </a:prstGeom>
        </p:spPr>
      </p:pic>
      <p:pic>
        <p:nvPicPr>
          <p:cNvPr id="16" name="Picture 15">
            <a:extLst>
              <a:ext uri="{FF2B5EF4-FFF2-40B4-BE49-F238E27FC236}">
                <a16:creationId xmlns:a16="http://schemas.microsoft.com/office/drawing/2014/main" id="{B3C6263C-32BF-7EEE-1CA9-B7CE5E747DEC}"/>
              </a:ext>
            </a:extLst>
          </p:cNvPr>
          <p:cNvPicPr>
            <a:picLocks noChangeAspect="1"/>
          </p:cNvPicPr>
          <p:nvPr/>
        </p:nvPicPr>
        <p:blipFill>
          <a:blip r:embed="rId16"/>
          <a:stretch>
            <a:fillRect/>
          </a:stretch>
        </p:blipFill>
        <p:spPr>
          <a:xfrm>
            <a:off x="7458813" y="1111268"/>
            <a:ext cx="1828800" cy="1828800"/>
          </a:xfrm>
          <a:prstGeom prst="rect">
            <a:avLst/>
          </a:prstGeom>
        </p:spPr>
      </p:pic>
      <p:pic>
        <p:nvPicPr>
          <p:cNvPr id="21" name="Picture 20">
            <a:extLst>
              <a:ext uri="{FF2B5EF4-FFF2-40B4-BE49-F238E27FC236}">
                <a16:creationId xmlns:a16="http://schemas.microsoft.com/office/drawing/2014/main" id="{41C56A8B-8BB5-0032-BD8F-BC0A5BE33395}"/>
              </a:ext>
            </a:extLst>
          </p:cNvPr>
          <p:cNvPicPr>
            <a:picLocks noChangeAspect="1"/>
          </p:cNvPicPr>
          <p:nvPr/>
        </p:nvPicPr>
        <p:blipFill>
          <a:blip r:embed="rId17"/>
          <a:stretch>
            <a:fillRect/>
          </a:stretch>
        </p:blipFill>
        <p:spPr>
          <a:xfrm>
            <a:off x="9729057" y="1111268"/>
            <a:ext cx="1828800" cy="1828800"/>
          </a:xfrm>
          <a:prstGeom prst="rect">
            <a:avLst/>
          </a:prstGeom>
        </p:spPr>
      </p:pic>
      <p:pic>
        <p:nvPicPr>
          <p:cNvPr id="48" name="Picture 47" descr="A picture containing text, sign, outdoor, clipart&#10;&#10;Description automatically generated">
            <a:extLst>
              <a:ext uri="{FF2B5EF4-FFF2-40B4-BE49-F238E27FC236}">
                <a16:creationId xmlns:a16="http://schemas.microsoft.com/office/drawing/2014/main" id="{309AE3C2-C23C-2C40-9373-65F5E262B523}"/>
              </a:ext>
            </a:extLst>
          </p:cNvPr>
          <p:cNvPicPr>
            <a:picLocks noChangeAspect="1"/>
          </p:cNvPicPr>
          <p:nvPr/>
        </p:nvPicPr>
        <p:blipFill>
          <a:blip r:embed="rId8"/>
          <a:stretch>
            <a:fillRect/>
          </a:stretch>
        </p:blipFill>
        <p:spPr>
          <a:xfrm>
            <a:off x="3604517" y="3769110"/>
            <a:ext cx="355845" cy="355845"/>
          </a:xfrm>
          <a:prstGeom prst="rect">
            <a:avLst/>
          </a:prstGeom>
        </p:spPr>
      </p:pic>
      <p:pic>
        <p:nvPicPr>
          <p:cNvPr id="49" name="Picture 48" descr="A picture containing text, sign, outdoor, clipart&#10;&#10;Description automatically generated">
            <a:extLst>
              <a:ext uri="{FF2B5EF4-FFF2-40B4-BE49-F238E27FC236}">
                <a16:creationId xmlns:a16="http://schemas.microsoft.com/office/drawing/2014/main" id="{04FD35C2-DA2F-A8E7-09CC-3A077ECBD625}"/>
              </a:ext>
            </a:extLst>
          </p:cNvPr>
          <p:cNvPicPr>
            <a:picLocks noChangeAspect="1"/>
          </p:cNvPicPr>
          <p:nvPr/>
        </p:nvPicPr>
        <p:blipFill>
          <a:blip r:embed="rId8"/>
          <a:stretch>
            <a:fillRect/>
          </a:stretch>
        </p:blipFill>
        <p:spPr>
          <a:xfrm>
            <a:off x="3603599" y="4222879"/>
            <a:ext cx="355845" cy="355845"/>
          </a:xfrm>
          <a:prstGeom prst="rect">
            <a:avLst/>
          </a:prstGeom>
        </p:spPr>
      </p:pic>
      <p:pic>
        <p:nvPicPr>
          <p:cNvPr id="50" name="Picture 49" descr="A picture containing text, sign, outdoor, clipart&#10;&#10;Description automatically generated">
            <a:extLst>
              <a:ext uri="{FF2B5EF4-FFF2-40B4-BE49-F238E27FC236}">
                <a16:creationId xmlns:a16="http://schemas.microsoft.com/office/drawing/2014/main" id="{DDFEC161-04DC-3078-10DA-FF785C73C4A4}"/>
              </a:ext>
            </a:extLst>
          </p:cNvPr>
          <p:cNvPicPr>
            <a:picLocks noChangeAspect="1"/>
          </p:cNvPicPr>
          <p:nvPr/>
        </p:nvPicPr>
        <p:blipFill>
          <a:blip r:embed="rId8"/>
          <a:stretch>
            <a:fillRect/>
          </a:stretch>
        </p:blipFill>
        <p:spPr>
          <a:xfrm>
            <a:off x="3603599" y="4678126"/>
            <a:ext cx="355845" cy="355845"/>
          </a:xfrm>
          <a:prstGeom prst="rect">
            <a:avLst/>
          </a:prstGeom>
        </p:spPr>
      </p:pic>
      <p:pic>
        <p:nvPicPr>
          <p:cNvPr id="51" name="Picture 50" descr="A picture containing text, sign, outdoor, clipart&#10;&#10;Description automatically generated">
            <a:extLst>
              <a:ext uri="{FF2B5EF4-FFF2-40B4-BE49-F238E27FC236}">
                <a16:creationId xmlns:a16="http://schemas.microsoft.com/office/drawing/2014/main" id="{0E87C7FA-D3D2-E0DF-DCFF-0F0B9C2B624C}"/>
              </a:ext>
            </a:extLst>
          </p:cNvPr>
          <p:cNvPicPr>
            <a:picLocks noChangeAspect="1"/>
          </p:cNvPicPr>
          <p:nvPr/>
        </p:nvPicPr>
        <p:blipFill>
          <a:blip r:embed="rId8"/>
          <a:stretch>
            <a:fillRect/>
          </a:stretch>
        </p:blipFill>
        <p:spPr>
          <a:xfrm>
            <a:off x="5897491" y="4678126"/>
            <a:ext cx="355845" cy="355845"/>
          </a:xfrm>
          <a:prstGeom prst="rect">
            <a:avLst/>
          </a:prstGeom>
        </p:spPr>
      </p:pic>
      <p:pic>
        <p:nvPicPr>
          <p:cNvPr id="52" name="Picture 51" descr="Icon&#10;&#10;Description automatically generated">
            <a:extLst>
              <a:ext uri="{FF2B5EF4-FFF2-40B4-BE49-F238E27FC236}">
                <a16:creationId xmlns:a16="http://schemas.microsoft.com/office/drawing/2014/main" id="{139108C9-E743-EF77-C14D-DADC9A80066F}"/>
              </a:ext>
            </a:extLst>
          </p:cNvPr>
          <p:cNvPicPr>
            <a:picLocks noChangeAspect="1"/>
          </p:cNvPicPr>
          <p:nvPr/>
        </p:nvPicPr>
        <p:blipFill>
          <a:blip r:embed="rId2"/>
          <a:stretch>
            <a:fillRect/>
          </a:stretch>
        </p:blipFill>
        <p:spPr>
          <a:xfrm>
            <a:off x="5899907" y="3769110"/>
            <a:ext cx="355845" cy="355845"/>
          </a:xfrm>
          <a:prstGeom prst="rect">
            <a:avLst/>
          </a:prstGeom>
        </p:spPr>
      </p:pic>
      <p:pic>
        <p:nvPicPr>
          <p:cNvPr id="53" name="Picture 52" descr="Icon&#10;&#10;Description automatically generated">
            <a:extLst>
              <a:ext uri="{FF2B5EF4-FFF2-40B4-BE49-F238E27FC236}">
                <a16:creationId xmlns:a16="http://schemas.microsoft.com/office/drawing/2014/main" id="{8CCADD27-BF98-6EBD-0D51-1CB5B549B31E}"/>
              </a:ext>
            </a:extLst>
          </p:cNvPr>
          <p:cNvPicPr>
            <a:picLocks noChangeAspect="1"/>
          </p:cNvPicPr>
          <p:nvPr/>
        </p:nvPicPr>
        <p:blipFill>
          <a:blip r:embed="rId2"/>
          <a:stretch>
            <a:fillRect/>
          </a:stretch>
        </p:blipFill>
        <p:spPr>
          <a:xfrm>
            <a:off x="5895101" y="4222878"/>
            <a:ext cx="355845" cy="355845"/>
          </a:xfrm>
          <a:prstGeom prst="rect">
            <a:avLst/>
          </a:prstGeom>
        </p:spPr>
      </p:pic>
      <p:pic>
        <p:nvPicPr>
          <p:cNvPr id="54" name="Picture 53" descr="Icon&#10;&#10;Description automatically generated">
            <a:extLst>
              <a:ext uri="{FF2B5EF4-FFF2-40B4-BE49-F238E27FC236}">
                <a16:creationId xmlns:a16="http://schemas.microsoft.com/office/drawing/2014/main" id="{39592179-8260-1CAB-77F3-4A2AC62C47B6}"/>
              </a:ext>
            </a:extLst>
          </p:cNvPr>
          <p:cNvPicPr>
            <a:picLocks noChangeAspect="1"/>
          </p:cNvPicPr>
          <p:nvPr/>
        </p:nvPicPr>
        <p:blipFill>
          <a:blip r:embed="rId2"/>
          <a:stretch>
            <a:fillRect/>
          </a:stretch>
        </p:blipFill>
        <p:spPr>
          <a:xfrm>
            <a:off x="8177927" y="4222878"/>
            <a:ext cx="355845" cy="355845"/>
          </a:xfrm>
          <a:prstGeom prst="rect">
            <a:avLst/>
          </a:prstGeom>
        </p:spPr>
      </p:pic>
      <p:pic>
        <p:nvPicPr>
          <p:cNvPr id="55" name="Picture 54" descr="Icon&#10;&#10;Description automatically generated">
            <a:extLst>
              <a:ext uri="{FF2B5EF4-FFF2-40B4-BE49-F238E27FC236}">
                <a16:creationId xmlns:a16="http://schemas.microsoft.com/office/drawing/2014/main" id="{998B3895-3A24-7AA7-0053-ADB26508B467}"/>
              </a:ext>
            </a:extLst>
          </p:cNvPr>
          <p:cNvPicPr>
            <a:picLocks noChangeAspect="1"/>
          </p:cNvPicPr>
          <p:nvPr/>
        </p:nvPicPr>
        <p:blipFill>
          <a:blip r:embed="rId2"/>
          <a:stretch>
            <a:fillRect/>
          </a:stretch>
        </p:blipFill>
        <p:spPr>
          <a:xfrm>
            <a:off x="8177927" y="4682681"/>
            <a:ext cx="355845" cy="355845"/>
          </a:xfrm>
          <a:prstGeom prst="rect">
            <a:avLst/>
          </a:prstGeom>
        </p:spPr>
      </p:pic>
      <p:pic>
        <p:nvPicPr>
          <p:cNvPr id="56" name="Picture 55" descr="Icon&#10;&#10;Description automatically generated">
            <a:extLst>
              <a:ext uri="{FF2B5EF4-FFF2-40B4-BE49-F238E27FC236}">
                <a16:creationId xmlns:a16="http://schemas.microsoft.com/office/drawing/2014/main" id="{D1EDC969-790C-710C-0233-993B3BB8F79F}"/>
              </a:ext>
            </a:extLst>
          </p:cNvPr>
          <p:cNvPicPr>
            <a:picLocks noChangeAspect="1"/>
          </p:cNvPicPr>
          <p:nvPr/>
        </p:nvPicPr>
        <p:blipFill>
          <a:blip r:embed="rId5"/>
          <a:stretch>
            <a:fillRect/>
          </a:stretch>
        </p:blipFill>
        <p:spPr>
          <a:xfrm>
            <a:off x="8177903" y="3770702"/>
            <a:ext cx="355845" cy="355845"/>
          </a:xfrm>
          <a:prstGeom prst="rect">
            <a:avLst/>
          </a:prstGeom>
        </p:spPr>
      </p:pic>
      <p:pic>
        <p:nvPicPr>
          <p:cNvPr id="57" name="Picture 56" descr="Icon&#10;&#10;Description automatically generated">
            <a:extLst>
              <a:ext uri="{FF2B5EF4-FFF2-40B4-BE49-F238E27FC236}">
                <a16:creationId xmlns:a16="http://schemas.microsoft.com/office/drawing/2014/main" id="{C8DF802A-0A7D-5FBB-7922-830125D89BB4}"/>
              </a:ext>
            </a:extLst>
          </p:cNvPr>
          <p:cNvPicPr>
            <a:picLocks noChangeAspect="1"/>
          </p:cNvPicPr>
          <p:nvPr/>
        </p:nvPicPr>
        <p:blipFill>
          <a:blip r:embed="rId5"/>
          <a:stretch>
            <a:fillRect/>
          </a:stretch>
        </p:blipFill>
        <p:spPr>
          <a:xfrm>
            <a:off x="10465535" y="4678125"/>
            <a:ext cx="355845" cy="355845"/>
          </a:xfrm>
          <a:prstGeom prst="rect">
            <a:avLst/>
          </a:prstGeom>
        </p:spPr>
      </p:pic>
      <p:pic>
        <p:nvPicPr>
          <p:cNvPr id="58" name="Picture 57" descr="Icon&#10;&#10;Description automatically generated">
            <a:extLst>
              <a:ext uri="{FF2B5EF4-FFF2-40B4-BE49-F238E27FC236}">
                <a16:creationId xmlns:a16="http://schemas.microsoft.com/office/drawing/2014/main" id="{37F78283-BA63-14EC-7F0F-28509EBFFAB5}"/>
              </a:ext>
            </a:extLst>
          </p:cNvPr>
          <p:cNvPicPr>
            <a:picLocks noChangeAspect="1"/>
          </p:cNvPicPr>
          <p:nvPr/>
        </p:nvPicPr>
        <p:blipFill>
          <a:blip r:embed="rId11"/>
          <a:stretch>
            <a:fillRect/>
          </a:stretch>
        </p:blipFill>
        <p:spPr>
          <a:xfrm>
            <a:off x="10471170" y="4226243"/>
            <a:ext cx="355845" cy="355845"/>
          </a:xfrm>
          <a:prstGeom prst="rect">
            <a:avLst/>
          </a:prstGeom>
        </p:spPr>
      </p:pic>
      <p:pic>
        <p:nvPicPr>
          <p:cNvPr id="59" name="Picture 58" descr="Icon&#10;&#10;Description automatically generated">
            <a:extLst>
              <a:ext uri="{FF2B5EF4-FFF2-40B4-BE49-F238E27FC236}">
                <a16:creationId xmlns:a16="http://schemas.microsoft.com/office/drawing/2014/main" id="{AA25015B-4109-431E-3467-3F3EB45BD0F3}"/>
              </a:ext>
            </a:extLst>
          </p:cNvPr>
          <p:cNvPicPr>
            <a:picLocks noChangeAspect="1"/>
          </p:cNvPicPr>
          <p:nvPr/>
        </p:nvPicPr>
        <p:blipFill>
          <a:blip r:embed="rId11"/>
          <a:stretch>
            <a:fillRect/>
          </a:stretch>
        </p:blipFill>
        <p:spPr>
          <a:xfrm>
            <a:off x="10463120" y="3771974"/>
            <a:ext cx="355845" cy="355845"/>
          </a:xfrm>
          <a:prstGeom prst="rect">
            <a:avLst/>
          </a:prstGeom>
        </p:spPr>
      </p:pic>
      <p:sp>
        <p:nvSpPr>
          <p:cNvPr id="60" name="TextBox 1">
            <a:extLst>
              <a:ext uri="{FF2B5EF4-FFF2-40B4-BE49-F238E27FC236}">
                <a16:creationId xmlns:a16="http://schemas.microsoft.com/office/drawing/2014/main" id="{109B33CB-6B5A-2E39-BFA2-A4E94764CA83}"/>
              </a:ext>
            </a:extLst>
          </p:cNvPr>
          <p:cNvSpPr txBox="1"/>
          <p:nvPr/>
        </p:nvSpPr>
        <p:spPr>
          <a:xfrm>
            <a:off x="300446" y="2632339"/>
            <a:ext cx="2159000" cy="1003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b"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solidFill>
                  <a:schemeClr val="tx1">
                    <a:lumMod val="65000"/>
                    <a:lumOff val="35000"/>
                  </a:schemeClr>
                </a:solidFill>
                <a:latin typeface="Century Gothic" panose="020B0502020202020204" pitchFamily="34" charset="0"/>
              </a:rPr>
              <a:t>PHASE 2: </a:t>
            </a:r>
          </a:p>
          <a:p>
            <a:r>
              <a:rPr lang="en-US" sz="2200" dirty="0">
                <a:solidFill>
                  <a:schemeClr val="tx1">
                    <a:lumMod val="65000"/>
                    <a:lumOff val="35000"/>
                  </a:schemeClr>
                </a:solidFill>
                <a:latin typeface="Century Gothic" panose="020B0502020202020204" pitchFamily="34" charset="0"/>
              </a:rPr>
              <a:t>DEVELOPMENT</a:t>
            </a:r>
          </a:p>
        </p:txBody>
      </p:sp>
    </p:spTree>
    <p:extLst>
      <p:ext uri="{BB962C8B-B14F-4D97-AF65-F5344CB8AC3E}">
        <p14:creationId xmlns:p14="http://schemas.microsoft.com/office/powerpoint/2010/main" val="91473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707886"/>
          </a:xfrm>
          <a:prstGeom prst="rect">
            <a:avLst/>
          </a:prstGeom>
          <a:noFill/>
        </p:spPr>
        <p:txBody>
          <a:bodyPr wrap="square" rtlCol="0">
            <a:spAutoFit/>
          </a:bodyPr>
          <a:lstStyle/>
          <a:p>
            <a:r>
              <a:rPr lang="en-US" sz="4000" dirty="0">
                <a:solidFill>
                  <a:schemeClr val="tx1">
                    <a:lumMod val="75000"/>
                    <a:lumOff val="25000"/>
                  </a:schemeClr>
                </a:solidFill>
                <a:latin typeface="Century Gothic" panose="020B0502020202020204" pitchFamily="34" charset="0"/>
              </a:rPr>
              <a:t>RACI MATRIX</a:t>
            </a:r>
          </a:p>
        </p:txBody>
      </p:sp>
      <p:grpSp>
        <p:nvGrpSpPr>
          <p:cNvPr id="3" name="Group 2">
            <a:extLst>
              <a:ext uri="{FF2B5EF4-FFF2-40B4-BE49-F238E27FC236}">
                <a16:creationId xmlns:a16="http://schemas.microsoft.com/office/drawing/2014/main" id="{EE9AB4BC-DD0C-5EC7-54A8-674B573A3F81}"/>
              </a:ext>
            </a:extLst>
          </p:cNvPr>
          <p:cNvGrpSpPr/>
          <p:nvPr/>
        </p:nvGrpSpPr>
        <p:grpSpPr>
          <a:xfrm>
            <a:off x="1165996" y="6360925"/>
            <a:ext cx="2534804" cy="359820"/>
            <a:chOff x="5258858" y="4905467"/>
            <a:chExt cx="2534804" cy="359820"/>
          </a:xfrm>
        </p:grpSpPr>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2"/>
            <a:stretch>
              <a:fillRect/>
            </a:stretch>
          </p:blipFill>
          <p:spPr>
            <a:xfrm>
              <a:off x="5589931" y="4905467"/>
              <a:ext cx="355845" cy="355845"/>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5910733" y="4926733"/>
              <a:ext cx="1882929"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RESPONSIBLE</a:t>
              </a:r>
            </a:p>
          </p:txBody>
        </p:sp>
        <p:pic>
          <p:nvPicPr>
            <p:cNvPr id="24" name="Graphic 23">
              <a:extLst>
                <a:ext uri="{FF2B5EF4-FFF2-40B4-BE49-F238E27FC236}">
                  <a16:creationId xmlns:a16="http://schemas.microsoft.com/office/drawing/2014/main" id="{0B70A7D8-AB75-3B42-9545-6296140DDE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8858" y="4936763"/>
              <a:ext cx="274320" cy="274320"/>
            </a:xfrm>
            <a:prstGeom prst="rect">
              <a:avLst/>
            </a:prstGeom>
          </p:spPr>
        </p:pic>
      </p:grpSp>
      <p:grpSp>
        <p:nvGrpSpPr>
          <p:cNvPr id="13" name="Group 12">
            <a:extLst>
              <a:ext uri="{FF2B5EF4-FFF2-40B4-BE49-F238E27FC236}">
                <a16:creationId xmlns:a16="http://schemas.microsoft.com/office/drawing/2014/main" id="{35FE0B54-92D4-E487-B49C-3FA107CD212C}"/>
              </a:ext>
            </a:extLst>
          </p:cNvPr>
          <p:cNvGrpSpPr/>
          <p:nvPr/>
        </p:nvGrpSpPr>
        <p:grpSpPr>
          <a:xfrm>
            <a:off x="7055742" y="6360925"/>
            <a:ext cx="2533718" cy="359820"/>
            <a:chOff x="5258858" y="5662309"/>
            <a:chExt cx="2533718" cy="359820"/>
          </a:xfrm>
        </p:grpSpPr>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5"/>
            <a:stretch>
              <a:fillRect/>
            </a:stretch>
          </p:blipFill>
          <p:spPr>
            <a:xfrm>
              <a:off x="5589931" y="5662309"/>
              <a:ext cx="355845" cy="355845"/>
            </a:xfrm>
            <a:prstGeom prst="rect">
              <a:avLst/>
            </a:prstGeom>
          </p:spPr>
        </p:pic>
        <p:sp>
          <p:nvSpPr>
            <p:cNvPr id="19" name="TextBox 18">
              <a:extLst>
                <a:ext uri="{FF2B5EF4-FFF2-40B4-BE49-F238E27FC236}">
                  <a16:creationId xmlns:a16="http://schemas.microsoft.com/office/drawing/2014/main" id="{7A07CFED-5F60-7FF1-4FC9-7C1769DF92F6}"/>
                </a:ext>
              </a:extLst>
            </p:cNvPr>
            <p:cNvSpPr txBox="1"/>
            <p:nvPr/>
          </p:nvSpPr>
          <p:spPr>
            <a:xfrm>
              <a:off x="5909648" y="5683575"/>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CONSULTED</a:t>
              </a:r>
            </a:p>
          </p:txBody>
        </p:sp>
        <p:pic>
          <p:nvPicPr>
            <p:cNvPr id="25" name="Graphic 24">
              <a:extLst>
                <a:ext uri="{FF2B5EF4-FFF2-40B4-BE49-F238E27FC236}">
                  <a16:creationId xmlns:a16="http://schemas.microsoft.com/office/drawing/2014/main" id="{8494123F-0D39-0220-A44C-75E7F229BF8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58858" y="5726069"/>
              <a:ext cx="274320" cy="274320"/>
            </a:xfrm>
            <a:prstGeom prst="rect">
              <a:avLst/>
            </a:prstGeom>
          </p:spPr>
        </p:pic>
      </p:grpSp>
      <p:grpSp>
        <p:nvGrpSpPr>
          <p:cNvPr id="6" name="Group 5">
            <a:extLst>
              <a:ext uri="{FF2B5EF4-FFF2-40B4-BE49-F238E27FC236}">
                <a16:creationId xmlns:a16="http://schemas.microsoft.com/office/drawing/2014/main" id="{7BF11C58-00BA-AC60-B087-00236A873377}"/>
              </a:ext>
            </a:extLst>
          </p:cNvPr>
          <p:cNvGrpSpPr/>
          <p:nvPr/>
        </p:nvGrpSpPr>
        <p:grpSpPr>
          <a:xfrm>
            <a:off x="3963572" y="6360925"/>
            <a:ext cx="2832516" cy="359820"/>
            <a:chOff x="5258858" y="5283888"/>
            <a:chExt cx="2832516" cy="359820"/>
          </a:xfrm>
        </p:grpSpPr>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8"/>
            <a:stretch>
              <a:fillRect/>
            </a:stretch>
          </p:blipFill>
          <p:spPr>
            <a:xfrm>
              <a:off x="5589931" y="5283888"/>
              <a:ext cx="355845" cy="355845"/>
            </a:xfrm>
            <a:prstGeom prst="rect">
              <a:avLst/>
            </a:prstGeom>
          </p:spPr>
        </p:pic>
        <p:sp>
          <p:nvSpPr>
            <p:cNvPr id="18" name="TextBox 17">
              <a:extLst>
                <a:ext uri="{FF2B5EF4-FFF2-40B4-BE49-F238E27FC236}">
                  <a16:creationId xmlns:a16="http://schemas.microsoft.com/office/drawing/2014/main" id="{1ECF7B09-295E-295E-5B15-7EC0B4824531}"/>
                </a:ext>
              </a:extLst>
            </p:cNvPr>
            <p:cNvSpPr txBox="1"/>
            <p:nvPr/>
          </p:nvSpPr>
          <p:spPr>
            <a:xfrm>
              <a:off x="5910733" y="5305154"/>
              <a:ext cx="2180641"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ACCOUNTABLE</a:t>
              </a:r>
            </a:p>
          </p:txBody>
        </p:sp>
        <p:pic>
          <p:nvPicPr>
            <p:cNvPr id="26" name="Graphic 25">
              <a:extLst>
                <a:ext uri="{FF2B5EF4-FFF2-40B4-BE49-F238E27FC236}">
                  <a16:creationId xmlns:a16="http://schemas.microsoft.com/office/drawing/2014/main" id="{E2396937-F72E-0021-BB48-920FA3F3092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58858" y="5323635"/>
              <a:ext cx="274320" cy="274320"/>
            </a:xfrm>
            <a:prstGeom prst="rect">
              <a:avLst/>
            </a:prstGeom>
          </p:spPr>
        </p:pic>
      </p:grpSp>
      <p:grpSp>
        <p:nvGrpSpPr>
          <p:cNvPr id="14" name="Group 13">
            <a:extLst>
              <a:ext uri="{FF2B5EF4-FFF2-40B4-BE49-F238E27FC236}">
                <a16:creationId xmlns:a16="http://schemas.microsoft.com/office/drawing/2014/main" id="{F5FD6E4D-9184-2FFE-36F3-8C6898C083F2}"/>
              </a:ext>
            </a:extLst>
          </p:cNvPr>
          <p:cNvGrpSpPr/>
          <p:nvPr/>
        </p:nvGrpSpPr>
        <p:grpSpPr>
          <a:xfrm>
            <a:off x="9777695" y="6360925"/>
            <a:ext cx="2533718" cy="359819"/>
            <a:chOff x="5258858" y="6040731"/>
            <a:chExt cx="2533718" cy="359819"/>
          </a:xfrm>
        </p:grpSpPr>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11"/>
            <a:stretch>
              <a:fillRect/>
            </a:stretch>
          </p:blipFill>
          <p:spPr>
            <a:xfrm>
              <a:off x="5589931" y="6040731"/>
              <a:ext cx="355845" cy="355845"/>
            </a:xfrm>
            <a:prstGeom prst="rect">
              <a:avLst/>
            </a:prstGeom>
          </p:spPr>
        </p:pic>
        <p:sp>
          <p:nvSpPr>
            <p:cNvPr id="20" name="TextBox 19">
              <a:extLst>
                <a:ext uri="{FF2B5EF4-FFF2-40B4-BE49-F238E27FC236}">
                  <a16:creationId xmlns:a16="http://schemas.microsoft.com/office/drawing/2014/main" id="{2CCC8ACA-D8AE-7C84-431B-B9723C817D97}"/>
                </a:ext>
              </a:extLst>
            </p:cNvPr>
            <p:cNvSpPr txBox="1"/>
            <p:nvPr/>
          </p:nvSpPr>
          <p:spPr>
            <a:xfrm>
              <a:off x="5909648" y="6061996"/>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INFORMED</a:t>
              </a:r>
            </a:p>
          </p:txBody>
        </p:sp>
        <p:pic>
          <p:nvPicPr>
            <p:cNvPr id="27" name="Graphic 26">
              <a:extLst>
                <a:ext uri="{FF2B5EF4-FFF2-40B4-BE49-F238E27FC236}">
                  <a16:creationId xmlns:a16="http://schemas.microsoft.com/office/drawing/2014/main" id="{397D3394-C805-D982-BEBB-A3AA22A6EFA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58858" y="6117995"/>
              <a:ext cx="274320" cy="274320"/>
            </a:xfrm>
            <a:prstGeom prst="rect">
              <a:avLst/>
            </a:prstGeom>
          </p:spPr>
        </p:pic>
      </p:grpSp>
      <p:graphicFrame>
        <p:nvGraphicFramePr>
          <p:cNvPr id="15" name="Table 14">
            <a:extLst>
              <a:ext uri="{FF2B5EF4-FFF2-40B4-BE49-F238E27FC236}">
                <a16:creationId xmlns:a16="http://schemas.microsoft.com/office/drawing/2014/main" id="{DF7E2EA1-A6E7-BCF2-2D30-F26BF9C99BB1}"/>
              </a:ext>
            </a:extLst>
          </p:cNvPr>
          <p:cNvGraphicFramePr>
            <a:graphicFrameLocks noGrp="1"/>
          </p:cNvGraphicFramePr>
          <p:nvPr>
            <p:extLst>
              <p:ext uri="{D42A27DB-BD31-4B8C-83A1-F6EECF244321}">
                <p14:modId xmlns:p14="http://schemas.microsoft.com/office/powerpoint/2010/main" val="1767884865"/>
              </p:ext>
            </p:extLst>
          </p:nvPr>
        </p:nvGraphicFramePr>
        <p:xfrm>
          <a:off x="300446" y="603745"/>
          <a:ext cx="11469802" cy="5542908"/>
        </p:xfrm>
        <a:graphic>
          <a:graphicData uri="http://schemas.openxmlformats.org/drawingml/2006/table">
            <a:tbl>
              <a:tblPr>
                <a:tableStyleId>{5C22544A-7EE6-4342-B048-85BDC9FD1C3A}</a:tableStyleId>
              </a:tblPr>
              <a:tblGrid>
                <a:gridCol w="3495377">
                  <a:extLst>
                    <a:ext uri="{9D8B030D-6E8A-4147-A177-3AD203B41FA5}">
                      <a16:colId xmlns:a16="http://schemas.microsoft.com/office/drawing/2014/main" val="2399945540"/>
                    </a:ext>
                  </a:extLst>
                </a:gridCol>
                <a:gridCol w="1594885">
                  <a:extLst>
                    <a:ext uri="{9D8B030D-6E8A-4147-A177-3AD203B41FA5}">
                      <a16:colId xmlns:a16="http://schemas.microsoft.com/office/drawing/2014/main" val="415864803"/>
                    </a:ext>
                  </a:extLst>
                </a:gridCol>
                <a:gridCol w="1594885">
                  <a:extLst>
                    <a:ext uri="{9D8B030D-6E8A-4147-A177-3AD203B41FA5}">
                      <a16:colId xmlns:a16="http://schemas.microsoft.com/office/drawing/2014/main" val="4154945041"/>
                    </a:ext>
                  </a:extLst>
                </a:gridCol>
                <a:gridCol w="1594885">
                  <a:extLst>
                    <a:ext uri="{9D8B030D-6E8A-4147-A177-3AD203B41FA5}">
                      <a16:colId xmlns:a16="http://schemas.microsoft.com/office/drawing/2014/main" val="545444610"/>
                    </a:ext>
                  </a:extLst>
                </a:gridCol>
                <a:gridCol w="1594885">
                  <a:extLst>
                    <a:ext uri="{9D8B030D-6E8A-4147-A177-3AD203B41FA5}">
                      <a16:colId xmlns:a16="http://schemas.microsoft.com/office/drawing/2014/main" val="1939968154"/>
                    </a:ext>
                  </a:extLst>
                </a:gridCol>
                <a:gridCol w="1594885">
                  <a:extLst>
                    <a:ext uri="{9D8B030D-6E8A-4147-A177-3AD203B41FA5}">
                      <a16:colId xmlns:a16="http://schemas.microsoft.com/office/drawing/2014/main" val="3012417241"/>
                    </a:ext>
                  </a:extLst>
                </a:gridCol>
              </a:tblGrid>
              <a:tr h="445944">
                <a:tc>
                  <a:txBody>
                    <a:bodyPr/>
                    <a:lstStyle/>
                    <a:p>
                      <a:pPr algn="l" fontAlgn="ctr"/>
                      <a:endParaRPr lang="en-US" sz="1000" b="1" i="0" u="none" strike="noStrike">
                        <a:solidFill>
                          <a:srgbClr val="000000"/>
                        </a:solidFill>
                        <a:effectLst/>
                        <a:latin typeface="Century Gothic" panose="020B0502020202020204" pitchFamily="34" charset="0"/>
                      </a:endParaRPr>
                    </a:p>
                  </a:txBody>
                  <a:tcPr marL="0" marR="0" marT="0" marB="0" anchor="ctr">
                    <a:lnL w="12700" cmpd="sng">
                      <a:noFill/>
                    </a:lnL>
                    <a:lnR w="12700" cmpd="sng">
                      <a:noFill/>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dirty="0">
                          <a:effectLst/>
                          <a:latin typeface="Century Gothic" panose="020B0502020202020204" pitchFamily="34" charset="0"/>
                        </a:rPr>
                        <a:t>Nelle</a:t>
                      </a:r>
                      <a:endParaRPr lang="en-US" sz="1600" b="0" i="0" u="none" strike="noStrike" dirty="0">
                        <a:solidFill>
                          <a:srgbClr val="000000"/>
                        </a:solidFill>
                        <a:effectLst/>
                        <a:latin typeface="Century Gothic" panose="020B0502020202020204" pitchFamily="34" charset="0"/>
                      </a:endParaRP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Century Gothic" panose="020B0502020202020204" pitchFamily="34" charset="0"/>
                        </a:rPr>
                        <a:t>Ling</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Century Gothic" panose="020B0502020202020204" pitchFamily="34" charset="0"/>
                        </a:rPr>
                        <a:t>Renee</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Century Gothic" panose="020B0502020202020204" pitchFamily="34" charset="0"/>
                        </a:rPr>
                        <a:t>Elaine</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Century Gothic" panose="020B0502020202020204" pitchFamily="34" charset="0"/>
                        </a:rPr>
                        <a:t>Georgia</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8066585"/>
                  </a:ext>
                </a:extLst>
              </a:tr>
              <a:tr h="424747">
                <a:tc>
                  <a:txBody>
                    <a:bodyPr/>
                    <a:lstStyle/>
                    <a:p>
                      <a:pPr algn="l" fontAlgn="ctr"/>
                      <a:r>
                        <a:rPr lang="en-US" sz="1400" b="0" i="0" u="none" strike="noStrike" dirty="0">
                          <a:solidFill>
                            <a:srgbClr val="000000"/>
                          </a:solidFill>
                          <a:effectLst/>
                          <a:latin typeface="Century Gothic" panose="020B0502020202020204" pitchFamily="34" charset="0"/>
                        </a:rPr>
                        <a:t>Request Review by PMO</a:t>
                      </a:r>
                    </a:p>
                  </a:txBody>
                  <a:tcPr marL="1714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5109925"/>
                  </a:ext>
                </a:extLst>
              </a:tr>
              <a:tr h="424747">
                <a:tc>
                  <a:txBody>
                    <a:bodyPr/>
                    <a:lstStyle/>
                    <a:p>
                      <a:pPr algn="l" fontAlgn="ctr"/>
                      <a:r>
                        <a:rPr lang="en-US" sz="1400" b="0" i="0" u="none" strike="noStrike" dirty="0">
                          <a:solidFill>
                            <a:srgbClr val="000000"/>
                          </a:solidFill>
                          <a:effectLst/>
                          <a:latin typeface="Century Gothic" panose="020B0502020202020204" pitchFamily="34" charset="0"/>
                        </a:rPr>
                        <a:t>Submit Project Request</a:t>
                      </a:r>
                    </a:p>
                  </a:txBody>
                  <a:tcPr marL="1714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4155049"/>
                  </a:ext>
                </a:extLst>
              </a:tr>
              <a:tr h="424747">
                <a:tc>
                  <a:txBody>
                    <a:bodyPr/>
                    <a:lstStyle/>
                    <a:p>
                      <a:pPr algn="l" fontAlgn="ctr"/>
                      <a:r>
                        <a:rPr lang="en-US" sz="1400" b="0" i="0" u="none" strike="noStrike" dirty="0">
                          <a:solidFill>
                            <a:srgbClr val="000000"/>
                          </a:solidFill>
                          <a:effectLst/>
                          <a:latin typeface="Century Gothic" panose="020B0502020202020204" pitchFamily="34" charset="0"/>
                        </a:rPr>
                        <a:t>Research Solution</a:t>
                      </a:r>
                    </a:p>
                  </a:txBody>
                  <a:tcPr marL="1714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3530952"/>
                  </a:ext>
                </a:extLst>
              </a:tr>
              <a:tr h="424747">
                <a:tc>
                  <a:txBody>
                    <a:bodyPr/>
                    <a:lstStyle/>
                    <a:p>
                      <a:pPr algn="l" fontAlgn="ctr"/>
                      <a:r>
                        <a:rPr lang="en-US" sz="1400" b="0" i="0" u="none" strike="noStrike" dirty="0">
                          <a:solidFill>
                            <a:srgbClr val="000000"/>
                          </a:solidFill>
                          <a:effectLst/>
                          <a:latin typeface="Century Gothic" panose="020B0502020202020204" pitchFamily="34" charset="0"/>
                        </a:rPr>
                        <a:t>Develop Business Case</a:t>
                      </a:r>
                    </a:p>
                  </a:txBody>
                  <a:tcPr marL="1714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25504578"/>
                  </a:ext>
                </a:extLst>
              </a:tr>
              <a:tr h="424747">
                <a:tc>
                  <a:txBody>
                    <a:bodyPr/>
                    <a:lstStyle/>
                    <a:p>
                      <a:pPr algn="l" fontAlgn="ctr"/>
                      <a:r>
                        <a:rPr lang="en-US" sz="1400" b="0" i="0" u="none" strike="noStrike" dirty="0">
                          <a:solidFill>
                            <a:srgbClr val="000000"/>
                          </a:solidFill>
                          <a:effectLst/>
                          <a:latin typeface="Century Gothic" panose="020B0502020202020204" pitchFamily="34" charset="0"/>
                        </a:rPr>
                        <a:t>Create Project Charter</a:t>
                      </a:r>
                    </a:p>
                  </a:txBody>
                  <a:tcPr marL="1714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3588069"/>
                  </a:ext>
                </a:extLst>
              </a:tr>
              <a:tr h="424747">
                <a:tc>
                  <a:txBody>
                    <a:bodyPr/>
                    <a:lstStyle/>
                    <a:p>
                      <a:pPr algn="l" fontAlgn="ctr"/>
                      <a:r>
                        <a:rPr lang="en-US" sz="1400" b="0" i="0" u="none" strike="noStrike" dirty="0">
                          <a:solidFill>
                            <a:srgbClr val="000000"/>
                          </a:solidFill>
                          <a:effectLst/>
                          <a:latin typeface="Century Gothic" panose="020B0502020202020204" pitchFamily="34" charset="0"/>
                        </a:rPr>
                        <a:t>Create Schedule</a:t>
                      </a:r>
                    </a:p>
                  </a:txBody>
                  <a:tcPr marL="1714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58060746"/>
                  </a:ext>
                </a:extLst>
              </a:tr>
              <a:tr h="424747">
                <a:tc>
                  <a:txBody>
                    <a:bodyPr/>
                    <a:lstStyle/>
                    <a:p>
                      <a:pPr algn="l" fontAlgn="ctr"/>
                      <a:r>
                        <a:rPr lang="en-US" sz="1400" b="0" i="0" u="none" strike="noStrike" dirty="0">
                          <a:solidFill>
                            <a:srgbClr val="000000"/>
                          </a:solidFill>
                          <a:effectLst/>
                          <a:latin typeface="Century Gothic" panose="020B0502020202020204" pitchFamily="34" charset="0"/>
                        </a:rPr>
                        <a:t>Create Additional Plans as Required</a:t>
                      </a:r>
                    </a:p>
                  </a:txBody>
                  <a:tcPr marL="1714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3967931"/>
                  </a:ext>
                </a:extLst>
              </a:tr>
              <a:tr h="424747">
                <a:tc>
                  <a:txBody>
                    <a:bodyPr/>
                    <a:lstStyle/>
                    <a:p>
                      <a:pPr algn="l" fontAlgn="ctr"/>
                      <a:r>
                        <a:rPr lang="en-US" sz="1400" b="0" i="0" u="none" strike="noStrike" dirty="0">
                          <a:solidFill>
                            <a:srgbClr val="000000"/>
                          </a:solidFill>
                          <a:effectLst/>
                          <a:latin typeface="Century Gothic" panose="020B0502020202020204" pitchFamily="34" charset="0"/>
                        </a:rPr>
                        <a:t>Build Deliverables</a:t>
                      </a:r>
                    </a:p>
                  </a:txBody>
                  <a:tcPr marL="1714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02705656"/>
                  </a:ext>
                </a:extLst>
              </a:tr>
              <a:tr h="424747">
                <a:tc>
                  <a:txBody>
                    <a:bodyPr/>
                    <a:lstStyle/>
                    <a:p>
                      <a:pPr algn="l" fontAlgn="ctr"/>
                      <a:r>
                        <a:rPr lang="en-US" sz="1400" b="0" i="0" u="none" strike="noStrike" dirty="0">
                          <a:solidFill>
                            <a:srgbClr val="000000"/>
                          </a:solidFill>
                          <a:effectLst/>
                          <a:latin typeface="Century Gothic" panose="020B0502020202020204" pitchFamily="34" charset="0"/>
                        </a:rPr>
                        <a:t>Create Status Report</a:t>
                      </a:r>
                    </a:p>
                  </a:txBody>
                  <a:tcPr marL="1714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9562823"/>
                  </a:ext>
                </a:extLst>
              </a:tr>
              <a:tr h="424747">
                <a:tc>
                  <a:txBody>
                    <a:bodyPr/>
                    <a:lstStyle/>
                    <a:p>
                      <a:pPr algn="l" fontAlgn="ctr"/>
                      <a:r>
                        <a:rPr lang="en-US" sz="1400" b="0" i="0" u="none" strike="noStrike" dirty="0">
                          <a:solidFill>
                            <a:srgbClr val="000000"/>
                          </a:solidFill>
                          <a:effectLst/>
                          <a:latin typeface="Century Gothic" panose="020B0502020202020204" pitchFamily="34" charset="0"/>
                        </a:rPr>
                        <a:t>Perform Change Management</a:t>
                      </a:r>
                    </a:p>
                  </a:txBody>
                  <a:tcPr marL="1714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781970"/>
                  </a:ext>
                </a:extLst>
              </a:tr>
              <a:tr h="424747">
                <a:tc>
                  <a:txBody>
                    <a:bodyPr/>
                    <a:lstStyle/>
                    <a:p>
                      <a:pPr algn="l" fontAlgn="ctr"/>
                      <a:r>
                        <a:rPr lang="en-US" sz="1400" b="0" i="0" u="none" strike="noStrike" dirty="0">
                          <a:solidFill>
                            <a:srgbClr val="000000"/>
                          </a:solidFill>
                          <a:effectLst/>
                          <a:latin typeface="Century Gothic" panose="020B0502020202020204" pitchFamily="34" charset="0"/>
                        </a:rPr>
                        <a:t>Create Lessons Learned</a:t>
                      </a:r>
                    </a:p>
                  </a:txBody>
                  <a:tcPr marL="1714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815077"/>
                  </a:ext>
                </a:extLst>
              </a:tr>
              <a:tr h="424747">
                <a:tc>
                  <a:txBody>
                    <a:bodyPr/>
                    <a:lstStyle/>
                    <a:p>
                      <a:pPr algn="l" fontAlgn="ctr"/>
                      <a:r>
                        <a:rPr lang="en-US" sz="1400" b="0" i="0" u="none" strike="noStrike" dirty="0">
                          <a:solidFill>
                            <a:srgbClr val="000000"/>
                          </a:solidFill>
                          <a:effectLst/>
                          <a:latin typeface="Century Gothic" panose="020B0502020202020204" pitchFamily="34" charset="0"/>
                        </a:rPr>
                        <a:t>Create Project Closure Report</a:t>
                      </a:r>
                    </a:p>
                  </a:txBody>
                  <a:tcPr marL="1714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7390416"/>
                  </a:ext>
                </a:extLst>
              </a:tr>
            </a:tbl>
          </a:graphicData>
        </a:graphic>
      </p:graphicFrame>
      <p:pic>
        <p:nvPicPr>
          <p:cNvPr id="51" name="Picture 50" descr="A picture containing text, sign, outdoor, clipart&#10;&#10;Description automatically generated">
            <a:extLst>
              <a:ext uri="{FF2B5EF4-FFF2-40B4-BE49-F238E27FC236}">
                <a16:creationId xmlns:a16="http://schemas.microsoft.com/office/drawing/2014/main" id="{0E87C7FA-D3D2-E0DF-DCFF-0F0B9C2B624C}"/>
              </a:ext>
            </a:extLst>
          </p:cNvPr>
          <p:cNvPicPr>
            <a:picLocks noChangeAspect="1"/>
          </p:cNvPicPr>
          <p:nvPr/>
        </p:nvPicPr>
        <p:blipFill>
          <a:blip r:embed="rId8"/>
          <a:stretch>
            <a:fillRect/>
          </a:stretch>
        </p:blipFill>
        <p:spPr>
          <a:xfrm>
            <a:off x="4696010" y="1082665"/>
            <a:ext cx="355845" cy="355845"/>
          </a:xfrm>
          <a:prstGeom prst="rect">
            <a:avLst/>
          </a:prstGeom>
        </p:spPr>
      </p:pic>
      <p:pic>
        <p:nvPicPr>
          <p:cNvPr id="52" name="Picture 51" descr="Icon&#10;&#10;Description automatically generated">
            <a:extLst>
              <a:ext uri="{FF2B5EF4-FFF2-40B4-BE49-F238E27FC236}">
                <a16:creationId xmlns:a16="http://schemas.microsoft.com/office/drawing/2014/main" id="{139108C9-E743-EF77-C14D-DADC9A80066F}"/>
              </a:ext>
            </a:extLst>
          </p:cNvPr>
          <p:cNvPicPr>
            <a:picLocks noChangeAspect="1"/>
          </p:cNvPicPr>
          <p:nvPr/>
        </p:nvPicPr>
        <p:blipFill>
          <a:blip r:embed="rId2"/>
          <a:stretch>
            <a:fillRect/>
          </a:stretch>
        </p:blipFill>
        <p:spPr>
          <a:xfrm>
            <a:off x="4221133" y="1082666"/>
            <a:ext cx="355845" cy="355845"/>
          </a:xfrm>
          <a:prstGeom prst="rect">
            <a:avLst/>
          </a:prstGeom>
        </p:spPr>
      </p:pic>
      <p:pic>
        <p:nvPicPr>
          <p:cNvPr id="56" name="Picture 55" descr="Icon&#10;&#10;Description automatically generated">
            <a:extLst>
              <a:ext uri="{FF2B5EF4-FFF2-40B4-BE49-F238E27FC236}">
                <a16:creationId xmlns:a16="http://schemas.microsoft.com/office/drawing/2014/main" id="{D1EDC969-790C-710C-0233-993B3BB8F79F}"/>
              </a:ext>
            </a:extLst>
          </p:cNvPr>
          <p:cNvPicPr>
            <a:picLocks noChangeAspect="1"/>
          </p:cNvPicPr>
          <p:nvPr/>
        </p:nvPicPr>
        <p:blipFill>
          <a:blip r:embed="rId5"/>
          <a:stretch>
            <a:fillRect/>
          </a:stretch>
        </p:blipFill>
        <p:spPr>
          <a:xfrm>
            <a:off x="4437524" y="1931269"/>
            <a:ext cx="355845" cy="355845"/>
          </a:xfrm>
          <a:prstGeom prst="rect">
            <a:avLst/>
          </a:prstGeom>
        </p:spPr>
      </p:pic>
      <p:pic>
        <p:nvPicPr>
          <p:cNvPr id="59" name="Picture 58" descr="Icon&#10;&#10;Description automatically generated">
            <a:extLst>
              <a:ext uri="{FF2B5EF4-FFF2-40B4-BE49-F238E27FC236}">
                <a16:creationId xmlns:a16="http://schemas.microsoft.com/office/drawing/2014/main" id="{AA25015B-4109-431E-3467-3F3EB45BD0F3}"/>
              </a:ext>
            </a:extLst>
          </p:cNvPr>
          <p:cNvPicPr>
            <a:picLocks noChangeAspect="1"/>
          </p:cNvPicPr>
          <p:nvPr/>
        </p:nvPicPr>
        <p:blipFill>
          <a:blip r:embed="rId11"/>
          <a:stretch>
            <a:fillRect/>
          </a:stretch>
        </p:blipFill>
        <p:spPr>
          <a:xfrm>
            <a:off x="4437524" y="2353948"/>
            <a:ext cx="355845" cy="355845"/>
          </a:xfrm>
          <a:prstGeom prst="rect">
            <a:avLst/>
          </a:prstGeom>
        </p:spPr>
      </p:pic>
    </p:spTree>
    <p:extLst>
      <p:ext uri="{BB962C8B-B14F-4D97-AF65-F5344CB8AC3E}">
        <p14:creationId xmlns:p14="http://schemas.microsoft.com/office/powerpoint/2010/main" val="2953084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707886"/>
          </a:xfrm>
          <a:prstGeom prst="rect">
            <a:avLst/>
          </a:prstGeom>
          <a:noFill/>
        </p:spPr>
        <p:txBody>
          <a:bodyPr wrap="square" rtlCol="0">
            <a:spAutoFit/>
          </a:bodyPr>
          <a:lstStyle/>
          <a:p>
            <a:r>
              <a:rPr lang="en-US" sz="3200" dirty="0">
                <a:solidFill>
                  <a:schemeClr val="tx1">
                    <a:lumMod val="75000"/>
                    <a:lumOff val="25000"/>
                  </a:schemeClr>
                </a:solidFill>
                <a:latin typeface="Century Gothic" panose="020B0502020202020204" pitchFamily="34" charset="0"/>
              </a:rPr>
              <a:t>PHASE 1: </a:t>
            </a:r>
            <a:r>
              <a:rPr lang="en-US" sz="4000" dirty="0">
                <a:solidFill>
                  <a:schemeClr val="tx1">
                    <a:lumMod val="75000"/>
                    <a:lumOff val="25000"/>
                  </a:schemeClr>
                </a:solidFill>
                <a:latin typeface="Century Gothic" panose="020B0502020202020204" pitchFamily="34" charset="0"/>
              </a:rPr>
              <a:t>INITIATE</a:t>
            </a:r>
          </a:p>
        </p:txBody>
      </p:sp>
      <p:grpSp>
        <p:nvGrpSpPr>
          <p:cNvPr id="3" name="Group 2">
            <a:extLst>
              <a:ext uri="{FF2B5EF4-FFF2-40B4-BE49-F238E27FC236}">
                <a16:creationId xmlns:a16="http://schemas.microsoft.com/office/drawing/2014/main" id="{EE9AB4BC-DD0C-5EC7-54A8-674B573A3F81}"/>
              </a:ext>
            </a:extLst>
          </p:cNvPr>
          <p:cNvGrpSpPr/>
          <p:nvPr/>
        </p:nvGrpSpPr>
        <p:grpSpPr>
          <a:xfrm>
            <a:off x="1165996" y="6360925"/>
            <a:ext cx="2534804" cy="359820"/>
            <a:chOff x="5258858" y="4905467"/>
            <a:chExt cx="2534804" cy="359820"/>
          </a:xfrm>
        </p:grpSpPr>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2"/>
            <a:stretch>
              <a:fillRect/>
            </a:stretch>
          </p:blipFill>
          <p:spPr>
            <a:xfrm>
              <a:off x="5589931" y="4905467"/>
              <a:ext cx="355845" cy="355845"/>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5910733" y="4926733"/>
              <a:ext cx="1882929"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RESPONSIBLE</a:t>
              </a:r>
            </a:p>
          </p:txBody>
        </p:sp>
        <p:pic>
          <p:nvPicPr>
            <p:cNvPr id="24" name="Graphic 23">
              <a:extLst>
                <a:ext uri="{FF2B5EF4-FFF2-40B4-BE49-F238E27FC236}">
                  <a16:creationId xmlns:a16="http://schemas.microsoft.com/office/drawing/2014/main" id="{0B70A7D8-AB75-3B42-9545-6296140DDE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8858" y="4936763"/>
              <a:ext cx="274320" cy="274320"/>
            </a:xfrm>
            <a:prstGeom prst="rect">
              <a:avLst/>
            </a:prstGeom>
          </p:spPr>
        </p:pic>
      </p:grpSp>
      <p:grpSp>
        <p:nvGrpSpPr>
          <p:cNvPr id="13" name="Group 12">
            <a:extLst>
              <a:ext uri="{FF2B5EF4-FFF2-40B4-BE49-F238E27FC236}">
                <a16:creationId xmlns:a16="http://schemas.microsoft.com/office/drawing/2014/main" id="{35FE0B54-92D4-E487-B49C-3FA107CD212C}"/>
              </a:ext>
            </a:extLst>
          </p:cNvPr>
          <p:cNvGrpSpPr/>
          <p:nvPr/>
        </p:nvGrpSpPr>
        <p:grpSpPr>
          <a:xfrm>
            <a:off x="7055742" y="6360925"/>
            <a:ext cx="2533718" cy="359820"/>
            <a:chOff x="5258858" y="5662309"/>
            <a:chExt cx="2533718" cy="359820"/>
          </a:xfrm>
        </p:grpSpPr>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5"/>
            <a:stretch>
              <a:fillRect/>
            </a:stretch>
          </p:blipFill>
          <p:spPr>
            <a:xfrm>
              <a:off x="5589931" y="5662309"/>
              <a:ext cx="355845" cy="355845"/>
            </a:xfrm>
            <a:prstGeom prst="rect">
              <a:avLst/>
            </a:prstGeom>
          </p:spPr>
        </p:pic>
        <p:sp>
          <p:nvSpPr>
            <p:cNvPr id="19" name="TextBox 18">
              <a:extLst>
                <a:ext uri="{FF2B5EF4-FFF2-40B4-BE49-F238E27FC236}">
                  <a16:creationId xmlns:a16="http://schemas.microsoft.com/office/drawing/2014/main" id="{7A07CFED-5F60-7FF1-4FC9-7C1769DF92F6}"/>
                </a:ext>
              </a:extLst>
            </p:cNvPr>
            <p:cNvSpPr txBox="1"/>
            <p:nvPr/>
          </p:nvSpPr>
          <p:spPr>
            <a:xfrm>
              <a:off x="5909648" y="5683575"/>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CONSULTED</a:t>
              </a:r>
            </a:p>
          </p:txBody>
        </p:sp>
        <p:pic>
          <p:nvPicPr>
            <p:cNvPr id="25" name="Graphic 24">
              <a:extLst>
                <a:ext uri="{FF2B5EF4-FFF2-40B4-BE49-F238E27FC236}">
                  <a16:creationId xmlns:a16="http://schemas.microsoft.com/office/drawing/2014/main" id="{8494123F-0D39-0220-A44C-75E7F229BF8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58858" y="5726069"/>
              <a:ext cx="274320" cy="274320"/>
            </a:xfrm>
            <a:prstGeom prst="rect">
              <a:avLst/>
            </a:prstGeom>
          </p:spPr>
        </p:pic>
      </p:grpSp>
      <p:grpSp>
        <p:nvGrpSpPr>
          <p:cNvPr id="6" name="Group 5">
            <a:extLst>
              <a:ext uri="{FF2B5EF4-FFF2-40B4-BE49-F238E27FC236}">
                <a16:creationId xmlns:a16="http://schemas.microsoft.com/office/drawing/2014/main" id="{7BF11C58-00BA-AC60-B087-00236A873377}"/>
              </a:ext>
            </a:extLst>
          </p:cNvPr>
          <p:cNvGrpSpPr/>
          <p:nvPr/>
        </p:nvGrpSpPr>
        <p:grpSpPr>
          <a:xfrm>
            <a:off x="3963572" y="6360925"/>
            <a:ext cx="2832516" cy="359820"/>
            <a:chOff x="5258858" y="5283888"/>
            <a:chExt cx="2832516" cy="359820"/>
          </a:xfrm>
        </p:grpSpPr>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8"/>
            <a:stretch>
              <a:fillRect/>
            </a:stretch>
          </p:blipFill>
          <p:spPr>
            <a:xfrm>
              <a:off x="5589931" y="5283888"/>
              <a:ext cx="355845" cy="355845"/>
            </a:xfrm>
            <a:prstGeom prst="rect">
              <a:avLst/>
            </a:prstGeom>
          </p:spPr>
        </p:pic>
        <p:sp>
          <p:nvSpPr>
            <p:cNvPr id="18" name="TextBox 17">
              <a:extLst>
                <a:ext uri="{FF2B5EF4-FFF2-40B4-BE49-F238E27FC236}">
                  <a16:creationId xmlns:a16="http://schemas.microsoft.com/office/drawing/2014/main" id="{1ECF7B09-295E-295E-5B15-7EC0B4824531}"/>
                </a:ext>
              </a:extLst>
            </p:cNvPr>
            <p:cNvSpPr txBox="1"/>
            <p:nvPr/>
          </p:nvSpPr>
          <p:spPr>
            <a:xfrm>
              <a:off x="5910733" y="5305154"/>
              <a:ext cx="2180641"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ACCOUNTABLE</a:t>
              </a:r>
            </a:p>
          </p:txBody>
        </p:sp>
        <p:pic>
          <p:nvPicPr>
            <p:cNvPr id="26" name="Graphic 25">
              <a:extLst>
                <a:ext uri="{FF2B5EF4-FFF2-40B4-BE49-F238E27FC236}">
                  <a16:creationId xmlns:a16="http://schemas.microsoft.com/office/drawing/2014/main" id="{E2396937-F72E-0021-BB48-920FA3F3092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58858" y="5323635"/>
              <a:ext cx="274320" cy="274320"/>
            </a:xfrm>
            <a:prstGeom prst="rect">
              <a:avLst/>
            </a:prstGeom>
          </p:spPr>
        </p:pic>
      </p:grpSp>
      <p:grpSp>
        <p:nvGrpSpPr>
          <p:cNvPr id="14" name="Group 13">
            <a:extLst>
              <a:ext uri="{FF2B5EF4-FFF2-40B4-BE49-F238E27FC236}">
                <a16:creationId xmlns:a16="http://schemas.microsoft.com/office/drawing/2014/main" id="{F5FD6E4D-9184-2FFE-36F3-8C6898C083F2}"/>
              </a:ext>
            </a:extLst>
          </p:cNvPr>
          <p:cNvGrpSpPr/>
          <p:nvPr/>
        </p:nvGrpSpPr>
        <p:grpSpPr>
          <a:xfrm>
            <a:off x="9777695" y="6360925"/>
            <a:ext cx="2533718" cy="359819"/>
            <a:chOff x="5258858" y="6040731"/>
            <a:chExt cx="2533718" cy="359819"/>
          </a:xfrm>
        </p:grpSpPr>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11"/>
            <a:stretch>
              <a:fillRect/>
            </a:stretch>
          </p:blipFill>
          <p:spPr>
            <a:xfrm>
              <a:off x="5589931" y="6040731"/>
              <a:ext cx="355845" cy="355845"/>
            </a:xfrm>
            <a:prstGeom prst="rect">
              <a:avLst/>
            </a:prstGeom>
          </p:spPr>
        </p:pic>
        <p:sp>
          <p:nvSpPr>
            <p:cNvPr id="20" name="TextBox 19">
              <a:extLst>
                <a:ext uri="{FF2B5EF4-FFF2-40B4-BE49-F238E27FC236}">
                  <a16:creationId xmlns:a16="http://schemas.microsoft.com/office/drawing/2014/main" id="{2CCC8ACA-D8AE-7C84-431B-B9723C817D97}"/>
                </a:ext>
              </a:extLst>
            </p:cNvPr>
            <p:cNvSpPr txBox="1"/>
            <p:nvPr/>
          </p:nvSpPr>
          <p:spPr>
            <a:xfrm>
              <a:off x="5909648" y="6061996"/>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INFORMED</a:t>
              </a:r>
            </a:p>
          </p:txBody>
        </p:sp>
        <p:pic>
          <p:nvPicPr>
            <p:cNvPr id="27" name="Graphic 26">
              <a:extLst>
                <a:ext uri="{FF2B5EF4-FFF2-40B4-BE49-F238E27FC236}">
                  <a16:creationId xmlns:a16="http://schemas.microsoft.com/office/drawing/2014/main" id="{397D3394-C805-D982-BEBB-A3AA22A6EFA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58858" y="6117995"/>
              <a:ext cx="274320" cy="274320"/>
            </a:xfrm>
            <a:prstGeom prst="rect">
              <a:avLst/>
            </a:prstGeom>
          </p:spPr>
        </p:pic>
      </p:grpSp>
      <p:graphicFrame>
        <p:nvGraphicFramePr>
          <p:cNvPr id="15" name="Table 14">
            <a:extLst>
              <a:ext uri="{FF2B5EF4-FFF2-40B4-BE49-F238E27FC236}">
                <a16:creationId xmlns:a16="http://schemas.microsoft.com/office/drawing/2014/main" id="{DF7E2EA1-A6E7-BCF2-2D30-F26BF9C99BB1}"/>
              </a:ext>
            </a:extLst>
          </p:cNvPr>
          <p:cNvGraphicFramePr>
            <a:graphicFrameLocks noGrp="1"/>
          </p:cNvGraphicFramePr>
          <p:nvPr>
            <p:extLst>
              <p:ext uri="{D42A27DB-BD31-4B8C-83A1-F6EECF244321}">
                <p14:modId xmlns:p14="http://schemas.microsoft.com/office/powerpoint/2010/main" val="1507424346"/>
              </p:ext>
            </p:extLst>
          </p:nvPr>
        </p:nvGraphicFramePr>
        <p:xfrm>
          <a:off x="300446" y="1387615"/>
          <a:ext cx="11469802" cy="4126896"/>
        </p:xfrm>
        <a:graphic>
          <a:graphicData uri="http://schemas.openxmlformats.org/drawingml/2006/table">
            <a:tbl>
              <a:tblPr>
                <a:tableStyleId>{5C22544A-7EE6-4342-B048-85BDC9FD1C3A}</a:tableStyleId>
              </a:tblPr>
              <a:tblGrid>
                <a:gridCol w="455151">
                  <a:extLst>
                    <a:ext uri="{9D8B030D-6E8A-4147-A177-3AD203B41FA5}">
                      <a16:colId xmlns:a16="http://schemas.microsoft.com/office/drawing/2014/main" val="2399945540"/>
                    </a:ext>
                  </a:extLst>
                </a:gridCol>
                <a:gridCol w="1911631">
                  <a:extLst>
                    <a:ext uri="{9D8B030D-6E8A-4147-A177-3AD203B41FA5}">
                      <a16:colId xmlns:a16="http://schemas.microsoft.com/office/drawing/2014/main" val="1443641904"/>
                    </a:ext>
                  </a:extLst>
                </a:gridCol>
                <a:gridCol w="455151">
                  <a:extLst>
                    <a:ext uri="{9D8B030D-6E8A-4147-A177-3AD203B41FA5}">
                      <a16:colId xmlns:a16="http://schemas.microsoft.com/office/drawing/2014/main" val="415864803"/>
                    </a:ext>
                  </a:extLst>
                </a:gridCol>
                <a:gridCol w="455151">
                  <a:extLst>
                    <a:ext uri="{9D8B030D-6E8A-4147-A177-3AD203B41FA5}">
                      <a16:colId xmlns:a16="http://schemas.microsoft.com/office/drawing/2014/main" val="4154945041"/>
                    </a:ext>
                  </a:extLst>
                </a:gridCol>
                <a:gridCol w="455151">
                  <a:extLst>
                    <a:ext uri="{9D8B030D-6E8A-4147-A177-3AD203B41FA5}">
                      <a16:colId xmlns:a16="http://schemas.microsoft.com/office/drawing/2014/main" val="1939968154"/>
                    </a:ext>
                  </a:extLst>
                </a:gridCol>
                <a:gridCol w="455151">
                  <a:extLst>
                    <a:ext uri="{9D8B030D-6E8A-4147-A177-3AD203B41FA5}">
                      <a16:colId xmlns:a16="http://schemas.microsoft.com/office/drawing/2014/main" val="3012417241"/>
                    </a:ext>
                  </a:extLst>
                </a:gridCol>
                <a:gridCol w="455151">
                  <a:extLst>
                    <a:ext uri="{9D8B030D-6E8A-4147-A177-3AD203B41FA5}">
                      <a16:colId xmlns:a16="http://schemas.microsoft.com/office/drawing/2014/main" val="2367849165"/>
                    </a:ext>
                  </a:extLst>
                </a:gridCol>
                <a:gridCol w="455151">
                  <a:extLst>
                    <a:ext uri="{9D8B030D-6E8A-4147-A177-3AD203B41FA5}">
                      <a16:colId xmlns:a16="http://schemas.microsoft.com/office/drawing/2014/main" val="3667678671"/>
                    </a:ext>
                  </a:extLst>
                </a:gridCol>
                <a:gridCol w="455151">
                  <a:extLst>
                    <a:ext uri="{9D8B030D-6E8A-4147-A177-3AD203B41FA5}">
                      <a16:colId xmlns:a16="http://schemas.microsoft.com/office/drawing/2014/main" val="509929740"/>
                    </a:ext>
                  </a:extLst>
                </a:gridCol>
                <a:gridCol w="455151">
                  <a:extLst>
                    <a:ext uri="{9D8B030D-6E8A-4147-A177-3AD203B41FA5}">
                      <a16:colId xmlns:a16="http://schemas.microsoft.com/office/drawing/2014/main" val="2286487947"/>
                    </a:ext>
                  </a:extLst>
                </a:gridCol>
                <a:gridCol w="455151">
                  <a:extLst>
                    <a:ext uri="{9D8B030D-6E8A-4147-A177-3AD203B41FA5}">
                      <a16:colId xmlns:a16="http://schemas.microsoft.com/office/drawing/2014/main" val="4134033808"/>
                    </a:ext>
                  </a:extLst>
                </a:gridCol>
                <a:gridCol w="455151">
                  <a:extLst>
                    <a:ext uri="{9D8B030D-6E8A-4147-A177-3AD203B41FA5}">
                      <a16:colId xmlns:a16="http://schemas.microsoft.com/office/drawing/2014/main" val="3187068067"/>
                    </a:ext>
                  </a:extLst>
                </a:gridCol>
                <a:gridCol w="455151">
                  <a:extLst>
                    <a:ext uri="{9D8B030D-6E8A-4147-A177-3AD203B41FA5}">
                      <a16:colId xmlns:a16="http://schemas.microsoft.com/office/drawing/2014/main" val="689140610"/>
                    </a:ext>
                  </a:extLst>
                </a:gridCol>
                <a:gridCol w="455151">
                  <a:extLst>
                    <a:ext uri="{9D8B030D-6E8A-4147-A177-3AD203B41FA5}">
                      <a16:colId xmlns:a16="http://schemas.microsoft.com/office/drawing/2014/main" val="2152919011"/>
                    </a:ext>
                  </a:extLst>
                </a:gridCol>
                <a:gridCol w="455151">
                  <a:extLst>
                    <a:ext uri="{9D8B030D-6E8A-4147-A177-3AD203B41FA5}">
                      <a16:colId xmlns:a16="http://schemas.microsoft.com/office/drawing/2014/main" val="3343550266"/>
                    </a:ext>
                  </a:extLst>
                </a:gridCol>
                <a:gridCol w="455151">
                  <a:extLst>
                    <a:ext uri="{9D8B030D-6E8A-4147-A177-3AD203B41FA5}">
                      <a16:colId xmlns:a16="http://schemas.microsoft.com/office/drawing/2014/main" val="1392218135"/>
                    </a:ext>
                  </a:extLst>
                </a:gridCol>
                <a:gridCol w="455151">
                  <a:extLst>
                    <a:ext uri="{9D8B030D-6E8A-4147-A177-3AD203B41FA5}">
                      <a16:colId xmlns:a16="http://schemas.microsoft.com/office/drawing/2014/main" val="1694239896"/>
                    </a:ext>
                  </a:extLst>
                </a:gridCol>
                <a:gridCol w="455151">
                  <a:extLst>
                    <a:ext uri="{9D8B030D-6E8A-4147-A177-3AD203B41FA5}">
                      <a16:colId xmlns:a16="http://schemas.microsoft.com/office/drawing/2014/main" val="2366773283"/>
                    </a:ext>
                  </a:extLst>
                </a:gridCol>
                <a:gridCol w="455151">
                  <a:extLst>
                    <a:ext uri="{9D8B030D-6E8A-4147-A177-3AD203B41FA5}">
                      <a16:colId xmlns:a16="http://schemas.microsoft.com/office/drawing/2014/main" val="4288418411"/>
                    </a:ext>
                  </a:extLst>
                </a:gridCol>
                <a:gridCol w="455151">
                  <a:extLst>
                    <a:ext uri="{9D8B030D-6E8A-4147-A177-3AD203B41FA5}">
                      <a16:colId xmlns:a16="http://schemas.microsoft.com/office/drawing/2014/main" val="2551594290"/>
                    </a:ext>
                  </a:extLst>
                </a:gridCol>
                <a:gridCol w="455151">
                  <a:extLst>
                    <a:ext uri="{9D8B030D-6E8A-4147-A177-3AD203B41FA5}">
                      <a16:colId xmlns:a16="http://schemas.microsoft.com/office/drawing/2014/main" val="246259225"/>
                    </a:ext>
                  </a:extLst>
                </a:gridCol>
                <a:gridCol w="455151">
                  <a:extLst>
                    <a:ext uri="{9D8B030D-6E8A-4147-A177-3AD203B41FA5}">
                      <a16:colId xmlns:a16="http://schemas.microsoft.com/office/drawing/2014/main" val="2685803105"/>
                    </a:ext>
                  </a:extLst>
                </a:gridCol>
              </a:tblGrid>
              <a:tr h="1880889">
                <a:tc>
                  <a:txBody>
                    <a:bodyPr/>
                    <a:lstStyle/>
                    <a:p>
                      <a:pPr algn="l" fontAlgn="b"/>
                      <a:r>
                        <a:rPr lang="en-US" sz="1000" u="none" strike="noStrike">
                          <a:effectLst/>
                          <a:latin typeface="Century Gothic" panose="020B0502020202020204" pitchFamily="34" charset="0"/>
                        </a:rPr>
                        <a:t> </a:t>
                      </a:r>
                      <a:endParaRPr lang="en-US" sz="1050" b="0" i="0" u="none" strike="noStrike">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100" u="none" strike="noStrike" dirty="0">
                          <a:effectLst/>
                          <a:latin typeface="Century Gothic" panose="020B0502020202020204" pitchFamily="34" charset="0"/>
                        </a:rPr>
                        <a:t>  Executive Sponsor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Project Sponsor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Steering Committee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Advisory Committee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Project Manager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Tech Lead</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Functional Lead</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SME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Project Team Manager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Developer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Administrative Support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Business Analyst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Role 4</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Consultant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PMO</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3</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4</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extLst>
                  <a:ext uri="{0D108BD9-81ED-4DB2-BD59-A6C34878D82A}">
                    <a16:rowId xmlns:a16="http://schemas.microsoft.com/office/drawing/2014/main" val="2064995599"/>
                  </a:ext>
                </a:extLst>
              </a:tr>
              <a:tr h="423551">
                <a:tc>
                  <a:txBody>
                    <a:bodyPr/>
                    <a:lstStyle/>
                    <a:p>
                      <a:pPr algn="l" fontAlgn="ctr"/>
                      <a:r>
                        <a:rPr lang="en-US" sz="1000" u="none" strike="noStrike">
                          <a:effectLst/>
                          <a:latin typeface="Century Gothic" panose="020B0502020202020204" pitchFamily="34" charset="0"/>
                        </a:rPr>
                        <a:t> </a:t>
                      </a:r>
                      <a:endParaRPr lang="en-US" sz="1000" b="1" i="0" u="none" strike="noStrike">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000" u="none" strike="noStrike">
                          <a:effectLst/>
                          <a:latin typeface="Century Gothic" panose="020B0502020202020204" pitchFamily="34" charset="0"/>
                        </a:rPr>
                        <a:t> </a:t>
                      </a:r>
                      <a:endParaRPr lang="en-US" sz="1000" b="1" i="0" u="none" strike="noStrike">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l" fontAlgn="ctr"/>
                      <a:r>
                        <a:rPr lang="en-US" sz="1400" u="none" strike="noStrike" dirty="0">
                          <a:effectLst/>
                          <a:latin typeface="Century Gothic" panose="020B0502020202020204" pitchFamily="34" charset="0"/>
                        </a:rPr>
                        <a:t>Project Leadership</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Project Team Members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7EEB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Project Sub-Teams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2F0D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External Resources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8992998"/>
                  </a:ext>
                </a:extLst>
              </a:tr>
              <a:tr h="455614">
                <a:tc gridSpan="2">
                  <a:txBody>
                    <a:bodyPr/>
                    <a:lstStyle/>
                    <a:p>
                      <a:pPr algn="l" fontAlgn="ctr"/>
                      <a:r>
                        <a:rPr lang="en-US" sz="1050" u="none" strike="noStrike" dirty="0">
                          <a:effectLst/>
                          <a:latin typeface="Century Gothic" panose="020B0502020202020204" pitchFamily="34" charset="0"/>
                        </a:rPr>
                        <a:t>Request Review by PMO</a:t>
                      </a:r>
                      <a:endParaRPr lang="en-US" sz="105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fontAlgn="ctr"/>
                      <a:r>
                        <a:rPr lang="en-US" sz="1050" u="none" strike="noStrike" dirty="0">
                          <a:effectLst/>
                          <a:latin typeface="Century Gothic" panose="020B0502020202020204" pitchFamily="34" charset="0"/>
                        </a:rPr>
                        <a:t>A / 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R / A</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a:effectLst/>
                          <a:latin typeface="Century Gothic" panose="020B0502020202020204" pitchFamily="34" charset="0"/>
                        </a:rPr>
                        <a:t> </a:t>
                      </a:r>
                      <a:endParaRPr lang="en-US" sz="1050" b="0" i="0" u="none" strike="noStrike">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a:effectLst/>
                          <a:latin typeface="Century Gothic" panose="020B0502020202020204" pitchFamily="34" charset="0"/>
                        </a:rPr>
                        <a:t> </a:t>
                      </a:r>
                      <a:endParaRPr lang="en-US" sz="1050" b="0" i="0" u="none" strike="noStrike">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R / A</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a:effectLst/>
                          <a:latin typeface="Century Gothic" panose="020B0502020202020204" pitchFamily="34" charset="0"/>
                        </a:rPr>
                        <a:t>A / C</a:t>
                      </a:r>
                      <a:endParaRPr lang="en-US" sz="1050" b="0" i="0" u="none" strike="noStrike">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a:effectLst/>
                          <a:latin typeface="Century Gothic" panose="020B0502020202020204" pitchFamily="34" charset="0"/>
                        </a:rPr>
                        <a:t> </a:t>
                      </a:r>
                      <a:endParaRPr lang="en-US" sz="1050" b="0" i="0" u="none" strike="noStrike">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a:effectLst/>
                          <a:latin typeface="Century Gothic" panose="020B0502020202020204" pitchFamily="34" charset="0"/>
                        </a:rPr>
                        <a:t> </a:t>
                      </a:r>
                      <a:endParaRPr lang="en-US" sz="1050" b="0" i="0" u="none" strike="noStrike">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a:effectLst/>
                          <a:latin typeface="Century Gothic" panose="020B0502020202020204" pitchFamily="34" charset="0"/>
                        </a:rPr>
                        <a:t> </a:t>
                      </a:r>
                      <a:endParaRPr lang="en-US" sz="1050" b="0" i="0" u="none" strike="noStrike">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a:effectLst/>
                          <a:latin typeface="Century Gothic" panose="020B0502020202020204" pitchFamily="34" charset="0"/>
                        </a:rPr>
                        <a:t> </a:t>
                      </a:r>
                      <a:endParaRPr lang="en-US" sz="1050" b="0" i="0" u="none" strike="noStrike">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a:effectLst/>
                          <a:latin typeface="Century Gothic" panose="020B0502020202020204" pitchFamily="34" charset="0"/>
                        </a:rPr>
                        <a:t> </a:t>
                      </a:r>
                      <a:endParaRPr lang="en-US" sz="1050" b="0" i="0" u="none" strike="noStrike">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a:effectLst/>
                          <a:latin typeface="Century Gothic" panose="020B0502020202020204" pitchFamily="34" charset="0"/>
                        </a:rPr>
                        <a:t> </a:t>
                      </a:r>
                      <a:endParaRPr lang="en-US" sz="1050" b="0" i="0" u="none" strike="noStrike">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a:effectLst/>
                          <a:latin typeface="Century Gothic" panose="020B0502020202020204" pitchFamily="34" charset="0"/>
                        </a:rPr>
                        <a:t> </a:t>
                      </a:r>
                      <a:endParaRPr lang="en-US" sz="1050" b="0" i="0" u="none" strike="noStrike">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730204531"/>
                  </a:ext>
                </a:extLst>
              </a:tr>
              <a:tr h="455614">
                <a:tc gridSpan="2">
                  <a:txBody>
                    <a:bodyPr/>
                    <a:lstStyle/>
                    <a:p>
                      <a:pPr algn="l" fontAlgn="ctr"/>
                      <a:r>
                        <a:rPr lang="en-US" sz="1050" u="none" strike="noStrike" dirty="0">
                          <a:effectLst/>
                          <a:latin typeface="Century Gothic" panose="020B0502020202020204" pitchFamily="34" charset="0"/>
                        </a:rPr>
                        <a:t>Submit Project Request</a:t>
                      </a:r>
                      <a:endParaRPr lang="en-US" sz="105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a:effectLst/>
                          <a:latin typeface="Century Gothic" panose="020B0502020202020204" pitchFamily="34" charset="0"/>
                        </a:rPr>
                        <a:t> </a:t>
                      </a:r>
                      <a:endParaRPr lang="en-US" sz="1050" b="0" i="0" u="none" strike="noStrike">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R</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a:effectLst/>
                          <a:latin typeface="Century Gothic" panose="020B0502020202020204" pitchFamily="34" charset="0"/>
                        </a:rPr>
                        <a:t> </a:t>
                      </a:r>
                      <a:endParaRPr lang="en-US" sz="1050" b="0" i="0" u="none" strike="noStrike">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a:effectLst/>
                          <a:latin typeface="Century Gothic" panose="020B0502020202020204" pitchFamily="34" charset="0"/>
                        </a:rPr>
                        <a:t> </a:t>
                      </a:r>
                      <a:endParaRPr lang="en-US" sz="1050" b="0" i="0" u="none" strike="noStrike">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A</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a:effectLst/>
                          <a:latin typeface="Century Gothic" panose="020B0502020202020204" pitchFamily="34" charset="0"/>
                        </a:rPr>
                        <a:t> </a:t>
                      </a:r>
                      <a:endParaRPr lang="en-US" sz="1050" b="0" i="0" u="none" strike="noStrike">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a:effectLst/>
                          <a:latin typeface="Century Gothic" panose="020B0502020202020204" pitchFamily="34" charset="0"/>
                        </a:rPr>
                        <a:t> </a:t>
                      </a:r>
                      <a:endParaRPr lang="en-US" sz="1050" b="0" i="0" u="none" strike="noStrike">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a:effectLst/>
                          <a:latin typeface="Century Gothic" panose="020B0502020202020204" pitchFamily="34" charset="0"/>
                        </a:rPr>
                        <a:t> </a:t>
                      </a:r>
                      <a:endParaRPr lang="en-US" sz="1050" b="0" i="0" u="none" strike="noStrike">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3215109925"/>
                  </a:ext>
                </a:extLst>
              </a:tr>
              <a:tr h="455614">
                <a:tc gridSpan="2">
                  <a:txBody>
                    <a:bodyPr/>
                    <a:lstStyle/>
                    <a:p>
                      <a:pPr algn="l" fontAlgn="ctr"/>
                      <a:r>
                        <a:rPr lang="en-US" sz="1050" u="none" strike="noStrike" dirty="0">
                          <a:effectLst/>
                          <a:latin typeface="Century Gothic" panose="020B0502020202020204" pitchFamily="34" charset="0"/>
                        </a:rPr>
                        <a:t>Research Solution</a:t>
                      </a:r>
                      <a:endParaRPr lang="en-US" sz="105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fontAlgn="ctr"/>
                      <a:r>
                        <a:rPr lang="en-US" sz="1050" u="none" strike="noStrike">
                          <a:effectLst/>
                          <a:latin typeface="Century Gothic" panose="020B0502020202020204" pitchFamily="34" charset="0"/>
                        </a:rPr>
                        <a:t>I</a:t>
                      </a:r>
                      <a:endParaRPr lang="en-US" sz="1050" b="0" i="0" u="none" strike="noStrike">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a:effectLst/>
                          <a:latin typeface="Century Gothic" panose="020B0502020202020204" pitchFamily="34" charset="0"/>
                        </a:rPr>
                        <a:t>R / A</a:t>
                      </a:r>
                      <a:endParaRPr lang="en-US" sz="1050" b="0" i="0" u="none" strike="noStrike">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a:effectLst/>
                          <a:latin typeface="Century Gothic" panose="020B0502020202020204" pitchFamily="34" charset="0"/>
                        </a:rPr>
                        <a:t>A / C</a:t>
                      </a:r>
                      <a:endParaRPr lang="en-US" sz="1050" b="0" i="0" u="none" strike="noStrike">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A / 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854155049"/>
                  </a:ext>
                </a:extLst>
              </a:tr>
              <a:tr h="455614">
                <a:tc gridSpan="2">
                  <a:txBody>
                    <a:bodyPr/>
                    <a:lstStyle/>
                    <a:p>
                      <a:pPr algn="l" fontAlgn="ctr"/>
                      <a:r>
                        <a:rPr lang="en-US" sz="1050" u="none" strike="noStrike" dirty="0">
                          <a:effectLst/>
                          <a:latin typeface="Century Gothic" panose="020B0502020202020204" pitchFamily="34" charset="0"/>
                        </a:rPr>
                        <a:t>Develop Business Case</a:t>
                      </a:r>
                      <a:endParaRPr lang="en-US" sz="105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fontAlgn="ctr"/>
                      <a:r>
                        <a:rPr lang="en-US" sz="1050" u="none" strike="noStrike" dirty="0">
                          <a:effectLst/>
                          <a:latin typeface="Century Gothic" panose="020B0502020202020204" pitchFamily="34" charset="0"/>
                        </a:rPr>
                        <a:t>I</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A / 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I</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I</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R / A</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2663530952"/>
                  </a:ext>
                </a:extLst>
              </a:tr>
            </a:tbl>
          </a:graphicData>
        </a:graphic>
      </p:graphicFrame>
      <p:sp>
        <p:nvSpPr>
          <p:cNvPr id="34" name="TextBox 1">
            <a:extLst>
              <a:ext uri="{FF2B5EF4-FFF2-40B4-BE49-F238E27FC236}">
                <a16:creationId xmlns:a16="http://schemas.microsoft.com/office/drawing/2014/main" id="{45B7C33D-9891-136F-F51B-ECA4EE63B2BC}"/>
              </a:ext>
            </a:extLst>
          </p:cNvPr>
          <p:cNvSpPr txBox="1"/>
          <p:nvPr/>
        </p:nvSpPr>
        <p:spPr>
          <a:xfrm>
            <a:off x="300446" y="2589807"/>
            <a:ext cx="2159000" cy="1003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solidFill>
                  <a:schemeClr val="tx1">
                    <a:lumMod val="65000"/>
                    <a:lumOff val="35000"/>
                  </a:schemeClr>
                </a:solidFill>
                <a:latin typeface="Century Gothic" panose="020B0502020202020204" pitchFamily="34" charset="0"/>
              </a:rPr>
              <a:t>Project</a:t>
            </a:r>
          </a:p>
          <a:p>
            <a:r>
              <a:rPr lang="en-US" sz="2000" dirty="0">
                <a:solidFill>
                  <a:schemeClr val="tx1">
                    <a:lumMod val="65000"/>
                    <a:lumOff val="35000"/>
                  </a:schemeClr>
                </a:solidFill>
                <a:latin typeface="Century Gothic" panose="020B0502020202020204" pitchFamily="34" charset="0"/>
              </a:rPr>
              <a:t>Deliverable</a:t>
            </a:r>
          </a:p>
          <a:p>
            <a:r>
              <a:rPr lang="en-US" sz="2000" dirty="0">
                <a:solidFill>
                  <a:schemeClr val="tx1">
                    <a:lumMod val="65000"/>
                    <a:lumOff val="35000"/>
                  </a:schemeClr>
                </a:solidFill>
                <a:latin typeface="Century Gothic" panose="020B0502020202020204" pitchFamily="34" charset="0"/>
              </a:rPr>
              <a:t>or</a:t>
            </a:r>
            <a:r>
              <a:rPr lang="en-US" sz="2000" baseline="0" dirty="0">
                <a:solidFill>
                  <a:schemeClr val="tx1">
                    <a:lumMod val="65000"/>
                    <a:lumOff val="35000"/>
                  </a:schemeClr>
                </a:solidFill>
                <a:latin typeface="Century Gothic" panose="020B0502020202020204" pitchFamily="34" charset="0"/>
              </a:rPr>
              <a:t> Activity</a:t>
            </a:r>
            <a:endParaRPr lang="en-US" sz="20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2348695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707886"/>
          </a:xfrm>
          <a:prstGeom prst="rect">
            <a:avLst/>
          </a:prstGeom>
          <a:noFill/>
        </p:spPr>
        <p:txBody>
          <a:bodyPr wrap="square" rtlCol="0">
            <a:spAutoFit/>
          </a:bodyPr>
          <a:lstStyle/>
          <a:p>
            <a:r>
              <a:rPr lang="en-US" sz="3200" dirty="0">
                <a:solidFill>
                  <a:schemeClr val="tx1">
                    <a:lumMod val="75000"/>
                    <a:lumOff val="25000"/>
                  </a:schemeClr>
                </a:solidFill>
                <a:latin typeface="Century Gothic" panose="020B0502020202020204" pitchFamily="34" charset="0"/>
              </a:rPr>
              <a:t>PHASE 2: </a:t>
            </a:r>
            <a:r>
              <a:rPr lang="en-US" sz="4000" dirty="0">
                <a:solidFill>
                  <a:schemeClr val="tx1">
                    <a:lumMod val="75000"/>
                    <a:lumOff val="25000"/>
                  </a:schemeClr>
                </a:solidFill>
                <a:latin typeface="Century Gothic" panose="020B0502020202020204" pitchFamily="34" charset="0"/>
              </a:rPr>
              <a:t>PLAN</a:t>
            </a:r>
          </a:p>
        </p:txBody>
      </p:sp>
      <p:grpSp>
        <p:nvGrpSpPr>
          <p:cNvPr id="3" name="Group 2">
            <a:extLst>
              <a:ext uri="{FF2B5EF4-FFF2-40B4-BE49-F238E27FC236}">
                <a16:creationId xmlns:a16="http://schemas.microsoft.com/office/drawing/2014/main" id="{EE9AB4BC-DD0C-5EC7-54A8-674B573A3F81}"/>
              </a:ext>
            </a:extLst>
          </p:cNvPr>
          <p:cNvGrpSpPr/>
          <p:nvPr/>
        </p:nvGrpSpPr>
        <p:grpSpPr>
          <a:xfrm>
            <a:off x="1165996" y="6360925"/>
            <a:ext cx="2534804" cy="359820"/>
            <a:chOff x="5258858" y="4905467"/>
            <a:chExt cx="2534804" cy="359820"/>
          </a:xfrm>
        </p:grpSpPr>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2"/>
            <a:stretch>
              <a:fillRect/>
            </a:stretch>
          </p:blipFill>
          <p:spPr>
            <a:xfrm>
              <a:off x="5589931" y="4905467"/>
              <a:ext cx="355845" cy="355845"/>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5910733" y="4926733"/>
              <a:ext cx="1882929"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RESPONSIBLE</a:t>
              </a:r>
            </a:p>
          </p:txBody>
        </p:sp>
        <p:pic>
          <p:nvPicPr>
            <p:cNvPr id="24" name="Graphic 23">
              <a:extLst>
                <a:ext uri="{FF2B5EF4-FFF2-40B4-BE49-F238E27FC236}">
                  <a16:creationId xmlns:a16="http://schemas.microsoft.com/office/drawing/2014/main" id="{0B70A7D8-AB75-3B42-9545-6296140DDE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8858" y="4936763"/>
              <a:ext cx="274320" cy="274320"/>
            </a:xfrm>
            <a:prstGeom prst="rect">
              <a:avLst/>
            </a:prstGeom>
          </p:spPr>
        </p:pic>
      </p:grpSp>
      <p:grpSp>
        <p:nvGrpSpPr>
          <p:cNvPr id="13" name="Group 12">
            <a:extLst>
              <a:ext uri="{FF2B5EF4-FFF2-40B4-BE49-F238E27FC236}">
                <a16:creationId xmlns:a16="http://schemas.microsoft.com/office/drawing/2014/main" id="{35FE0B54-92D4-E487-B49C-3FA107CD212C}"/>
              </a:ext>
            </a:extLst>
          </p:cNvPr>
          <p:cNvGrpSpPr/>
          <p:nvPr/>
        </p:nvGrpSpPr>
        <p:grpSpPr>
          <a:xfrm>
            <a:off x="7055742" y="6360925"/>
            <a:ext cx="2533718" cy="359820"/>
            <a:chOff x="5258858" y="5662309"/>
            <a:chExt cx="2533718" cy="359820"/>
          </a:xfrm>
        </p:grpSpPr>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5"/>
            <a:stretch>
              <a:fillRect/>
            </a:stretch>
          </p:blipFill>
          <p:spPr>
            <a:xfrm>
              <a:off x="5589931" y="5662309"/>
              <a:ext cx="355845" cy="355845"/>
            </a:xfrm>
            <a:prstGeom prst="rect">
              <a:avLst/>
            </a:prstGeom>
          </p:spPr>
        </p:pic>
        <p:sp>
          <p:nvSpPr>
            <p:cNvPr id="19" name="TextBox 18">
              <a:extLst>
                <a:ext uri="{FF2B5EF4-FFF2-40B4-BE49-F238E27FC236}">
                  <a16:creationId xmlns:a16="http://schemas.microsoft.com/office/drawing/2014/main" id="{7A07CFED-5F60-7FF1-4FC9-7C1769DF92F6}"/>
                </a:ext>
              </a:extLst>
            </p:cNvPr>
            <p:cNvSpPr txBox="1"/>
            <p:nvPr/>
          </p:nvSpPr>
          <p:spPr>
            <a:xfrm>
              <a:off x="5909648" y="5683575"/>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CONSULTED</a:t>
              </a:r>
            </a:p>
          </p:txBody>
        </p:sp>
        <p:pic>
          <p:nvPicPr>
            <p:cNvPr id="25" name="Graphic 24">
              <a:extLst>
                <a:ext uri="{FF2B5EF4-FFF2-40B4-BE49-F238E27FC236}">
                  <a16:creationId xmlns:a16="http://schemas.microsoft.com/office/drawing/2014/main" id="{8494123F-0D39-0220-A44C-75E7F229BF8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58858" y="5726069"/>
              <a:ext cx="274320" cy="274320"/>
            </a:xfrm>
            <a:prstGeom prst="rect">
              <a:avLst/>
            </a:prstGeom>
          </p:spPr>
        </p:pic>
      </p:grpSp>
      <p:grpSp>
        <p:nvGrpSpPr>
          <p:cNvPr id="6" name="Group 5">
            <a:extLst>
              <a:ext uri="{FF2B5EF4-FFF2-40B4-BE49-F238E27FC236}">
                <a16:creationId xmlns:a16="http://schemas.microsoft.com/office/drawing/2014/main" id="{7BF11C58-00BA-AC60-B087-00236A873377}"/>
              </a:ext>
            </a:extLst>
          </p:cNvPr>
          <p:cNvGrpSpPr/>
          <p:nvPr/>
        </p:nvGrpSpPr>
        <p:grpSpPr>
          <a:xfrm>
            <a:off x="3963572" y="6360925"/>
            <a:ext cx="2832516" cy="359820"/>
            <a:chOff x="5258858" y="5283888"/>
            <a:chExt cx="2832516" cy="359820"/>
          </a:xfrm>
        </p:grpSpPr>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8"/>
            <a:stretch>
              <a:fillRect/>
            </a:stretch>
          </p:blipFill>
          <p:spPr>
            <a:xfrm>
              <a:off x="5589931" y="5283888"/>
              <a:ext cx="355845" cy="355845"/>
            </a:xfrm>
            <a:prstGeom prst="rect">
              <a:avLst/>
            </a:prstGeom>
          </p:spPr>
        </p:pic>
        <p:sp>
          <p:nvSpPr>
            <p:cNvPr id="18" name="TextBox 17">
              <a:extLst>
                <a:ext uri="{FF2B5EF4-FFF2-40B4-BE49-F238E27FC236}">
                  <a16:creationId xmlns:a16="http://schemas.microsoft.com/office/drawing/2014/main" id="{1ECF7B09-295E-295E-5B15-7EC0B4824531}"/>
                </a:ext>
              </a:extLst>
            </p:cNvPr>
            <p:cNvSpPr txBox="1"/>
            <p:nvPr/>
          </p:nvSpPr>
          <p:spPr>
            <a:xfrm>
              <a:off x="5910733" y="5305154"/>
              <a:ext cx="2180641"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ACCOUNTABLE</a:t>
              </a:r>
            </a:p>
          </p:txBody>
        </p:sp>
        <p:pic>
          <p:nvPicPr>
            <p:cNvPr id="26" name="Graphic 25">
              <a:extLst>
                <a:ext uri="{FF2B5EF4-FFF2-40B4-BE49-F238E27FC236}">
                  <a16:creationId xmlns:a16="http://schemas.microsoft.com/office/drawing/2014/main" id="{E2396937-F72E-0021-BB48-920FA3F3092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58858" y="5323635"/>
              <a:ext cx="274320" cy="274320"/>
            </a:xfrm>
            <a:prstGeom prst="rect">
              <a:avLst/>
            </a:prstGeom>
          </p:spPr>
        </p:pic>
      </p:grpSp>
      <p:grpSp>
        <p:nvGrpSpPr>
          <p:cNvPr id="14" name="Group 13">
            <a:extLst>
              <a:ext uri="{FF2B5EF4-FFF2-40B4-BE49-F238E27FC236}">
                <a16:creationId xmlns:a16="http://schemas.microsoft.com/office/drawing/2014/main" id="{F5FD6E4D-9184-2FFE-36F3-8C6898C083F2}"/>
              </a:ext>
            </a:extLst>
          </p:cNvPr>
          <p:cNvGrpSpPr/>
          <p:nvPr/>
        </p:nvGrpSpPr>
        <p:grpSpPr>
          <a:xfrm>
            <a:off x="9777695" y="6360925"/>
            <a:ext cx="2533718" cy="359819"/>
            <a:chOff x="5258858" y="6040731"/>
            <a:chExt cx="2533718" cy="359819"/>
          </a:xfrm>
        </p:grpSpPr>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11"/>
            <a:stretch>
              <a:fillRect/>
            </a:stretch>
          </p:blipFill>
          <p:spPr>
            <a:xfrm>
              <a:off x="5589931" y="6040731"/>
              <a:ext cx="355845" cy="355845"/>
            </a:xfrm>
            <a:prstGeom prst="rect">
              <a:avLst/>
            </a:prstGeom>
          </p:spPr>
        </p:pic>
        <p:sp>
          <p:nvSpPr>
            <p:cNvPr id="20" name="TextBox 19">
              <a:extLst>
                <a:ext uri="{FF2B5EF4-FFF2-40B4-BE49-F238E27FC236}">
                  <a16:creationId xmlns:a16="http://schemas.microsoft.com/office/drawing/2014/main" id="{2CCC8ACA-D8AE-7C84-431B-B9723C817D97}"/>
                </a:ext>
              </a:extLst>
            </p:cNvPr>
            <p:cNvSpPr txBox="1"/>
            <p:nvPr/>
          </p:nvSpPr>
          <p:spPr>
            <a:xfrm>
              <a:off x="5909648" y="6061996"/>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INFORMED</a:t>
              </a:r>
            </a:p>
          </p:txBody>
        </p:sp>
        <p:pic>
          <p:nvPicPr>
            <p:cNvPr id="27" name="Graphic 26">
              <a:extLst>
                <a:ext uri="{FF2B5EF4-FFF2-40B4-BE49-F238E27FC236}">
                  <a16:creationId xmlns:a16="http://schemas.microsoft.com/office/drawing/2014/main" id="{397D3394-C805-D982-BEBB-A3AA22A6EFA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58858" y="6117995"/>
              <a:ext cx="274320" cy="274320"/>
            </a:xfrm>
            <a:prstGeom prst="rect">
              <a:avLst/>
            </a:prstGeom>
          </p:spPr>
        </p:pic>
      </p:grpSp>
      <p:graphicFrame>
        <p:nvGraphicFramePr>
          <p:cNvPr id="15" name="Table 14">
            <a:extLst>
              <a:ext uri="{FF2B5EF4-FFF2-40B4-BE49-F238E27FC236}">
                <a16:creationId xmlns:a16="http://schemas.microsoft.com/office/drawing/2014/main" id="{DF7E2EA1-A6E7-BCF2-2D30-F26BF9C99BB1}"/>
              </a:ext>
            </a:extLst>
          </p:cNvPr>
          <p:cNvGraphicFramePr>
            <a:graphicFrameLocks noGrp="1"/>
          </p:cNvGraphicFramePr>
          <p:nvPr>
            <p:extLst>
              <p:ext uri="{D42A27DB-BD31-4B8C-83A1-F6EECF244321}">
                <p14:modId xmlns:p14="http://schemas.microsoft.com/office/powerpoint/2010/main" val="584990585"/>
              </p:ext>
            </p:extLst>
          </p:nvPr>
        </p:nvGraphicFramePr>
        <p:xfrm>
          <a:off x="300446" y="1387615"/>
          <a:ext cx="11469802" cy="3861083"/>
        </p:xfrm>
        <a:graphic>
          <a:graphicData uri="http://schemas.openxmlformats.org/drawingml/2006/table">
            <a:tbl>
              <a:tblPr>
                <a:tableStyleId>{5C22544A-7EE6-4342-B048-85BDC9FD1C3A}</a:tableStyleId>
              </a:tblPr>
              <a:tblGrid>
                <a:gridCol w="455151">
                  <a:extLst>
                    <a:ext uri="{9D8B030D-6E8A-4147-A177-3AD203B41FA5}">
                      <a16:colId xmlns:a16="http://schemas.microsoft.com/office/drawing/2014/main" val="2399945540"/>
                    </a:ext>
                  </a:extLst>
                </a:gridCol>
                <a:gridCol w="1911631">
                  <a:extLst>
                    <a:ext uri="{9D8B030D-6E8A-4147-A177-3AD203B41FA5}">
                      <a16:colId xmlns:a16="http://schemas.microsoft.com/office/drawing/2014/main" val="1443641904"/>
                    </a:ext>
                  </a:extLst>
                </a:gridCol>
                <a:gridCol w="455151">
                  <a:extLst>
                    <a:ext uri="{9D8B030D-6E8A-4147-A177-3AD203B41FA5}">
                      <a16:colId xmlns:a16="http://schemas.microsoft.com/office/drawing/2014/main" val="415864803"/>
                    </a:ext>
                  </a:extLst>
                </a:gridCol>
                <a:gridCol w="455151">
                  <a:extLst>
                    <a:ext uri="{9D8B030D-6E8A-4147-A177-3AD203B41FA5}">
                      <a16:colId xmlns:a16="http://schemas.microsoft.com/office/drawing/2014/main" val="4154945041"/>
                    </a:ext>
                  </a:extLst>
                </a:gridCol>
                <a:gridCol w="455151">
                  <a:extLst>
                    <a:ext uri="{9D8B030D-6E8A-4147-A177-3AD203B41FA5}">
                      <a16:colId xmlns:a16="http://schemas.microsoft.com/office/drawing/2014/main" val="1939968154"/>
                    </a:ext>
                  </a:extLst>
                </a:gridCol>
                <a:gridCol w="455151">
                  <a:extLst>
                    <a:ext uri="{9D8B030D-6E8A-4147-A177-3AD203B41FA5}">
                      <a16:colId xmlns:a16="http://schemas.microsoft.com/office/drawing/2014/main" val="3012417241"/>
                    </a:ext>
                  </a:extLst>
                </a:gridCol>
                <a:gridCol w="455151">
                  <a:extLst>
                    <a:ext uri="{9D8B030D-6E8A-4147-A177-3AD203B41FA5}">
                      <a16:colId xmlns:a16="http://schemas.microsoft.com/office/drawing/2014/main" val="2367849165"/>
                    </a:ext>
                  </a:extLst>
                </a:gridCol>
                <a:gridCol w="455151">
                  <a:extLst>
                    <a:ext uri="{9D8B030D-6E8A-4147-A177-3AD203B41FA5}">
                      <a16:colId xmlns:a16="http://schemas.microsoft.com/office/drawing/2014/main" val="3667678671"/>
                    </a:ext>
                  </a:extLst>
                </a:gridCol>
                <a:gridCol w="455151">
                  <a:extLst>
                    <a:ext uri="{9D8B030D-6E8A-4147-A177-3AD203B41FA5}">
                      <a16:colId xmlns:a16="http://schemas.microsoft.com/office/drawing/2014/main" val="509929740"/>
                    </a:ext>
                  </a:extLst>
                </a:gridCol>
                <a:gridCol w="455151">
                  <a:extLst>
                    <a:ext uri="{9D8B030D-6E8A-4147-A177-3AD203B41FA5}">
                      <a16:colId xmlns:a16="http://schemas.microsoft.com/office/drawing/2014/main" val="2286487947"/>
                    </a:ext>
                  </a:extLst>
                </a:gridCol>
                <a:gridCol w="455151">
                  <a:extLst>
                    <a:ext uri="{9D8B030D-6E8A-4147-A177-3AD203B41FA5}">
                      <a16:colId xmlns:a16="http://schemas.microsoft.com/office/drawing/2014/main" val="4134033808"/>
                    </a:ext>
                  </a:extLst>
                </a:gridCol>
                <a:gridCol w="455151">
                  <a:extLst>
                    <a:ext uri="{9D8B030D-6E8A-4147-A177-3AD203B41FA5}">
                      <a16:colId xmlns:a16="http://schemas.microsoft.com/office/drawing/2014/main" val="3187068067"/>
                    </a:ext>
                  </a:extLst>
                </a:gridCol>
                <a:gridCol w="455151">
                  <a:extLst>
                    <a:ext uri="{9D8B030D-6E8A-4147-A177-3AD203B41FA5}">
                      <a16:colId xmlns:a16="http://schemas.microsoft.com/office/drawing/2014/main" val="689140610"/>
                    </a:ext>
                  </a:extLst>
                </a:gridCol>
                <a:gridCol w="455151">
                  <a:extLst>
                    <a:ext uri="{9D8B030D-6E8A-4147-A177-3AD203B41FA5}">
                      <a16:colId xmlns:a16="http://schemas.microsoft.com/office/drawing/2014/main" val="2152919011"/>
                    </a:ext>
                  </a:extLst>
                </a:gridCol>
                <a:gridCol w="455151">
                  <a:extLst>
                    <a:ext uri="{9D8B030D-6E8A-4147-A177-3AD203B41FA5}">
                      <a16:colId xmlns:a16="http://schemas.microsoft.com/office/drawing/2014/main" val="3343550266"/>
                    </a:ext>
                  </a:extLst>
                </a:gridCol>
                <a:gridCol w="455151">
                  <a:extLst>
                    <a:ext uri="{9D8B030D-6E8A-4147-A177-3AD203B41FA5}">
                      <a16:colId xmlns:a16="http://schemas.microsoft.com/office/drawing/2014/main" val="1392218135"/>
                    </a:ext>
                  </a:extLst>
                </a:gridCol>
                <a:gridCol w="455151">
                  <a:extLst>
                    <a:ext uri="{9D8B030D-6E8A-4147-A177-3AD203B41FA5}">
                      <a16:colId xmlns:a16="http://schemas.microsoft.com/office/drawing/2014/main" val="1694239896"/>
                    </a:ext>
                  </a:extLst>
                </a:gridCol>
                <a:gridCol w="455151">
                  <a:extLst>
                    <a:ext uri="{9D8B030D-6E8A-4147-A177-3AD203B41FA5}">
                      <a16:colId xmlns:a16="http://schemas.microsoft.com/office/drawing/2014/main" val="2366773283"/>
                    </a:ext>
                  </a:extLst>
                </a:gridCol>
                <a:gridCol w="455151">
                  <a:extLst>
                    <a:ext uri="{9D8B030D-6E8A-4147-A177-3AD203B41FA5}">
                      <a16:colId xmlns:a16="http://schemas.microsoft.com/office/drawing/2014/main" val="4288418411"/>
                    </a:ext>
                  </a:extLst>
                </a:gridCol>
                <a:gridCol w="455151">
                  <a:extLst>
                    <a:ext uri="{9D8B030D-6E8A-4147-A177-3AD203B41FA5}">
                      <a16:colId xmlns:a16="http://schemas.microsoft.com/office/drawing/2014/main" val="2551594290"/>
                    </a:ext>
                  </a:extLst>
                </a:gridCol>
                <a:gridCol w="455151">
                  <a:extLst>
                    <a:ext uri="{9D8B030D-6E8A-4147-A177-3AD203B41FA5}">
                      <a16:colId xmlns:a16="http://schemas.microsoft.com/office/drawing/2014/main" val="246259225"/>
                    </a:ext>
                  </a:extLst>
                </a:gridCol>
                <a:gridCol w="455151">
                  <a:extLst>
                    <a:ext uri="{9D8B030D-6E8A-4147-A177-3AD203B41FA5}">
                      <a16:colId xmlns:a16="http://schemas.microsoft.com/office/drawing/2014/main" val="2685803105"/>
                    </a:ext>
                  </a:extLst>
                </a:gridCol>
              </a:tblGrid>
              <a:tr h="1880889">
                <a:tc>
                  <a:txBody>
                    <a:bodyPr/>
                    <a:lstStyle/>
                    <a:p>
                      <a:pPr algn="l" fontAlgn="b"/>
                      <a:r>
                        <a:rPr lang="en-US" sz="1000" u="none" strike="noStrike">
                          <a:effectLst/>
                          <a:latin typeface="Century Gothic" panose="020B0502020202020204" pitchFamily="34" charset="0"/>
                        </a:rPr>
                        <a:t> </a:t>
                      </a:r>
                      <a:endParaRPr lang="en-US" sz="1050" b="0" i="0" u="none" strike="noStrike">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100" u="none" strike="noStrike" dirty="0">
                          <a:effectLst/>
                          <a:latin typeface="Century Gothic" panose="020B0502020202020204" pitchFamily="34" charset="0"/>
                        </a:rPr>
                        <a:t>  Executive Sponsor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Project Sponsor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Steering Committee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Advisory Committee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Project Manager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Tech Lead</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Functional Lead</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SME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Project Team Manager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Developer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Administrative Support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Business Analyst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Role 4</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Consultant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PMO</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3</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4</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extLst>
                  <a:ext uri="{0D108BD9-81ED-4DB2-BD59-A6C34878D82A}">
                    <a16:rowId xmlns:a16="http://schemas.microsoft.com/office/drawing/2014/main" val="2064995599"/>
                  </a:ext>
                </a:extLst>
              </a:tr>
              <a:tr h="423551">
                <a:tc>
                  <a:txBody>
                    <a:bodyPr/>
                    <a:lstStyle/>
                    <a:p>
                      <a:pPr algn="l" fontAlgn="ctr"/>
                      <a:r>
                        <a:rPr lang="en-US" sz="1000" u="none" strike="noStrike">
                          <a:effectLst/>
                          <a:latin typeface="Century Gothic" panose="020B0502020202020204" pitchFamily="34" charset="0"/>
                        </a:rPr>
                        <a:t> </a:t>
                      </a:r>
                      <a:endParaRPr lang="en-US" sz="1000" b="1" i="0" u="none" strike="noStrike">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000" u="none" strike="noStrike">
                          <a:effectLst/>
                          <a:latin typeface="Century Gothic" panose="020B0502020202020204" pitchFamily="34" charset="0"/>
                        </a:rPr>
                        <a:t> </a:t>
                      </a:r>
                      <a:endParaRPr lang="en-US" sz="1000" b="1" i="0" u="none" strike="noStrike">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l" fontAlgn="ctr"/>
                      <a:r>
                        <a:rPr lang="en-US" sz="1400" u="none" strike="noStrike" dirty="0">
                          <a:effectLst/>
                          <a:latin typeface="Century Gothic" panose="020B0502020202020204" pitchFamily="34" charset="0"/>
                        </a:rPr>
                        <a:t>Project Leadership</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Project Team Members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7EEB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Project Sub-Teams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2F0D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External Resources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8992998"/>
                  </a:ext>
                </a:extLst>
              </a:tr>
              <a:tr h="518881">
                <a:tc gridSpan="2">
                  <a:txBody>
                    <a:bodyPr/>
                    <a:lstStyle/>
                    <a:p>
                      <a:pPr algn="l" fontAlgn="ctr"/>
                      <a:r>
                        <a:rPr lang="en-US" sz="1100" b="0" i="0" u="none" strike="noStrike">
                          <a:solidFill>
                            <a:srgbClr val="000000"/>
                          </a:solidFill>
                          <a:effectLst/>
                          <a:latin typeface="Century Gothic" panose="020B0502020202020204" pitchFamily="34" charset="0"/>
                        </a:rPr>
                        <a:t>Create Project Charter</a:t>
                      </a:r>
                    </a:p>
                  </a:txBody>
                  <a:tcPr marL="571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730204531"/>
                  </a:ext>
                </a:extLst>
              </a:tr>
              <a:tr h="518881">
                <a:tc gridSpan="2">
                  <a:txBody>
                    <a:bodyPr/>
                    <a:lstStyle/>
                    <a:p>
                      <a:pPr algn="l" fontAlgn="ctr"/>
                      <a:r>
                        <a:rPr lang="en-US" sz="1100" b="0" i="0" u="none" strike="noStrike">
                          <a:solidFill>
                            <a:srgbClr val="000000"/>
                          </a:solidFill>
                          <a:effectLst/>
                          <a:latin typeface="Century Gothic" panose="020B0502020202020204" pitchFamily="34" charset="0"/>
                        </a:rPr>
                        <a:t>Create Schedule</a:t>
                      </a:r>
                    </a:p>
                  </a:txBody>
                  <a:tcPr marL="571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3215109925"/>
                  </a:ext>
                </a:extLst>
              </a:tr>
              <a:tr h="518881">
                <a:tc gridSpan="2">
                  <a:txBody>
                    <a:bodyPr/>
                    <a:lstStyle/>
                    <a:p>
                      <a:pPr algn="l" fontAlgn="ctr"/>
                      <a:r>
                        <a:rPr lang="en-US" sz="1100" b="0" i="0" u="none" strike="noStrike">
                          <a:solidFill>
                            <a:srgbClr val="000000"/>
                          </a:solidFill>
                          <a:effectLst/>
                          <a:latin typeface="Century Gothic" panose="020B0502020202020204" pitchFamily="34" charset="0"/>
                        </a:rPr>
                        <a:t>Create Additional Plans as Required</a:t>
                      </a:r>
                    </a:p>
                  </a:txBody>
                  <a:tcPr marL="571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854155049"/>
                  </a:ext>
                </a:extLst>
              </a:tr>
            </a:tbl>
          </a:graphicData>
        </a:graphic>
      </p:graphicFrame>
      <p:sp>
        <p:nvSpPr>
          <p:cNvPr id="34" name="TextBox 1">
            <a:extLst>
              <a:ext uri="{FF2B5EF4-FFF2-40B4-BE49-F238E27FC236}">
                <a16:creationId xmlns:a16="http://schemas.microsoft.com/office/drawing/2014/main" id="{45B7C33D-9891-136F-F51B-ECA4EE63B2BC}"/>
              </a:ext>
            </a:extLst>
          </p:cNvPr>
          <p:cNvSpPr txBox="1"/>
          <p:nvPr/>
        </p:nvSpPr>
        <p:spPr>
          <a:xfrm>
            <a:off x="300446" y="2589807"/>
            <a:ext cx="2159000" cy="1003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solidFill>
                  <a:schemeClr val="tx1">
                    <a:lumMod val="65000"/>
                    <a:lumOff val="35000"/>
                  </a:schemeClr>
                </a:solidFill>
                <a:latin typeface="Century Gothic" panose="020B0502020202020204" pitchFamily="34" charset="0"/>
              </a:rPr>
              <a:t>Project</a:t>
            </a:r>
          </a:p>
          <a:p>
            <a:r>
              <a:rPr lang="en-US" sz="2000" dirty="0">
                <a:solidFill>
                  <a:schemeClr val="tx1">
                    <a:lumMod val="65000"/>
                    <a:lumOff val="35000"/>
                  </a:schemeClr>
                </a:solidFill>
                <a:latin typeface="Century Gothic" panose="020B0502020202020204" pitchFamily="34" charset="0"/>
              </a:rPr>
              <a:t>Deliverable</a:t>
            </a:r>
          </a:p>
          <a:p>
            <a:r>
              <a:rPr lang="en-US" sz="2000" dirty="0">
                <a:solidFill>
                  <a:schemeClr val="tx1">
                    <a:lumMod val="65000"/>
                    <a:lumOff val="35000"/>
                  </a:schemeClr>
                </a:solidFill>
                <a:latin typeface="Century Gothic" panose="020B0502020202020204" pitchFamily="34" charset="0"/>
              </a:rPr>
              <a:t>or</a:t>
            </a:r>
            <a:r>
              <a:rPr lang="en-US" sz="2000" baseline="0" dirty="0">
                <a:solidFill>
                  <a:schemeClr val="tx1">
                    <a:lumMod val="65000"/>
                    <a:lumOff val="35000"/>
                  </a:schemeClr>
                </a:solidFill>
                <a:latin typeface="Century Gothic" panose="020B0502020202020204" pitchFamily="34" charset="0"/>
              </a:rPr>
              <a:t> Activity</a:t>
            </a:r>
            <a:endParaRPr lang="en-US" sz="20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182955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707886"/>
          </a:xfrm>
          <a:prstGeom prst="rect">
            <a:avLst/>
          </a:prstGeom>
          <a:noFill/>
        </p:spPr>
        <p:txBody>
          <a:bodyPr wrap="square" rtlCol="0">
            <a:spAutoFit/>
          </a:bodyPr>
          <a:lstStyle/>
          <a:p>
            <a:r>
              <a:rPr lang="en-US" sz="3200" dirty="0">
                <a:solidFill>
                  <a:schemeClr val="tx1">
                    <a:lumMod val="75000"/>
                    <a:lumOff val="25000"/>
                  </a:schemeClr>
                </a:solidFill>
                <a:latin typeface="Century Gothic" panose="020B0502020202020204" pitchFamily="34" charset="0"/>
              </a:rPr>
              <a:t>PHASE 3: </a:t>
            </a:r>
            <a:r>
              <a:rPr lang="en-US" sz="4000" dirty="0">
                <a:solidFill>
                  <a:schemeClr val="tx1">
                    <a:lumMod val="75000"/>
                    <a:lumOff val="25000"/>
                  </a:schemeClr>
                </a:solidFill>
                <a:latin typeface="Century Gothic" panose="020B0502020202020204" pitchFamily="34" charset="0"/>
              </a:rPr>
              <a:t>EXECUTE</a:t>
            </a:r>
          </a:p>
        </p:txBody>
      </p:sp>
      <p:grpSp>
        <p:nvGrpSpPr>
          <p:cNvPr id="3" name="Group 2">
            <a:extLst>
              <a:ext uri="{FF2B5EF4-FFF2-40B4-BE49-F238E27FC236}">
                <a16:creationId xmlns:a16="http://schemas.microsoft.com/office/drawing/2014/main" id="{EE9AB4BC-DD0C-5EC7-54A8-674B573A3F81}"/>
              </a:ext>
            </a:extLst>
          </p:cNvPr>
          <p:cNvGrpSpPr/>
          <p:nvPr/>
        </p:nvGrpSpPr>
        <p:grpSpPr>
          <a:xfrm>
            <a:off x="1165996" y="6360925"/>
            <a:ext cx="2534804" cy="359820"/>
            <a:chOff x="5258858" y="4905467"/>
            <a:chExt cx="2534804" cy="359820"/>
          </a:xfrm>
        </p:grpSpPr>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2"/>
            <a:stretch>
              <a:fillRect/>
            </a:stretch>
          </p:blipFill>
          <p:spPr>
            <a:xfrm>
              <a:off x="5589931" y="4905467"/>
              <a:ext cx="355845" cy="355845"/>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5910733" y="4926733"/>
              <a:ext cx="1882929"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RESPONSIBLE</a:t>
              </a:r>
            </a:p>
          </p:txBody>
        </p:sp>
        <p:pic>
          <p:nvPicPr>
            <p:cNvPr id="24" name="Graphic 23">
              <a:extLst>
                <a:ext uri="{FF2B5EF4-FFF2-40B4-BE49-F238E27FC236}">
                  <a16:creationId xmlns:a16="http://schemas.microsoft.com/office/drawing/2014/main" id="{0B70A7D8-AB75-3B42-9545-6296140DDE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8858" y="4936763"/>
              <a:ext cx="274320" cy="274320"/>
            </a:xfrm>
            <a:prstGeom prst="rect">
              <a:avLst/>
            </a:prstGeom>
          </p:spPr>
        </p:pic>
      </p:grpSp>
      <p:grpSp>
        <p:nvGrpSpPr>
          <p:cNvPr id="13" name="Group 12">
            <a:extLst>
              <a:ext uri="{FF2B5EF4-FFF2-40B4-BE49-F238E27FC236}">
                <a16:creationId xmlns:a16="http://schemas.microsoft.com/office/drawing/2014/main" id="{35FE0B54-92D4-E487-B49C-3FA107CD212C}"/>
              </a:ext>
            </a:extLst>
          </p:cNvPr>
          <p:cNvGrpSpPr/>
          <p:nvPr/>
        </p:nvGrpSpPr>
        <p:grpSpPr>
          <a:xfrm>
            <a:off x="7055742" y="6360925"/>
            <a:ext cx="2533718" cy="359820"/>
            <a:chOff x="5258858" y="5662309"/>
            <a:chExt cx="2533718" cy="359820"/>
          </a:xfrm>
        </p:grpSpPr>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5"/>
            <a:stretch>
              <a:fillRect/>
            </a:stretch>
          </p:blipFill>
          <p:spPr>
            <a:xfrm>
              <a:off x="5589931" y="5662309"/>
              <a:ext cx="355845" cy="355845"/>
            </a:xfrm>
            <a:prstGeom prst="rect">
              <a:avLst/>
            </a:prstGeom>
          </p:spPr>
        </p:pic>
        <p:sp>
          <p:nvSpPr>
            <p:cNvPr id="19" name="TextBox 18">
              <a:extLst>
                <a:ext uri="{FF2B5EF4-FFF2-40B4-BE49-F238E27FC236}">
                  <a16:creationId xmlns:a16="http://schemas.microsoft.com/office/drawing/2014/main" id="{7A07CFED-5F60-7FF1-4FC9-7C1769DF92F6}"/>
                </a:ext>
              </a:extLst>
            </p:cNvPr>
            <p:cNvSpPr txBox="1"/>
            <p:nvPr/>
          </p:nvSpPr>
          <p:spPr>
            <a:xfrm>
              <a:off x="5909648" y="5683575"/>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CONSULTED</a:t>
              </a:r>
            </a:p>
          </p:txBody>
        </p:sp>
        <p:pic>
          <p:nvPicPr>
            <p:cNvPr id="25" name="Graphic 24">
              <a:extLst>
                <a:ext uri="{FF2B5EF4-FFF2-40B4-BE49-F238E27FC236}">
                  <a16:creationId xmlns:a16="http://schemas.microsoft.com/office/drawing/2014/main" id="{8494123F-0D39-0220-A44C-75E7F229BF8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58858" y="5726069"/>
              <a:ext cx="274320" cy="274320"/>
            </a:xfrm>
            <a:prstGeom prst="rect">
              <a:avLst/>
            </a:prstGeom>
          </p:spPr>
        </p:pic>
      </p:grpSp>
      <p:grpSp>
        <p:nvGrpSpPr>
          <p:cNvPr id="6" name="Group 5">
            <a:extLst>
              <a:ext uri="{FF2B5EF4-FFF2-40B4-BE49-F238E27FC236}">
                <a16:creationId xmlns:a16="http://schemas.microsoft.com/office/drawing/2014/main" id="{7BF11C58-00BA-AC60-B087-00236A873377}"/>
              </a:ext>
            </a:extLst>
          </p:cNvPr>
          <p:cNvGrpSpPr/>
          <p:nvPr/>
        </p:nvGrpSpPr>
        <p:grpSpPr>
          <a:xfrm>
            <a:off x="3963572" y="6360925"/>
            <a:ext cx="2832516" cy="359820"/>
            <a:chOff x="5258858" y="5283888"/>
            <a:chExt cx="2832516" cy="359820"/>
          </a:xfrm>
        </p:grpSpPr>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8"/>
            <a:stretch>
              <a:fillRect/>
            </a:stretch>
          </p:blipFill>
          <p:spPr>
            <a:xfrm>
              <a:off x="5589931" y="5283888"/>
              <a:ext cx="355845" cy="355845"/>
            </a:xfrm>
            <a:prstGeom prst="rect">
              <a:avLst/>
            </a:prstGeom>
          </p:spPr>
        </p:pic>
        <p:sp>
          <p:nvSpPr>
            <p:cNvPr id="18" name="TextBox 17">
              <a:extLst>
                <a:ext uri="{FF2B5EF4-FFF2-40B4-BE49-F238E27FC236}">
                  <a16:creationId xmlns:a16="http://schemas.microsoft.com/office/drawing/2014/main" id="{1ECF7B09-295E-295E-5B15-7EC0B4824531}"/>
                </a:ext>
              </a:extLst>
            </p:cNvPr>
            <p:cNvSpPr txBox="1"/>
            <p:nvPr/>
          </p:nvSpPr>
          <p:spPr>
            <a:xfrm>
              <a:off x="5910733" y="5305154"/>
              <a:ext cx="2180641"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ACCOUNTABLE</a:t>
              </a:r>
            </a:p>
          </p:txBody>
        </p:sp>
        <p:pic>
          <p:nvPicPr>
            <p:cNvPr id="26" name="Graphic 25">
              <a:extLst>
                <a:ext uri="{FF2B5EF4-FFF2-40B4-BE49-F238E27FC236}">
                  <a16:creationId xmlns:a16="http://schemas.microsoft.com/office/drawing/2014/main" id="{E2396937-F72E-0021-BB48-920FA3F3092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58858" y="5323635"/>
              <a:ext cx="274320" cy="274320"/>
            </a:xfrm>
            <a:prstGeom prst="rect">
              <a:avLst/>
            </a:prstGeom>
          </p:spPr>
        </p:pic>
      </p:grpSp>
      <p:grpSp>
        <p:nvGrpSpPr>
          <p:cNvPr id="14" name="Group 13">
            <a:extLst>
              <a:ext uri="{FF2B5EF4-FFF2-40B4-BE49-F238E27FC236}">
                <a16:creationId xmlns:a16="http://schemas.microsoft.com/office/drawing/2014/main" id="{F5FD6E4D-9184-2FFE-36F3-8C6898C083F2}"/>
              </a:ext>
            </a:extLst>
          </p:cNvPr>
          <p:cNvGrpSpPr/>
          <p:nvPr/>
        </p:nvGrpSpPr>
        <p:grpSpPr>
          <a:xfrm>
            <a:off x="9777695" y="6360925"/>
            <a:ext cx="2533718" cy="359819"/>
            <a:chOff x="5258858" y="6040731"/>
            <a:chExt cx="2533718" cy="359819"/>
          </a:xfrm>
        </p:grpSpPr>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11"/>
            <a:stretch>
              <a:fillRect/>
            </a:stretch>
          </p:blipFill>
          <p:spPr>
            <a:xfrm>
              <a:off x="5589931" y="6040731"/>
              <a:ext cx="355845" cy="355845"/>
            </a:xfrm>
            <a:prstGeom prst="rect">
              <a:avLst/>
            </a:prstGeom>
          </p:spPr>
        </p:pic>
        <p:sp>
          <p:nvSpPr>
            <p:cNvPr id="20" name="TextBox 19">
              <a:extLst>
                <a:ext uri="{FF2B5EF4-FFF2-40B4-BE49-F238E27FC236}">
                  <a16:creationId xmlns:a16="http://schemas.microsoft.com/office/drawing/2014/main" id="{2CCC8ACA-D8AE-7C84-431B-B9723C817D97}"/>
                </a:ext>
              </a:extLst>
            </p:cNvPr>
            <p:cNvSpPr txBox="1"/>
            <p:nvPr/>
          </p:nvSpPr>
          <p:spPr>
            <a:xfrm>
              <a:off x="5909648" y="6061996"/>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INFORMED</a:t>
              </a:r>
            </a:p>
          </p:txBody>
        </p:sp>
        <p:pic>
          <p:nvPicPr>
            <p:cNvPr id="27" name="Graphic 26">
              <a:extLst>
                <a:ext uri="{FF2B5EF4-FFF2-40B4-BE49-F238E27FC236}">
                  <a16:creationId xmlns:a16="http://schemas.microsoft.com/office/drawing/2014/main" id="{397D3394-C805-D982-BEBB-A3AA22A6EFA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58858" y="6117995"/>
              <a:ext cx="274320" cy="274320"/>
            </a:xfrm>
            <a:prstGeom prst="rect">
              <a:avLst/>
            </a:prstGeom>
          </p:spPr>
        </p:pic>
      </p:grpSp>
      <p:graphicFrame>
        <p:nvGraphicFramePr>
          <p:cNvPr id="15" name="Table 14">
            <a:extLst>
              <a:ext uri="{FF2B5EF4-FFF2-40B4-BE49-F238E27FC236}">
                <a16:creationId xmlns:a16="http://schemas.microsoft.com/office/drawing/2014/main" id="{DF7E2EA1-A6E7-BCF2-2D30-F26BF9C99BB1}"/>
              </a:ext>
            </a:extLst>
          </p:cNvPr>
          <p:cNvGraphicFramePr>
            <a:graphicFrameLocks noGrp="1"/>
          </p:cNvGraphicFramePr>
          <p:nvPr>
            <p:extLst>
              <p:ext uri="{D42A27DB-BD31-4B8C-83A1-F6EECF244321}">
                <p14:modId xmlns:p14="http://schemas.microsoft.com/office/powerpoint/2010/main" val="362456172"/>
              </p:ext>
            </p:extLst>
          </p:nvPr>
        </p:nvGraphicFramePr>
        <p:xfrm>
          <a:off x="300446" y="1387615"/>
          <a:ext cx="11469802" cy="3342202"/>
        </p:xfrm>
        <a:graphic>
          <a:graphicData uri="http://schemas.openxmlformats.org/drawingml/2006/table">
            <a:tbl>
              <a:tblPr>
                <a:tableStyleId>{5C22544A-7EE6-4342-B048-85BDC9FD1C3A}</a:tableStyleId>
              </a:tblPr>
              <a:tblGrid>
                <a:gridCol w="455151">
                  <a:extLst>
                    <a:ext uri="{9D8B030D-6E8A-4147-A177-3AD203B41FA5}">
                      <a16:colId xmlns:a16="http://schemas.microsoft.com/office/drawing/2014/main" val="2399945540"/>
                    </a:ext>
                  </a:extLst>
                </a:gridCol>
                <a:gridCol w="1911631">
                  <a:extLst>
                    <a:ext uri="{9D8B030D-6E8A-4147-A177-3AD203B41FA5}">
                      <a16:colId xmlns:a16="http://schemas.microsoft.com/office/drawing/2014/main" val="1443641904"/>
                    </a:ext>
                  </a:extLst>
                </a:gridCol>
                <a:gridCol w="455151">
                  <a:extLst>
                    <a:ext uri="{9D8B030D-6E8A-4147-A177-3AD203B41FA5}">
                      <a16:colId xmlns:a16="http://schemas.microsoft.com/office/drawing/2014/main" val="415864803"/>
                    </a:ext>
                  </a:extLst>
                </a:gridCol>
                <a:gridCol w="455151">
                  <a:extLst>
                    <a:ext uri="{9D8B030D-6E8A-4147-A177-3AD203B41FA5}">
                      <a16:colId xmlns:a16="http://schemas.microsoft.com/office/drawing/2014/main" val="4154945041"/>
                    </a:ext>
                  </a:extLst>
                </a:gridCol>
                <a:gridCol w="455151">
                  <a:extLst>
                    <a:ext uri="{9D8B030D-6E8A-4147-A177-3AD203B41FA5}">
                      <a16:colId xmlns:a16="http://schemas.microsoft.com/office/drawing/2014/main" val="1939968154"/>
                    </a:ext>
                  </a:extLst>
                </a:gridCol>
                <a:gridCol w="455151">
                  <a:extLst>
                    <a:ext uri="{9D8B030D-6E8A-4147-A177-3AD203B41FA5}">
                      <a16:colId xmlns:a16="http://schemas.microsoft.com/office/drawing/2014/main" val="3012417241"/>
                    </a:ext>
                  </a:extLst>
                </a:gridCol>
                <a:gridCol w="455151">
                  <a:extLst>
                    <a:ext uri="{9D8B030D-6E8A-4147-A177-3AD203B41FA5}">
                      <a16:colId xmlns:a16="http://schemas.microsoft.com/office/drawing/2014/main" val="2367849165"/>
                    </a:ext>
                  </a:extLst>
                </a:gridCol>
                <a:gridCol w="455151">
                  <a:extLst>
                    <a:ext uri="{9D8B030D-6E8A-4147-A177-3AD203B41FA5}">
                      <a16:colId xmlns:a16="http://schemas.microsoft.com/office/drawing/2014/main" val="3667678671"/>
                    </a:ext>
                  </a:extLst>
                </a:gridCol>
                <a:gridCol w="455151">
                  <a:extLst>
                    <a:ext uri="{9D8B030D-6E8A-4147-A177-3AD203B41FA5}">
                      <a16:colId xmlns:a16="http://schemas.microsoft.com/office/drawing/2014/main" val="509929740"/>
                    </a:ext>
                  </a:extLst>
                </a:gridCol>
                <a:gridCol w="455151">
                  <a:extLst>
                    <a:ext uri="{9D8B030D-6E8A-4147-A177-3AD203B41FA5}">
                      <a16:colId xmlns:a16="http://schemas.microsoft.com/office/drawing/2014/main" val="2286487947"/>
                    </a:ext>
                  </a:extLst>
                </a:gridCol>
                <a:gridCol w="455151">
                  <a:extLst>
                    <a:ext uri="{9D8B030D-6E8A-4147-A177-3AD203B41FA5}">
                      <a16:colId xmlns:a16="http://schemas.microsoft.com/office/drawing/2014/main" val="4134033808"/>
                    </a:ext>
                  </a:extLst>
                </a:gridCol>
                <a:gridCol w="455151">
                  <a:extLst>
                    <a:ext uri="{9D8B030D-6E8A-4147-A177-3AD203B41FA5}">
                      <a16:colId xmlns:a16="http://schemas.microsoft.com/office/drawing/2014/main" val="3187068067"/>
                    </a:ext>
                  </a:extLst>
                </a:gridCol>
                <a:gridCol w="455151">
                  <a:extLst>
                    <a:ext uri="{9D8B030D-6E8A-4147-A177-3AD203B41FA5}">
                      <a16:colId xmlns:a16="http://schemas.microsoft.com/office/drawing/2014/main" val="689140610"/>
                    </a:ext>
                  </a:extLst>
                </a:gridCol>
                <a:gridCol w="455151">
                  <a:extLst>
                    <a:ext uri="{9D8B030D-6E8A-4147-A177-3AD203B41FA5}">
                      <a16:colId xmlns:a16="http://schemas.microsoft.com/office/drawing/2014/main" val="2152919011"/>
                    </a:ext>
                  </a:extLst>
                </a:gridCol>
                <a:gridCol w="455151">
                  <a:extLst>
                    <a:ext uri="{9D8B030D-6E8A-4147-A177-3AD203B41FA5}">
                      <a16:colId xmlns:a16="http://schemas.microsoft.com/office/drawing/2014/main" val="3343550266"/>
                    </a:ext>
                  </a:extLst>
                </a:gridCol>
                <a:gridCol w="455151">
                  <a:extLst>
                    <a:ext uri="{9D8B030D-6E8A-4147-A177-3AD203B41FA5}">
                      <a16:colId xmlns:a16="http://schemas.microsoft.com/office/drawing/2014/main" val="1392218135"/>
                    </a:ext>
                  </a:extLst>
                </a:gridCol>
                <a:gridCol w="455151">
                  <a:extLst>
                    <a:ext uri="{9D8B030D-6E8A-4147-A177-3AD203B41FA5}">
                      <a16:colId xmlns:a16="http://schemas.microsoft.com/office/drawing/2014/main" val="1694239896"/>
                    </a:ext>
                  </a:extLst>
                </a:gridCol>
                <a:gridCol w="455151">
                  <a:extLst>
                    <a:ext uri="{9D8B030D-6E8A-4147-A177-3AD203B41FA5}">
                      <a16:colId xmlns:a16="http://schemas.microsoft.com/office/drawing/2014/main" val="2366773283"/>
                    </a:ext>
                  </a:extLst>
                </a:gridCol>
                <a:gridCol w="455151">
                  <a:extLst>
                    <a:ext uri="{9D8B030D-6E8A-4147-A177-3AD203B41FA5}">
                      <a16:colId xmlns:a16="http://schemas.microsoft.com/office/drawing/2014/main" val="4288418411"/>
                    </a:ext>
                  </a:extLst>
                </a:gridCol>
                <a:gridCol w="455151">
                  <a:extLst>
                    <a:ext uri="{9D8B030D-6E8A-4147-A177-3AD203B41FA5}">
                      <a16:colId xmlns:a16="http://schemas.microsoft.com/office/drawing/2014/main" val="2551594290"/>
                    </a:ext>
                  </a:extLst>
                </a:gridCol>
                <a:gridCol w="455151">
                  <a:extLst>
                    <a:ext uri="{9D8B030D-6E8A-4147-A177-3AD203B41FA5}">
                      <a16:colId xmlns:a16="http://schemas.microsoft.com/office/drawing/2014/main" val="246259225"/>
                    </a:ext>
                  </a:extLst>
                </a:gridCol>
                <a:gridCol w="455151">
                  <a:extLst>
                    <a:ext uri="{9D8B030D-6E8A-4147-A177-3AD203B41FA5}">
                      <a16:colId xmlns:a16="http://schemas.microsoft.com/office/drawing/2014/main" val="2685803105"/>
                    </a:ext>
                  </a:extLst>
                </a:gridCol>
              </a:tblGrid>
              <a:tr h="1880889">
                <a:tc>
                  <a:txBody>
                    <a:bodyPr/>
                    <a:lstStyle/>
                    <a:p>
                      <a:pPr algn="l" fontAlgn="b"/>
                      <a:r>
                        <a:rPr lang="en-US" sz="1000" u="none" strike="noStrike">
                          <a:effectLst/>
                          <a:latin typeface="Century Gothic" panose="020B0502020202020204" pitchFamily="34" charset="0"/>
                        </a:rPr>
                        <a:t> </a:t>
                      </a:r>
                      <a:endParaRPr lang="en-US" sz="1050" b="0" i="0" u="none" strike="noStrike">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100" u="none" strike="noStrike" dirty="0">
                          <a:effectLst/>
                          <a:latin typeface="Century Gothic" panose="020B0502020202020204" pitchFamily="34" charset="0"/>
                        </a:rPr>
                        <a:t>  Executive Sponsor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Project Sponsor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Steering Committee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Advisory Committee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Project Manager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Tech Lead</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Functional Lead</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SME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Project Team Manager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Developer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Administrative Support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Business Analyst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Role 4</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Consultant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PMO</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3</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4</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extLst>
                  <a:ext uri="{0D108BD9-81ED-4DB2-BD59-A6C34878D82A}">
                    <a16:rowId xmlns:a16="http://schemas.microsoft.com/office/drawing/2014/main" val="2064995599"/>
                  </a:ext>
                </a:extLst>
              </a:tr>
              <a:tr h="423551">
                <a:tc>
                  <a:txBody>
                    <a:bodyPr/>
                    <a:lstStyle/>
                    <a:p>
                      <a:pPr algn="l" fontAlgn="ctr"/>
                      <a:r>
                        <a:rPr lang="en-US" sz="1000" u="none" strike="noStrike">
                          <a:effectLst/>
                          <a:latin typeface="Century Gothic" panose="020B0502020202020204" pitchFamily="34" charset="0"/>
                        </a:rPr>
                        <a:t> </a:t>
                      </a:r>
                      <a:endParaRPr lang="en-US" sz="1000" b="1" i="0" u="none" strike="noStrike">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000" u="none" strike="noStrike">
                          <a:effectLst/>
                          <a:latin typeface="Century Gothic" panose="020B0502020202020204" pitchFamily="34" charset="0"/>
                        </a:rPr>
                        <a:t> </a:t>
                      </a:r>
                      <a:endParaRPr lang="en-US" sz="1000" b="1" i="0" u="none" strike="noStrike">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l" fontAlgn="ctr"/>
                      <a:r>
                        <a:rPr lang="en-US" sz="1400" u="none" strike="noStrike" dirty="0">
                          <a:effectLst/>
                          <a:latin typeface="Century Gothic" panose="020B0502020202020204" pitchFamily="34" charset="0"/>
                        </a:rPr>
                        <a:t>Project Leadership</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Project Team Members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7EEB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Project Sub-Teams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2F0D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External Resources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8992998"/>
                  </a:ext>
                </a:extLst>
              </a:tr>
              <a:tr h="518881">
                <a:tc gridSpan="2">
                  <a:txBody>
                    <a:bodyPr/>
                    <a:lstStyle/>
                    <a:p>
                      <a:pPr algn="l" fontAlgn="ctr"/>
                      <a:r>
                        <a:rPr lang="en-US" sz="1100" b="0" i="0" u="none" strike="noStrike" dirty="0">
                          <a:solidFill>
                            <a:srgbClr val="000000"/>
                          </a:solidFill>
                          <a:effectLst/>
                          <a:latin typeface="Century Gothic" panose="020B0502020202020204" pitchFamily="34" charset="0"/>
                        </a:rPr>
                        <a:t>Build Deliverables</a:t>
                      </a:r>
                    </a:p>
                  </a:txBody>
                  <a:tcPr marL="571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fontAlgn="ctr"/>
                      <a:r>
                        <a:rPr lang="en-US" sz="1100" b="0" i="0" u="none" strike="noStrike">
                          <a:solidFill>
                            <a:srgbClr val="000000"/>
                          </a:solidFill>
                          <a:effectLst/>
                          <a:latin typeface="Century Gothic" panose="020B0502020202020204" pitchFamily="34" charset="0"/>
                        </a:rPr>
                        <a:t>C / I</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C / 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C / 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C / 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A / 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730204531"/>
                  </a:ext>
                </a:extLst>
              </a:tr>
              <a:tr h="518881">
                <a:tc gridSpan="2">
                  <a:txBody>
                    <a:bodyPr/>
                    <a:lstStyle/>
                    <a:p>
                      <a:pPr algn="l" fontAlgn="ctr"/>
                      <a:r>
                        <a:rPr lang="en-US" sz="1100" b="0" i="0" u="none" strike="noStrike">
                          <a:solidFill>
                            <a:srgbClr val="000000"/>
                          </a:solidFill>
                          <a:effectLst/>
                          <a:latin typeface="Century Gothic" panose="020B0502020202020204" pitchFamily="34" charset="0"/>
                        </a:rPr>
                        <a:t>Create Status Report</a:t>
                      </a:r>
                    </a:p>
                  </a:txBody>
                  <a:tcPr marL="571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3215109925"/>
                  </a:ext>
                </a:extLst>
              </a:tr>
            </a:tbl>
          </a:graphicData>
        </a:graphic>
      </p:graphicFrame>
      <p:sp>
        <p:nvSpPr>
          <p:cNvPr id="34" name="TextBox 1">
            <a:extLst>
              <a:ext uri="{FF2B5EF4-FFF2-40B4-BE49-F238E27FC236}">
                <a16:creationId xmlns:a16="http://schemas.microsoft.com/office/drawing/2014/main" id="{45B7C33D-9891-136F-F51B-ECA4EE63B2BC}"/>
              </a:ext>
            </a:extLst>
          </p:cNvPr>
          <p:cNvSpPr txBox="1"/>
          <p:nvPr/>
        </p:nvSpPr>
        <p:spPr>
          <a:xfrm>
            <a:off x="300446" y="2589807"/>
            <a:ext cx="2159000" cy="1003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solidFill>
                  <a:schemeClr val="tx1">
                    <a:lumMod val="65000"/>
                    <a:lumOff val="35000"/>
                  </a:schemeClr>
                </a:solidFill>
                <a:latin typeface="Century Gothic" panose="020B0502020202020204" pitchFamily="34" charset="0"/>
              </a:rPr>
              <a:t>Project</a:t>
            </a:r>
          </a:p>
          <a:p>
            <a:r>
              <a:rPr lang="en-US" sz="2000" dirty="0">
                <a:solidFill>
                  <a:schemeClr val="tx1">
                    <a:lumMod val="65000"/>
                    <a:lumOff val="35000"/>
                  </a:schemeClr>
                </a:solidFill>
                <a:latin typeface="Century Gothic" panose="020B0502020202020204" pitchFamily="34" charset="0"/>
              </a:rPr>
              <a:t>Deliverable</a:t>
            </a:r>
          </a:p>
          <a:p>
            <a:r>
              <a:rPr lang="en-US" sz="2000" dirty="0">
                <a:solidFill>
                  <a:schemeClr val="tx1">
                    <a:lumMod val="65000"/>
                    <a:lumOff val="35000"/>
                  </a:schemeClr>
                </a:solidFill>
                <a:latin typeface="Century Gothic" panose="020B0502020202020204" pitchFamily="34" charset="0"/>
              </a:rPr>
              <a:t>or</a:t>
            </a:r>
            <a:r>
              <a:rPr lang="en-US" sz="2000" baseline="0" dirty="0">
                <a:solidFill>
                  <a:schemeClr val="tx1">
                    <a:lumMod val="65000"/>
                    <a:lumOff val="35000"/>
                  </a:schemeClr>
                </a:solidFill>
                <a:latin typeface="Century Gothic" panose="020B0502020202020204" pitchFamily="34" charset="0"/>
              </a:rPr>
              <a:t> Activity</a:t>
            </a:r>
            <a:endParaRPr lang="en-US" sz="20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4238838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707886"/>
          </a:xfrm>
          <a:prstGeom prst="rect">
            <a:avLst/>
          </a:prstGeom>
          <a:noFill/>
        </p:spPr>
        <p:txBody>
          <a:bodyPr wrap="square" rtlCol="0">
            <a:spAutoFit/>
          </a:bodyPr>
          <a:lstStyle/>
          <a:p>
            <a:r>
              <a:rPr lang="en-US" sz="3200" dirty="0">
                <a:solidFill>
                  <a:schemeClr val="tx1">
                    <a:lumMod val="75000"/>
                    <a:lumOff val="25000"/>
                  </a:schemeClr>
                </a:solidFill>
                <a:latin typeface="Century Gothic" panose="020B0502020202020204" pitchFamily="34" charset="0"/>
              </a:rPr>
              <a:t>PHASE 4: </a:t>
            </a:r>
            <a:r>
              <a:rPr lang="en-US" sz="4000" dirty="0">
                <a:solidFill>
                  <a:schemeClr val="tx1">
                    <a:lumMod val="75000"/>
                    <a:lumOff val="25000"/>
                  </a:schemeClr>
                </a:solidFill>
                <a:latin typeface="Century Gothic" panose="020B0502020202020204" pitchFamily="34" charset="0"/>
              </a:rPr>
              <a:t>CONTROL</a:t>
            </a:r>
          </a:p>
        </p:txBody>
      </p:sp>
      <p:grpSp>
        <p:nvGrpSpPr>
          <p:cNvPr id="3" name="Group 2">
            <a:extLst>
              <a:ext uri="{FF2B5EF4-FFF2-40B4-BE49-F238E27FC236}">
                <a16:creationId xmlns:a16="http://schemas.microsoft.com/office/drawing/2014/main" id="{EE9AB4BC-DD0C-5EC7-54A8-674B573A3F81}"/>
              </a:ext>
            </a:extLst>
          </p:cNvPr>
          <p:cNvGrpSpPr/>
          <p:nvPr/>
        </p:nvGrpSpPr>
        <p:grpSpPr>
          <a:xfrm>
            <a:off x="1165996" y="6360925"/>
            <a:ext cx="2534804" cy="359820"/>
            <a:chOff x="5258858" y="4905467"/>
            <a:chExt cx="2534804" cy="359820"/>
          </a:xfrm>
        </p:grpSpPr>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2"/>
            <a:stretch>
              <a:fillRect/>
            </a:stretch>
          </p:blipFill>
          <p:spPr>
            <a:xfrm>
              <a:off x="5589931" y="4905467"/>
              <a:ext cx="355845" cy="355845"/>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5910733" y="4926733"/>
              <a:ext cx="1882929"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RESPONSIBLE</a:t>
              </a:r>
            </a:p>
          </p:txBody>
        </p:sp>
        <p:pic>
          <p:nvPicPr>
            <p:cNvPr id="24" name="Graphic 23">
              <a:extLst>
                <a:ext uri="{FF2B5EF4-FFF2-40B4-BE49-F238E27FC236}">
                  <a16:creationId xmlns:a16="http://schemas.microsoft.com/office/drawing/2014/main" id="{0B70A7D8-AB75-3B42-9545-6296140DDE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8858" y="4936763"/>
              <a:ext cx="274320" cy="274320"/>
            </a:xfrm>
            <a:prstGeom prst="rect">
              <a:avLst/>
            </a:prstGeom>
          </p:spPr>
        </p:pic>
      </p:grpSp>
      <p:grpSp>
        <p:nvGrpSpPr>
          <p:cNvPr id="13" name="Group 12">
            <a:extLst>
              <a:ext uri="{FF2B5EF4-FFF2-40B4-BE49-F238E27FC236}">
                <a16:creationId xmlns:a16="http://schemas.microsoft.com/office/drawing/2014/main" id="{35FE0B54-92D4-E487-B49C-3FA107CD212C}"/>
              </a:ext>
            </a:extLst>
          </p:cNvPr>
          <p:cNvGrpSpPr/>
          <p:nvPr/>
        </p:nvGrpSpPr>
        <p:grpSpPr>
          <a:xfrm>
            <a:off x="7055742" y="6360925"/>
            <a:ext cx="2533718" cy="359820"/>
            <a:chOff x="5258858" y="5662309"/>
            <a:chExt cx="2533718" cy="359820"/>
          </a:xfrm>
        </p:grpSpPr>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5"/>
            <a:stretch>
              <a:fillRect/>
            </a:stretch>
          </p:blipFill>
          <p:spPr>
            <a:xfrm>
              <a:off x="5589931" y="5662309"/>
              <a:ext cx="355845" cy="355845"/>
            </a:xfrm>
            <a:prstGeom prst="rect">
              <a:avLst/>
            </a:prstGeom>
          </p:spPr>
        </p:pic>
        <p:sp>
          <p:nvSpPr>
            <p:cNvPr id="19" name="TextBox 18">
              <a:extLst>
                <a:ext uri="{FF2B5EF4-FFF2-40B4-BE49-F238E27FC236}">
                  <a16:creationId xmlns:a16="http://schemas.microsoft.com/office/drawing/2014/main" id="{7A07CFED-5F60-7FF1-4FC9-7C1769DF92F6}"/>
                </a:ext>
              </a:extLst>
            </p:cNvPr>
            <p:cNvSpPr txBox="1"/>
            <p:nvPr/>
          </p:nvSpPr>
          <p:spPr>
            <a:xfrm>
              <a:off x="5909648" y="5683575"/>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CONSULTED</a:t>
              </a:r>
            </a:p>
          </p:txBody>
        </p:sp>
        <p:pic>
          <p:nvPicPr>
            <p:cNvPr id="25" name="Graphic 24">
              <a:extLst>
                <a:ext uri="{FF2B5EF4-FFF2-40B4-BE49-F238E27FC236}">
                  <a16:creationId xmlns:a16="http://schemas.microsoft.com/office/drawing/2014/main" id="{8494123F-0D39-0220-A44C-75E7F229BF8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58858" y="5726069"/>
              <a:ext cx="274320" cy="274320"/>
            </a:xfrm>
            <a:prstGeom prst="rect">
              <a:avLst/>
            </a:prstGeom>
          </p:spPr>
        </p:pic>
      </p:grpSp>
      <p:grpSp>
        <p:nvGrpSpPr>
          <p:cNvPr id="6" name="Group 5">
            <a:extLst>
              <a:ext uri="{FF2B5EF4-FFF2-40B4-BE49-F238E27FC236}">
                <a16:creationId xmlns:a16="http://schemas.microsoft.com/office/drawing/2014/main" id="{7BF11C58-00BA-AC60-B087-00236A873377}"/>
              </a:ext>
            </a:extLst>
          </p:cNvPr>
          <p:cNvGrpSpPr/>
          <p:nvPr/>
        </p:nvGrpSpPr>
        <p:grpSpPr>
          <a:xfrm>
            <a:off x="3963572" y="6360925"/>
            <a:ext cx="2832516" cy="359820"/>
            <a:chOff x="5258858" y="5283888"/>
            <a:chExt cx="2832516" cy="359820"/>
          </a:xfrm>
        </p:grpSpPr>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8"/>
            <a:stretch>
              <a:fillRect/>
            </a:stretch>
          </p:blipFill>
          <p:spPr>
            <a:xfrm>
              <a:off x="5589931" y="5283888"/>
              <a:ext cx="355845" cy="355845"/>
            </a:xfrm>
            <a:prstGeom prst="rect">
              <a:avLst/>
            </a:prstGeom>
          </p:spPr>
        </p:pic>
        <p:sp>
          <p:nvSpPr>
            <p:cNvPr id="18" name="TextBox 17">
              <a:extLst>
                <a:ext uri="{FF2B5EF4-FFF2-40B4-BE49-F238E27FC236}">
                  <a16:creationId xmlns:a16="http://schemas.microsoft.com/office/drawing/2014/main" id="{1ECF7B09-295E-295E-5B15-7EC0B4824531}"/>
                </a:ext>
              </a:extLst>
            </p:cNvPr>
            <p:cNvSpPr txBox="1"/>
            <p:nvPr/>
          </p:nvSpPr>
          <p:spPr>
            <a:xfrm>
              <a:off x="5910733" y="5305154"/>
              <a:ext cx="2180641"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ACCOUNTABLE</a:t>
              </a:r>
            </a:p>
          </p:txBody>
        </p:sp>
        <p:pic>
          <p:nvPicPr>
            <p:cNvPr id="26" name="Graphic 25">
              <a:extLst>
                <a:ext uri="{FF2B5EF4-FFF2-40B4-BE49-F238E27FC236}">
                  <a16:creationId xmlns:a16="http://schemas.microsoft.com/office/drawing/2014/main" id="{E2396937-F72E-0021-BB48-920FA3F3092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58858" y="5323635"/>
              <a:ext cx="274320" cy="274320"/>
            </a:xfrm>
            <a:prstGeom prst="rect">
              <a:avLst/>
            </a:prstGeom>
          </p:spPr>
        </p:pic>
      </p:grpSp>
      <p:grpSp>
        <p:nvGrpSpPr>
          <p:cNvPr id="14" name="Group 13">
            <a:extLst>
              <a:ext uri="{FF2B5EF4-FFF2-40B4-BE49-F238E27FC236}">
                <a16:creationId xmlns:a16="http://schemas.microsoft.com/office/drawing/2014/main" id="{F5FD6E4D-9184-2FFE-36F3-8C6898C083F2}"/>
              </a:ext>
            </a:extLst>
          </p:cNvPr>
          <p:cNvGrpSpPr/>
          <p:nvPr/>
        </p:nvGrpSpPr>
        <p:grpSpPr>
          <a:xfrm>
            <a:off x="9777695" y="6360925"/>
            <a:ext cx="2533718" cy="359819"/>
            <a:chOff x="5258858" y="6040731"/>
            <a:chExt cx="2533718" cy="359819"/>
          </a:xfrm>
        </p:grpSpPr>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11"/>
            <a:stretch>
              <a:fillRect/>
            </a:stretch>
          </p:blipFill>
          <p:spPr>
            <a:xfrm>
              <a:off x="5589931" y="6040731"/>
              <a:ext cx="355845" cy="355845"/>
            </a:xfrm>
            <a:prstGeom prst="rect">
              <a:avLst/>
            </a:prstGeom>
          </p:spPr>
        </p:pic>
        <p:sp>
          <p:nvSpPr>
            <p:cNvPr id="20" name="TextBox 19">
              <a:extLst>
                <a:ext uri="{FF2B5EF4-FFF2-40B4-BE49-F238E27FC236}">
                  <a16:creationId xmlns:a16="http://schemas.microsoft.com/office/drawing/2014/main" id="{2CCC8ACA-D8AE-7C84-431B-B9723C817D97}"/>
                </a:ext>
              </a:extLst>
            </p:cNvPr>
            <p:cNvSpPr txBox="1"/>
            <p:nvPr/>
          </p:nvSpPr>
          <p:spPr>
            <a:xfrm>
              <a:off x="5909648" y="6061996"/>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INFORMED</a:t>
              </a:r>
            </a:p>
          </p:txBody>
        </p:sp>
        <p:pic>
          <p:nvPicPr>
            <p:cNvPr id="27" name="Graphic 26">
              <a:extLst>
                <a:ext uri="{FF2B5EF4-FFF2-40B4-BE49-F238E27FC236}">
                  <a16:creationId xmlns:a16="http://schemas.microsoft.com/office/drawing/2014/main" id="{397D3394-C805-D982-BEBB-A3AA22A6EFA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58858" y="6117995"/>
              <a:ext cx="274320" cy="274320"/>
            </a:xfrm>
            <a:prstGeom prst="rect">
              <a:avLst/>
            </a:prstGeom>
          </p:spPr>
        </p:pic>
      </p:grpSp>
      <p:graphicFrame>
        <p:nvGraphicFramePr>
          <p:cNvPr id="15" name="Table 14">
            <a:extLst>
              <a:ext uri="{FF2B5EF4-FFF2-40B4-BE49-F238E27FC236}">
                <a16:creationId xmlns:a16="http://schemas.microsoft.com/office/drawing/2014/main" id="{DF7E2EA1-A6E7-BCF2-2D30-F26BF9C99BB1}"/>
              </a:ext>
            </a:extLst>
          </p:cNvPr>
          <p:cNvGraphicFramePr>
            <a:graphicFrameLocks noGrp="1"/>
          </p:cNvGraphicFramePr>
          <p:nvPr>
            <p:extLst>
              <p:ext uri="{D42A27DB-BD31-4B8C-83A1-F6EECF244321}">
                <p14:modId xmlns:p14="http://schemas.microsoft.com/office/powerpoint/2010/main" val="124008522"/>
              </p:ext>
            </p:extLst>
          </p:nvPr>
        </p:nvGraphicFramePr>
        <p:xfrm>
          <a:off x="300446" y="1387615"/>
          <a:ext cx="11469802" cy="2823321"/>
        </p:xfrm>
        <a:graphic>
          <a:graphicData uri="http://schemas.openxmlformats.org/drawingml/2006/table">
            <a:tbl>
              <a:tblPr>
                <a:tableStyleId>{5C22544A-7EE6-4342-B048-85BDC9FD1C3A}</a:tableStyleId>
              </a:tblPr>
              <a:tblGrid>
                <a:gridCol w="455151">
                  <a:extLst>
                    <a:ext uri="{9D8B030D-6E8A-4147-A177-3AD203B41FA5}">
                      <a16:colId xmlns:a16="http://schemas.microsoft.com/office/drawing/2014/main" val="2399945540"/>
                    </a:ext>
                  </a:extLst>
                </a:gridCol>
                <a:gridCol w="1911631">
                  <a:extLst>
                    <a:ext uri="{9D8B030D-6E8A-4147-A177-3AD203B41FA5}">
                      <a16:colId xmlns:a16="http://schemas.microsoft.com/office/drawing/2014/main" val="1443641904"/>
                    </a:ext>
                  </a:extLst>
                </a:gridCol>
                <a:gridCol w="455151">
                  <a:extLst>
                    <a:ext uri="{9D8B030D-6E8A-4147-A177-3AD203B41FA5}">
                      <a16:colId xmlns:a16="http://schemas.microsoft.com/office/drawing/2014/main" val="415864803"/>
                    </a:ext>
                  </a:extLst>
                </a:gridCol>
                <a:gridCol w="455151">
                  <a:extLst>
                    <a:ext uri="{9D8B030D-6E8A-4147-A177-3AD203B41FA5}">
                      <a16:colId xmlns:a16="http://schemas.microsoft.com/office/drawing/2014/main" val="4154945041"/>
                    </a:ext>
                  </a:extLst>
                </a:gridCol>
                <a:gridCol w="455151">
                  <a:extLst>
                    <a:ext uri="{9D8B030D-6E8A-4147-A177-3AD203B41FA5}">
                      <a16:colId xmlns:a16="http://schemas.microsoft.com/office/drawing/2014/main" val="1939968154"/>
                    </a:ext>
                  </a:extLst>
                </a:gridCol>
                <a:gridCol w="455151">
                  <a:extLst>
                    <a:ext uri="{9D8B030D-6E8A-4147-A177-3AD203B41FA5}">
                      <a16:colId xmlns:a16="http://schemas.microsoft.com/office/drawing/2014/main" val="3012417241"/>
                    </a:ext>
                  </a:extLst>
                </a:gridCol>
                <a:gridCol w="455151">
                  <a:extLst>
                    <a:ext uri="{9D8B030D-6E8A-4147-A177-3AD203B41FA5}">
                      <a16:colId xmlns:a16="http://schemas.microsoft.com/office/drawing/2014/main" val="2367849165"/>
                    </a:ext>
                  </a:extLst>
                </a:gridCol>
                <a:gridCol w="455151">
                  <a:extLst>
                    <a:ext uri="{9D8B030D-6E8A-4147-A177-3AD203B41FA5}">
                      <a16:colId xmlns:a16="http://schemas.microsoft.com/office/drawing/2014/main" val="3667678671"/>
                    </a:ext>
                  </a:extLst>
                </a:gridCol>
                <a:gridCol w="455151">
                  <a:extLst>
                    <a:ext uri="{9D8B030D-6E8A-4147-A177-3AD203B41FA5}">
                      <a16:colId xmlns:a16="http://schemas.microsoft.com/office/drawing/2014/main" val="509929740"/>
                    </a:ext>
                  </a:extLst>
                </a:gridCol>
                <a:gridCol w="455151">
                  <a:extLst>
                    <a:ext uri="{9D8B030D-6E8A-4147-A177-3AD203B41FA5}">
                      <a16:colId xmlns:a16="http://schemas.microsoft.com/office/drawing/2014/main" val="2286487947"/>
                    </a:ext>
                  </a:extLst>
                </a:gridCol>
                <a:gridCol w="455151">
                  <a:extLst>
                    <a:ext uri="{9D8B030D-6E8A-4147-A177-3AD203B41FA5}">
                      <a16:colId xmlns:a16="http://schemas.microsoft.com/office/drawing/2014/main" val="4134033808"/>
                    </a:ext>
                  </a:extLst>
                </a:gridCol>
                <a:gridCol w="455151">
                  <a:extLst>
                    <a:ext uri="{9D8B030D-6E8A-4147-A177-3AD203B41FA5}">
                      <a16:colId xmlns:a16="http://schemas.microsoft.com/office/drawing/2014/main" val="3187068067"/>
                    </a:ext>
                  </a:extLst>
                </a:gridCol>
                <a:gridCol w="455151">
                  <a:extLst>
                    <a:ext uri="{9D8B030D-6E8A-4147-A177-3AD203B41FA5}">
                      <a16:colId xmlns:a16="http://schemas.microsoft.com/office/drawing/2014/main" val="689140610"/>
                    </a:ext>
                  </a:extLst>
                </a:gridCol>
                <a:gridCol w="455151">
                  <a:extLst>
                    <a:ext uri="{9D8B030D-6E8A-4147-A177-3AD203B41FA5}">
                      <a16:colId xmlns:a16="http://schemas.microsoft.com/office/drawing/2014/main" val="2152919011"/>
                    </a:ext>
                  </a:extLst>
                </a:gridCol>
                <a:gridCol w="455151">
                  <a:extLst>
                    <a:ext uri="{9D8B030D-6E8A-4147-A177-3AD203B41FA5}">
                      <a16:colId xmlns:a16="http://schemas.microsoft.com/office/drawing/2014/main" val="3343550266"/>
                    </a:ext>
                  </a:extLst>
                </a:gridCol>
                <a:gridCol w="455151">
                  <a:extLst>
                    <a:ext uri="{9D8B030D-6E8A-4147-A177-3AD203B41FA5}">
                      <a16:colId xmlns:a16="http://schemas.microsoft.com/office/drawing/2014/main" val="1392218135"/>
                    </a:ext>
                  </a:extLst>
                </a:gridCol>
                <a:gridCol w="455151">
                  <a:extLst>
                    <a:ext uri="{9D8B030D-6E8A-4147-A177-3AD203B41FA5}">
                      <a16:colId xmlns:a16="http://schemas.microsoft.com/office/drawing/2014/main" val="1694239896"/>
                    </a:ext>
                  </a:extLst>
                </a:gridCol>
                <a:gridCol w="455151">
                  <a:extLst>
                    <a:ext uri="{9D8B030D-6E8A-4147-A177-3AD203B41FA5}">
                      <a16:colId xmlns:a16="http://schemas.microsoft.com/office/drawing/2014/main" val="2366773283"/>
                    </a:ext>
                  </a:extLst>
                </a:gridCol>
                <a:gridCol w="455151">
                  <a:extLst>
                    <a:ext uri="{9D8B030D-6E8A-4147-A177-3AD203B41FA5}">
                      <a16:colId xmlns:a16="http://schemas.microsoft.com/office/drawing/2014/main" val="4288418411"/>
                    </a:ext>
                  </a:extLst>
                </a:gridCol>
                <a:gridCol w="455151">
                  <a:extLst>
                    <a:ext uri="{9D8B030D-6E8A-4147-A177-3AD203B41FA5}">
                      <a16:colId xmlns:a16="http://schemas.microsoft.com/office/drawing/2014/main" val="2551594290"/>
                    </a:ext>
                  </a:extLst>
                </a:gridCol>
                <a:gridCol w="455151">
                  <a:extLst>
                    <a:ext uri="{9D8B030D-6E8A-4147-A177-3AD203B41FA5}">
                      <a16:colId xmlns:a16="http://schemas.microsoft.com/office/drawing/2014/main" val="246259225"/>
                    </a:ext>
                  </a:extLst>
                </a:gridCol>
                <a:gridCol w="455151">
                  <a:extLst>
                    <a:ext uri="{9D8B030D-6E8A-4147-A177-3AD203B41FA5}">
                      <a16:colId xmlns:a16="http://schemas.microsoft.com/office/drawing/2014/main" val="2685803105"/>
                    </a:ext>
                  </a:extLst>
                </a:gridCol>
              </a:tblGrid>
              <a:tr h="1880889">
                <a:tc>
                  <a:txBody>
                    <a:bodyPr/>
                    <a:lstStyle/>
                    <a:p>
                      <a:pPr algn="l" fontAlgn="b"/>
                      <a:r>
                        <a:rPr lang="en-US" sz="1000" u="none" strike="noStrike">
                          <a:effectLst/>
                          <a:latin typeface="Century Gothic" panose="020B0502020202020204" pitchFamily="34" charset="0"/>
                        </a:rPr>
                        <a:t> </a:t>
                      </a:r>
                      <a:endParaRPr lang="en-US" sz="1050" b="0" i="0" u="none" strike="noStrike">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100" u="none" strike="noStrike" dirty="0">
                          <a:effectLst/>
                          <a:latin typeface="Century Gothic" panose="020B0502020202020204" pitchFamily="34" charset="0"/>
                        </a:rPr>
                        <a:t>  Executive Sponsor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Project Sponsor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Steering Committee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Advisory Committee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Project Manager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Tech Lead</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Functional Lead</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SME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Project Team Manager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Developer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Administrative Support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Business Analyst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Role 4</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Consultant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PMO</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3</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4</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extLst>
                  <a:ext uri="{0D108BD9-81ED-4DB2-BD59-A6C34878D82A}">
                    <a16:rowId xmlns:a16="http://schemas.microsoft.com/office/drawing/2014/main" val="2064995599"/>
                  </a:ext>
                </a:extLst>
              </a:tr>
              <a:tr h="423551">
                <a:tc>
                  <a:txBody>
                    <a:bodyPr/>
                    <a:lstStyle/>
                    <a:p>
                      <a:pPr algn="l" fontAlgn="ctr"/>
                      <a:r>
                        <a:rPr lang="en-US" sz="1000" u="none" strike="noStrike">
                          <a:effectLst/>
                          <a:latin typeface="Century Gothic" panose="020B0502020202020204" pitchFamily="34" charset="0"/>
                        </a:rPr>
                        <a:t> </a:t>
                      </a:r>
                      <a:endParaRPr lang="en-US" sz="1000" b="1" i="0" u="none" strike="noStrike">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000" u="none" strike="noStrike">
                          <a:effectLst/>
                          <a:latin typeface="Century Gothic" panose="020B0502020202020204" pitchFamily="34" charset="0"/>
                        </a:rPr>
                        <a:t> </a:t>
                      </a:r>
                      <a:endParaRPr lang="en-US" sz="1000" b="1" i="0" u="none" strike="noStrike">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l" fontAlgn="ctr"/>
                      <a:r>
                        <a:rPr lang="en-US" sz="1400" u="none" strike="noStrike" dirty="0">
                          <a:effectLst/>
                          <a:latin typeface="Century Gothic" panose="020B0502020202020204" pitchFamily="34" charset="0"/>
                        </a:rPr>
                        <a:t>Project Leadership</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Project Team Members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7EEB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Project Sub-Teams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2F0D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External Resources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8992998"/>
                  </a:ext>
                </a:extLst>
              </a:tr>
              <a:tr h="518881">
                <a:tc gridSpan="2">
                  <a:txBody>
                    <a:bodyPr/>
                    <a:lstStyle/>
                    <a:p>
                      <a:pPr algn="l" fontAlgn="ctr"/>
                      <a:r>
                        <a:rPr lang="en-US" sz="1100" b="0" i="0" u="none" strike="noStrike">
                          <a:solidFill>
                            <a:srgbClr val="000000"/>
                          </a:solidFill>
                          <a:effectLst/>
                          <a:latin typeface="Century Gothic" panose="020B0502020202020204" pitchFamily="34" charset="0"/>
                        </a:rPr>
                        <a:t>Perform Change Management</a:t>
                      </a:r>
                    </a:p>
                  </a:txBody>
                  <a:tcPr marL="571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R</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A</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A</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A</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730204531"/>
                  </a:ext>
                </a:extLst>
              </a:tr>
            </a:tbl>
          </a:graphicData>
        </a:graphic>
      </p:graphicFrame>
      <p:sp>
        <p:nvSpPr>
          <p:cNvPr id="34" name="TextBox 1">
            <a:extLst>
              <a:ext uri="{FF2B5EF4-FFF2-40B4-BE49-F238E27FC236}">
                <a16:creationId xmlns:a16="http://schemas.microsoft.com/office/drawing/2014/main" id="{45B7C33D-9891-136F-F51B-ECA4EE63B2BC}"/>
              </a:ext>
            </a:extLst>
          </p:cNvPr>
          <p:cNvSpPr txBox="1"/>
          <p:nvPr/>
        </p:nvSpPr>
        <p:spPr>
          <a:xfrm>
            <a:off x="300446" y="2589807"/>
            <a:ext cx="2159000" cy="1003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solidFill>
                  <a:schemeClr val="tx1">
                    <a:lumMod val="65000"/>
                    <a:lumOff val="35000"/>
                  </a:schemeClr>
                </a:solidFill>
                <a:latin typeface="Century Gothic" panose="020B0502020202020204" pitchFamily="34" charset="0"/>
              </a:rPr>
              <a:t>Project</a:t>
            </a:r>
          </a:p>
          <a:p>
            <a:r>
              <a:rPr lang="en-US" sz="2000" dirty="0">
                <a:solidFill>
                  <a:schemeClr val="tx1">
                    <a:lumMod val="65000"/>
                    <a:lumOff val="35000"/>
                  </a:schemeClr>
                </a:solidFill>
                <a:latin typeface="Century Gothic" panose="020B0502020202020204" pitchFamily="34" charset="0"/>
              </a:rPr>
              <a:t>Deliverable</a:t>
            </a:r>
          </a:p>
          <a:p>
            <a:r>
              <a:rPr lang="en-US" sz="2000" dirty="0">
                <a:solidFill>
                  <a:schemeClr val="tx1">
                    <a:lumMod val="65000"/>
                    <a:lumOff val="35000"/>
                  </a:schemeClr>
                </a:solidFill>
                <a:latin typeface="Century Gothic" panose="020B0502020202020204" pitchFamily="34" charset="0"/>
              </a:rPr>
              <a:t>or</a:t>
            </a:r>
            <a:r>
              <a:rPr lang="en-US" sz="2000" baseline="0" dirty="0">
                <a:solidFill>
                  <a:schemeClr val="tx1">
                    <a:lumMod val="65000"/>
                    <a:lumOff val="35000"/>
                  </a:schemeClr>
                </a:solidFill>
                <a:latin typeface="Century Gothic" panose="020B0502020202020204" pitchFamily="34" charset="0"/>
              </a:rPr>
              <a:t> Activity</a:t>
            </a:r>
            <a:endParaRPr lang="en-US" sz="20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1135138656"/>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12156</TotalTime>
  <Words>1070</Words>
  <Application>Microsoft Macintosh PowerPoint</Application>
  <PresentationFormat>Widescreen</PresentationFormat>
  <Paragraphs>587</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Heather Key</cp:lastModifiedBy>
  <cp:revision>23</cp:revision>
  <dcterms:created xsi:type="dcterms:W3CDTF">2022-05-22T18:55:25Z</dcterms:created>
  <dcterms:modified xsi:type="dcterms:W3CDTF">2022-06-14T18:27:14Z</dcterms:modified>
</cp:coreProperties>
</file>