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6/17/22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6/17/22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smartsheet.com/try-it?trp=10649&amp;utm_source=integrated+content&amp;utm_campaign=/content/project-timeline-templates&amp;utm_medium=Marketing+Project+Timeline+powerpoint+10649&amp;lpa=Marketing+Project+Timeline+powerpoint+10649&amp;lx=PFpZZjisDNTS-Ddigi3MyABAgeTPLDIL8TQRu558b7w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821273" y="411500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99742" y="2331672"/>
            <a:ext cx="1524040" cy="1524040"/>
            <a:chOff x="5370911" y="714784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23" name="Oval 22"/>
            <p:cNvSpPr/>
            <p:nvPr/>
          </p:nvSpPr>
          <p:spPr>
            <a:xfrm>
              <a:off x="5370911" y="714784"/>
              <a:ext cx="785390" cy="78539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5531687" y="875560"/>
              <a:ext cx="463840" cy="4638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MARKETING PROJECT TIMELINE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74627" y="2331672"/>
            <a:ext cx="1524040" cy="1524040"/>
            <a:chOff x="6038094" y="2163610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8" name="Oval 37"/>
            <p:cNvSpPr/>
            <p:nvPr/>
          </p:nvSpPr>
          <p:spPr>
            <a:xfrm>
              <a:off x="6038094" y="2163610"/>
              <a:ext cx="785390" cy="7853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6198870" y="2324386"/>
              <a:ext cx="463840" cy="463838"/>
            </a:xfrm>
            <a:prstGeom prst="ellipse">
              <a:avLst/>
            </a:prstGeom>
            <a:solidFill>
              <a:srgbClr val="5E91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364103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0" name="Oval 39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F0A62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021846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2" name="Oval 41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CE1D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104439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1</a:t>
            </a:r>
            <a:endParaRPr lang="en-US" sz="7200" b="1" dirty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triped Right Arrow 5"/>
          <p:cNvSpPr/>
          <p:nvPr/>
        </p:nvSpPr>
        <p:spPr>
          <a:xfrm>
            <a:off x="77636" y="278049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67865" y="299532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4449512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4" name="Oval 33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27869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7" name="Oval 36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F0A6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Striped Right Arrow 58"/>
          <p:cNvSpPr/>
          <p:nvPr/>
        </p:nvSpPr>
        <p:spPr>
          <a:xfrm>
            <a:off x="2021825" y="278049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112054" y="299532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</a:t>
            </a:r>
          </a:p>
        </p:txBody>
      </p:sp>
      <p:sp>
        <p:nvSpPr>
          <p:cNvPr id="62" name="Striped Right Arrow 61"/>
          <p:cNvSpPr/>
          <p:nvPr/>
        </p:nvSpPr>
        <p:spPr>
          <a:xfrm>
            <a:off x="3864036" y="277151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3954265" y="298634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</a:t>
            </a:r>
          </a:p>
        </p:txBody>
      </p:sp>
      <p:sp>
        <p:nvSpPr>
          <p:cNvPr id="65" name="Striped Right Arrow 64"/>
          <p:cNvSpPr/>
          <p:nvPr/>
        </p:nvSpPr>
        <p:spPr>
          <a:xfrm>
            <a:off x="5808225" y="277151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898454" y="298634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</a:t>
            </a:r>
          </a:p>
        </p:txBody>
      </p:sp>
      <p:sp>
        <p:nvSpPr>
          <p:cNvPr id="68" name="Striped Right Arrow 67"/>
          <p:cNvSpPr/>
          <p:nvPr/>
        </p:nvSpPr>
        <p:spPr>
          <a:xfrm>
            <a:off x="7781247" y="278664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7871476" y="300147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</a:t>
            </a:r>
          </a:p>
        </p:txBody>
      </p:sp>
      <p:sp>
        <p:nvSpPr>
          <p:cNvPr id="71" name="Striped Right Arrow 70"/>
          <p:cNvSpPr/>
          <p:nvPr/>
        </p:nvSpPr>
        <p:spPr>
          <a:xfrm>
            <a:off x="9757396" y="278664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9847625" y="300147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997680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878242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792520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8730656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671553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6</a:t>
            </a:r>
            <a:endParaRPr lang="en-US" sz="7200" b="1" dirty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47275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21273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 1 • 00/00/00 – 00/00/00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4581490" y="411500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4607492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581490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 2 • 00/00/00 – 00/00/00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8422628" y="356802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8345534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319532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 3 • 00/00/00 – 00/00/00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308620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334622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08620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 4 • 00/00/00 – 00/00/00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4068837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4094839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068837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 5 • 00/00/00 – 00/00/00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7806879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7832881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806879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 6 • 00/00/00 – 00/00/00</a:t>
            </a:r>
          </a:p>
        </p:txBody>
      </p:sp>
      <p:pic>
        <p:nvPicPr>
          <p:cNvPr id="9" name="Рисунок 8">
            <a:hlinkClick r:id="rId2"/>
            <a:extLst>
              <a:ext uri="{FF2B5EF4-FFF2-40B4-BE49-F238E27FC236}">
                <a16:creationId xmlns:a16="http://schemas.microsoft.com/office/drawing/2014/main" id="{12BB0991-0A96-442C-95D0-1014C8E656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0348" y="31399"/>
            <a:ext cx="2135344" cy="296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theme/theme1.xml><?xml version="1.0" encoding="utf-8"?>
<a:theme xmlns:a="http://schemas.openxmlformats.org/drawingml/2006/main" name="IC-Marketing-Timeline-Template-PowerPoint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B1440AEF-595B-4B59-BC8E-3758C7F0A29C}" vid="{7040F07F-3916-48D6-ABA7-8314F9C61F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IC-Marketing-Timeline-Template-PowerPoint (1)</Template>
  <TotalTime>0</TotalTime>
  <Words>57</Words>
  <Application>Microsoft Macintosh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IC-Marketing-Timeline-Template-PowerPoint (1)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Key</dc:creator>
  <cp:lastModifiedBy>Heather Key</cp:lastModifiedBy>
  <cp:revision>2</cp:revision>
  <dcterms:created xsi:type="dcterms:W3CDTF">2022-06-16T23:34:02Z</dcterms:created>
  <dcterms:modified xsi:type="dcterms:W3CDTF">2022-06-17T17:42:37Z</dcterms:modified>
</cp:coreProperties>
</file>