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54" r:id="rId2"/>
    <p:sldId id="361" r:id="rId3"/>
    <p:sldId id="367" r:id="rId4"/>
    <p:sldId id="368" r:id="rId5"/>
    <p:sldId id="355"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3C9"/>
    <a:srgbClr val="12C2B7"/>
    <a:srgbClr val="D7EEB2"/>
    <a:srgbClr val="F3FEEC"/>
    <a:srgbClr val="F1FEE3"/>
    <a:srgbClr val="E6FDF3"/>
    <a:srgbClr val="E1F7ED"/>
    <a:srgbClr val="C2F0DF"/>
    <a:srgbClr val="EAEEF3"/>
    <a:srgbClr val="F7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86447"/>
  </p:normalViewPr>
  <p:slideViewPr>
    <p:cSldViewPr snapToGrid="0" snapToObjects="1">
      <p:cViewPr varScale="1">
        <p:scale>
          <a:sx n="128" d="100"/>
          <a:sy n="128" d="100"/>
        </p:scale>
        <p:origin x="55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7/19/22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7/19/22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7/19/22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7/19/22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www.smartsheet.com/try-it?trp=11448&amp;utm_source=integrated+content&amp;utm_campaign=/content/raci-templates-powerpoint&amp;utm_medium=RACI+Matrix+powerpoint+11448&amp;lpa=RACI+Matrix+powerpoint+11448&amp;lx=PFpZZjisDNTS-Ddigi3MyABAgeTPLDIL8TQRu558b7w" TargetMode="External"/><Relationship Id="rId12" Type="http://schemas.openxmlformats.org/officeDocument/2006/relationships/image" Target="../media/image10.png"/><Relationship Id="rId2" Type="http://schemas.openxmlformats.org/officeDocument/2006/relationships/image" Target="../media/image1.jp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18" Type="http://schemas.openxmlformats.org/officeDocument/2006/relationships/image" Target="../media/image5.svg"/><Relationship Id="rId3" Type="http://schemas.openxmlformats.org/officeDocument/2006/relationships/image" Target="../media/image7.png"/><Relationship Id="rId21"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10.png"/><Relationship Id="rId17" Type="http://schemas.openxmlformats.org/officeDocument/2006/relationships/image" Target="../media/image4.png"/><Relationship Id="rId2" Type="http://schemas.openxmlformats.org/officeDocument/2006/relationships/image" Target="../media/image1.jpg"/><Relationship Id="rId16" Type="http://schemas.openxmlformats.org/officeDocument/2006/relationships/image" Target="../media/image3.svg"/><Relationship Id="rId20" Type="http://schemas.openxmlformats.org/officeDocument/2006/relationships/image" Target="../media/image12.sv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6.svg"/><Relationship Id="rId15" Type="http://schemas.openxmlformats.org/officeDocument/2006/relationships/image" Target="../media/image2.png"/><Relationship Id="rId10" Type="http://schemas.openxmlformats.org/officeDocument/2006/relationships/image" Target="../media/image19.png"/><Relationship Id="rId19"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2.svg"/><Relationship Id="rId22"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image" Target="../media/image10.png"/><Relationship Id="rId17" Type="http://schemas.openxmlformats.org/officeDocument/2006/relationships/image" Target="../media/image25.png"/><Relationship Id="rId2" Type="http://schemas.openxmlformats.org/officeDocument/2006/relationships/image" Target="../media/image1.jp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6.svg"/><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1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image" Target="../media/image10.png"/><Relationship Id="rId17" Type="http://schemas.openxmlformats.org/officeDocument/2006/relationships/image" Target="../media/image24.png"/><Relationship Id="rId2" Type="http://schemas.openxmlformats.org/officeDocument/2006/relationships/image" Target="../media/image1.jp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6.svg"/><Relationship Id="rId15" Type="http://schemas.openxmlformats.org/officeDocument/2006/relationships/image" Target="../media/image26.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14.sv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23" name="Graphic 22">
            <a:extLst>
              <a:ext uri="{FF2B5EF4-FFF2-40B4-BE49-F238E27FC236}">
                <a16:creationId xmlns:a16="http://schemas.microsoft.com/office/drawing/2014/main" id="{FA55D576-8D25-3A59-202A-DED2D7365A4C}"/>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240617"/>
            <a:ext cx="984346" cy="984346"/>
          </a:xfrm>
          <a:prstGeom prst="rect">
            <a:avLst/>
          </a:prstGeom>
        </p:spPr>
      </p:pic>
      <p:pic>
        <p:nvPicPr>
          <p:cNvPr id="29" name="Graphic 28">
            <a:extLst>
              <a:ext uri="{FF2B5EF4-FFF2-40B4-BE49-F238E27FC236}">
                <a16:creationId xmlns:a16="http://schemas.microsoft.com/office/drawing/2014/main" id="{7349A670-D4A6-C5DB-89E4-326055BB6A0C}"/>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pic>
        <p:nvPicPr>
          <p:cNvPr id="4" name="Picture 3">
            <a:hlinkClick r:id="rId7"/>
            <a:extLst>
              <a:ext uri="{FF2B5EF4-FFF2-40B4-BE49-F238E27FC236}">
                <a16:creationId xmlns:a16="http://schemas.microsoft.com/office/drawing/2014/main" id="{4AEB8225-3AA8-AF48-AD51-3F5F53316D6B}"/>
              </a:ext>
            </a:extLst>
          </p:cNvPr>
          <p:cNvPicPr>
            <a:picLocks noChangeAspect="1"/>
          </p:cNvPicPr>
          <p:nvPr/>
        </p:nvPicPr>
        <p:blipFill>
          <a:blip r:embed="rId8"/>
          <a:stretch>
            <a:fillRect/>
          </a:stretch>
        </p:blipFill>
        <p:spPr>
          <a:xfrm>
            <a:off x="7812388" y="317165"/>
            <a:ext cx="3981589" cy="552547"/>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RACI MATRIX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411377" y="1720840"/>
            <a:ext cx="4436496" cy="2308324"/>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RACI </a:t>
            </a:r>
          </a:p>
          <a:p>
            <a:r>
              <a:rPr lang="en-US" sz="7200" dirty="0">
                <a:solidFill>
                  <a:schemeClr val="tx1">
                    <a:lumMod val="65000"/>
                    <a:lumOff val="35000"/>
                  </a:schemeClr>
                </a:solidFill>
                <a:latin typeface="Century Gothic" panose="020B0502020202020204" pitchFamily="34" charset="0"/>
              </a:rPr>
              <a:t>MATRIX</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5779571"/>
            <a:ext cx="8138087" cy="523220"/>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9"/>
          <a:stretch>
            <a:fillRect/>
          </a:stretch>
        </p:blipFill>
        <p:spPr>
          <a:xfrm>
            <a:off x="6223279" y="1225667"/>
            <a:ext cx="1234008" cy="1234008"/>
          </a:xfrm>
          <a:prstGeom prst="rect">
            <a:avLst/>
          </a:prstGeom>
        </p:spPr>
      </p:pic>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0"/>
          <a:stretch>
            <a:fillRect/>
          </a:stretch>
        </p:blipFill>
        <p:spPr>
          <a:xfrm>
            <a:off x="6223279" y="2537967"/>
            <a:ext cx="1234008" cy="1234008"/>
          </a:xfrm>
          <a:prstGeom prst="rect">
            <a:avLst/>
          </a:prstGeom>
        </p:spPr>
      </p:pic>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11"/>
          <a:stretch>
            <a:fillRect/>
          </a:stretch>
        </p:blipFill>
        <p:spPr>
          <a:xfrm>
            <a:off x="6223279" y="3850267"/>
            <a:ext cx="1234008" cy="1234008"/>
          </a:xfrm>
          <a:prstGeom prst="rect">
            <a:avLst/>
          </a:prstGeom>
        </p:spPr>
      </p:pic>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6223279" y="5162567"/>
            <a:ext cx="1234008" cy="1234008"/>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7520135" y="1474126"/>
            <a:ext cx="4722954" cy="707886"/>
          </a:xfrm>
          <a:prstGeom prst="rect">
            <a:avLst/>
          </a:prstGeom>
          <a:noFill/>
        </p:spPr>
        <p:txBody>
          <a:bodyPr wrap="square" rtlCol="0">
            <a:spAutoFit/>
          </a:bodyPr>
          <a:lstStyle/>
          <a:p>
            <a:r>
              <a:rPr lang="en-US" sz="4000" spc="300" dirty="0">
                <a:solidFill>
                  <a:srgbClr val="C524CE"/>
                </a:solidFill>
                <a:latin typeface="Century Gothic" panose="020B0502020202020204" pitchFamily="34" charset="0"/>
              </a:rPr>
              <a:t>RESPONSIBLE</a:t>
            </a:r>
          </a:p>
        </p:txBody>
      </p:sp>
      <p:sp>
        <p:nvSpPr>
          <p:cNvPr id="18" name="TextBox 17">
            <a:extLst>
              <a:ext uri="{FF2B5EF4-FFF2-40B4-BE49-F238E27FC236}">
                <a16:creationId xmlns:a16="http://schemas.microsoft.com/office/drawing/2014/main" id="{1ECF7B09-295E-295E-5B15-7EC0B4824531}"/>
              </a:ext>
            </a:extLst>
          </p:cNvPr>
          <p:cNvSpPr txBox="1"/>
          <p:nvPr/>
        </p:nvSpPr>
        <p:spPr>
          <a:xfrm>
            <a:off x="7520135" y="2786426"/>
            <a:ext cx="4722954" cy="707886"/>
          </a:xfrm>
          <a:prstGeom prst="rect">
            <a:avLst/>
          </a:prstGeom>
          <a:noFill/>
        </p:spPr>
        <p:txBody>
          <a:bodyPr wrap="square" rtlCol="0">
            <a:spAutoFit/>
          </a:bodyPr>
          <a:lstStyle/>
          <a:p>
            <a:r>
              <a:rPr lang="en-US" sz="4000" spc="300" dirty="0">
                <a:solidFill>
                  <a:srgbClr val="FF0000"/>
                </a:solidFill>
                <a:latin typeface="Century Gothic" panose="020B0502020202020204" pitchFamily="34" charset="0"/>
              </a:rPr>
              <a:t>ACCOUNTABLE</a:t>
            </a:r>
          </a:p>
        </p:txBody>
      </p:sp>
      <p:sp>
        <p:nvSpPr>
          <p:cNvPr id="19" name="TextBox 18">
            <a:extLst>
              <a:ext uri="{FF2B5EF4-FFF2-40B4-BE49-F238E27FC236}">
                <a16:creationId xmlns:a16="http://schemas.microsoft.com/office/drawing/2014/main" id="{7A07CFED-5F60-7FF1-4FC9-7C1769DF92F6}"/>
              </a:ext>
            </a:extLst>
          </p:cNvPr>
          <p:cNvSpPr txBox="1"/>
          <p:nvPr/>
        </p:nvSpPr>
        <p:spPr>
          <a:xfrm>
            <a:off x="7516367" y="4098726"/>
            <a:ext cx="4722954" cy="707886"/>
          </a:xfrm>
          <a:prstGeom prst="rect">
            <a:avLst/>
          </a:prstGeom>
          <a:noFill/>
        </p:spPr>
        <p:txBody>
          <a:bodyPr wrap="square" rtlCol="0">
            <a:spAutoFit/>
          </a:bodyPr>
          <a:lstStyle/>
          <a:p>
            <a:r>
              <a:rPr lang="en-US" sz="4000" spc="300" dirty="0">
                <a:solidFill>
                  <a:srgbClr val="13C9BE"/>
                </a:solidFill>
                <a:latin typeface="Century Gothic" panose="020B0502020202020204" pitchFamily="34" charset="0"/>
              </a:rPr>
              <a:t>CONSULTED</a:t>
            </a:r>
          </a:p>
        </p:txBody>
      </p:sp>
      <p:sp>
        <p:nvSpPr>
          <p:cNvPr id="20" name="TextBox 19">
            <a:extLst>
              <a:ext uri="{FF2B5EF4-FFF2-40B4-BE49-F238E27FC236}">
                <a16:creationId xmlns:a16="http://schemas.microsoft.com/office/drawing/2014/main" id="{2CCC8ACA-D8AE-7C84-431B-B9723C817D97}"/>
              </a:ext>
            </a:extLst>
          </p:cNvPr>
          <p:cNvSpPr txBox="1"/>
          <p:nvPr/>
        </p:nvSpPr>
        <p:spPr>
          <a:xfrm>
            <a:off x="7516367" y="5411026"/>
            <a:ext cx="4722954" cy="707886"/>
          </a:xfrm>
          <a:prstGeom prst="rect">
            <a:avLst/>
          </a:prstGeom>
          <a:noFill/>
        </p:spPr>
        <p:txBody>
          <a:bodyPr wrap="square" rtlCol="0">
            <a:spAutoFit/>
          </a:bodyPr>
          <a:lstStyle/>
          <a:p>
            <a:r>
              <a:rPr lang="en-US" sz="4000" spc="300" dirty="0">
                <a:solidFill>
                  <a:srgbClr val="FFA800"/>
                </a:solidFill>
                <a:latin typeface="Century Gothic" panose="020B0502020202020204" pitchFamily="34" charset="0"/>
              </a:rPr>
              <a:t>INFORMED</a:t>
            </a:r>
          </a:p>
        </p:txBody>
      </p:sp>
      <p:pic>
        <p:nvPicPr>
          <p:cNvPr id="36" name="Graphic 35">
            <a:extLst>
              <a:ext uri="{FF2B5EF4-FFF2-40B4-BE49-F238E27FC236}">
                <a16:creationId xmlns:a16="http://schemas.microsoft.com/office/drawing/2014/main" id="{027DF61D-E447-4E54-8F90-EBDAE66FD128}"/>
              </a:ext>
            </a:extLst>
          </p:cNvPr>
          <p:cNvPicPr>
            <a:picLocks noChangeAspect="1"/>
          </p:cNvPicPr>
          <p:nvPr/>
        </p:nvPicPr>
        <p:blipFill>
          <a:blip r:embed="rId13">
            <a:alphaModFix amt="70000"/>
            <a:extLst>
              <a:ext uri="{96DAC541-7B7A-43D3-8B79-37D633B846F1}">
                <asvg:svgBlip xmlns:asvg="http://schemas.microsoft.com/office/drawing/2016/SVG/main" r:embed="rId14"/>
              </a:ext>
            </a:extLst>
          </a:blip>
          <a:stretch>
            <a:fillRect/>
          </a:stretch>
        </p:blipFill>
        <p:spPr>
          <a:xfrm>
            <a:off x="5008195" y="5510378"/>
            <a:ext cx="984346" cy="984346"/>
          </a:xfrm>
          <a:prstGeom prst="rect">
            <a:avLst/>
          </a:prstGeom>
        </p:spPr>
      </p:pic>
      <p:pic>
        <p:nvPicPr>
          <p:cNvPr id="8" name="Graphic 7">
            <a:extLst>
              <a:ext uri="{FF2B5EF4-FFF2-40B4-BE49-F238E27FC236}">
                <a16:creationId xmlns:a16="http://schemas.microsoft.com/office/drawing/2014/main" id="{56A1D48F-A0EE-C887-2987-95CA77EE6C2F}"/>
              </a:ext>
            </a:extLst>
          </p:cNvPr>
          <p:cNvPicPr>
            <a:picLocks noChangeAspect="1"/>
          </p:cNvPicPr>
          <p:nvPr/>
        </p:nvPicPr>
        <p:blipFill>
          <a:blip r:embed="rId15">
            <a:alphaModFix amt="50000"/>
            <a:extLst>
              <a:ext uri="{96DAC541-7B7A-43D3-8B79-37D633B846F1}">
                <asvg:svgBlip xmlns:asvg="http://schemas.microsoft.com/office/drawing/2016/SVG/main" r:embed="rId16"/>
              </a:ext>
            </a:extLst>
          </a:blip>
          <a:stretch>
            <a:fillRect/>
          </a:stretch>
        </p:blipFill>
        <p:spPr>
          <a:xfrm>
            <a:off x="4003268" y="1210259"/>
            <a:ext cx="1497100" cy="1497100"/>
          </a:xfrm>
          <a:prstGeom prst="rect">
            <a:avLst/>
          </a:prstGeom>
        </p:spPr>
      </p:pic>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bstract white geometric texture">
            <a:extLst>
              <a:ext uri="{FF2B5EF4-FFF2-40B4-BE49-F238E27FC236}">
                <a16:creationId xmlns:a16="http://schemas.microsoft.com/office/drawing/2014/main" id="{47D9DE57-8949-AA1C-84A3-81EC34CFF75A}"/>
              </a:ext>
            </a:extLst>
          </p:cNvPr>
          <p:cNvPicPr>
            <a:picLocks noChangeAspect="1"/>
          </p:cNvPicPr>
          <p:nvPr/>
        </p:nvPicPr>
        <p:blipFill>
          <a:blip r:embed="rId2">
            <a:alphaModFix amt="50000"/>
          </a:blip>
          <a:stretch>
            <a:fillRect/>
          </a:stretch>
        </p:blipFill>
        <p:spPr>
          <a:xfrm>
            <a:off x="-11373" y="0"/>
            <a:ext cx="12203371" cy="6858000"/>
          </a:xfrm>
          <a:prstGeom prst="rect">
            <a:avLst/>
          </a:prstGeom>
        </p:spPr>
      </p:pic>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sp>
        <p:nvSpPr>
          <p:cNvPr id="54" name="TextBox 1">
            <a:extLst>
              <a:ext uri="{FF2B5EF4-FFF2-40B4-BE49-F238E27FC236}">
                <a16:creationId xmlns:a16="http://schemas.microsoft.com/office/drawing/2014/main" id="{B028F4FA-BF00-4766-5AF3-58C7A216F1B2}"/>
              </a:ext>
            </a:extLst>
          </p:cNvPr>
          <p:cNvSpPr txBox="1"/>
          <p:nvPr/>
        </p:nvSpPr>
        <p:spPr>
          <a:xfrm>
            <a:off x="432387" y="1156782"/>
            <a:ext cx="2159000"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a:t>
            </a:r>
          </a:p>
        </p:txBody>
      </p:sp>
      <p:graphicFrame>
        <p:nvGraphicFramePr>
          <p:cNvPr id="56" name="Table 55">
            <a:extLst>
              <a:ext uri="{FF2B5EF4-FFF2-40B4-BE49-F238E27FC236}">
                <a16:creationId xmlns:a16="http://schemas.microsoft.com/office/drawing/2014/main" id="{8E2BF601-A161-D6CC-FDC1-E54A78034EFC}"/>
              </a:ext>
            </a:extLst>
          </p:cNvPr>
          <p:cNvGraphicFramePr>
            <a:graphicFrameLocks noGrp="1"/>
          </p:cNvGraphicFramePr>
          <p:nvPr>
            <p:extLst>
              <p:ext uri="{D42A27DB-BD31-4B8C-83A1-F6EECF244321}">
                <p14:modId xmlns:p14="http://schemas.microsoft.com/office/powerpoint/2010/main" val="1712042662"/>
              </p:ext>
            </p:extLst>
          </p:nvPr>
        </p:nvGraphicFramePr>
        <p:xfrm>
          <a:off x="432384" y="1478513"/>
          <a:ext cx="3383280" cy="118872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1188720">
                <a:tc>
                  <a:txBody>
                    <a:bodyPr/>
                    <a:lstStyle/>
                    <a:p>
                      <a:pPr algn="l" fontAlgn="ctr"/>
                      <a:r>
                        <a:rPr lang="en-US" sz="2200" b="0" i="0" u="none" strike="noStrike" dirty="0">
                          <a:solidFill>
                            <a:srgbClr val="000000"/>
                          </a:solidFill>
                          <a:effectLst/>
                          <a:latin typeface="Century Gothic" panose="020B0502020202020204" pitchFamily="34" charset="0"/>
                        </a:rPr>
                        <a:t>Mission to Complete </a:t>
                      </a:r>
                    </a:p>
                    <a:p>
                      <a:pPr algn="l" fontAlgn="ctr"/>
                      <a:r>
                        <a:rPr lang="en-US" sz="2200" b="0" i="0" u="none" strike="noStrike" dirty="0">
                          <a:solidFill>
                            <a:srgbClr val="000000"/>
                          </a:solidFill>
                          <a:effectLst/>
                          <a:latin typeface="Century Gothic" panose="020B0502020202020204" pitchFamily="34" charset="0"/>
                        </a:rPr>
                        <a:t>the Thing We Need </a:t>
                      </a:r>
                    </a:p>
                    <a:p>
                      <a:pPr algn="l" fontAlgn="ctr"/>
                      <a:r>
                        <a:rPr lang="en-US" sz="2200" b="0" i="0" u="none" strike="noStrike" dirty="0">
                          <a:solidFill>
                            <a:srgbClr val="000000"/>
                          </a:solidFill>
                          <a:effectLst/>
                          <a:latin typeface="Century Gothic" panose="020B0502020202020204" pitchFamily="34" charset="0"/>
                        </a:rPr>
                        <a:t>to Do</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57" name="TextBox 1">
            <a:extLst>
              <a:ext uri="{FF2B5EF4-FFF2-40B4-BE49-F238E27FC236}">
                <a16:creationId xmlns:a16="http://schemas.microsoft.com/office/drawing/2014/main" id="{0F783D1E-C8F1-CAF4-28B8-51B0366019F2}"/>
              </a:ext>
            </a:extLst>
          </p:cNvPr>
          <p:cNvSpPr txBox="1"/>
          <p:nvPr/>
        </p:nvSpPr>
        <p:spPr>
          <a:xfrm>
            <a:off x="432386" y="291231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 MANAGER</a:t>
            </a:r>
          </a:p>
        </p:txBody>
      </p:sp>
      <p:graphicFrame>
        <p:nvGraphicFramePr>
          <p:cNvPr id="58" name="Table 57">
            <a:extLst>
              <a:ext uri="{FF2B5EF4-FFF2-40B4-BE49-F238E27FC236}">
                <a16:creationId xmlns:a16="http://schemas.microsoft.com/office/drawing/2014/main" id="{D08B75DF-32E8-FEBD-4C79-A881D80978A0}"/>
              </a:ext>
            </a:extLst>
          </p:cNvPr>
          <p:cNvGraphicFramePr>
            <a:graphicFrameLocks noGrp="1"/>
          </p:cNvGraphicFramePr>
          <p:nvPr>
            <p:extLst>
              <p:ext uri="{D42A27DB-BD31-4B8C-83A1-F6EECF244321}">
                <p14:modId xmlns:p14="http://schemas.microsoft.com/office/powerpoint/2010/main" val="4254157055"/>
              </p:ext>
            </p:extLst>
          </p:nvPr>
        </p:nvGraphicFramePr>
        <p:xfrm>
          <a:off x="432384" y="323404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Nelle Porter</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0" name="TextBox 1">
            <a:extLst>
              <a:ext uri="{FF2B5EF4-FFF2-40B4-BE49-F238E27FC236}">
                <a16:creationId xmlns:a16="http://schemas.microsoft.com/office/drawing/2014/main" id="{CD43D8C5-F889-AEE2-1A91-A127E2B0067B}"/>
              </a:ext>
            </a:extLst>
          </p:cNvPr>
          <p:cNvSpPr txBox="1"/>
          <p:nvPr/>
        </p:nvSpPr>
        <p:spPr>
          <a:xfrm>
            <a:off x="432385" y="3965417"/>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BUDGET</a:t>
            </a:r>
          </a:p>
        </p:txBody>
      </p:sp>
      <p:graphicFrame>
        <p:nvGraphicFramePr>
          <p:cNvPr id="61" name="Table 60">
            <a:extLst>
              <a:ext uri="{FF2B5EF4-FFF2-40B4-BE49-F238E27FC236}">
                <a16:creationId xmlns:a16="http://schemas.microsoft.com/office/drawing/2014/main" id="{DECBB612-78FD-31FC-91BA-3CE0EC6C2CE6}"/>
              </a:ext>
            </a:extLst>
          </p:cNvPr>
          <p:cNvGraphicFramePr>
            <a:graphicFrameLocks noGrp="1"/>
          </p:cNvGraphicFramePr>
          <p:nvPr>
            <p:extLst>
              <p:ext uri="{D42A27DB-BD31-4B8C-83A1-F6EECF244321}">
                <p14:modId xmlns:p14="http://schemas.microsoft.com/office/powerpoint/2010/main" val="1389223316"/>
              </p:ext>
            </p:extLst>
          </p:nvPr>
        </p:nvGraphicFramePr>
        <p:xfrm>
          <a:off x="432383" y="4287148"/>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$82,500</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3" name="TextBox 1">
            <a:extLst>
              <a:ext uri="{FF2B5EF4-FFF2-40B4-BE49-F238E27FC236}">
                <a16:creationId xmlns:a16="http://schemas.microsoft.com/office/drawing/2014/main" id="{F7FCB829-CCAA-1707-91D8-2C30223BC935}"/>
              </a:ext>
            </a:extLst>
          </p:cNvPr>
          <p:cNvSpPr txBox="1"/>
          <p:nvPr/>
        </p:nvSpPr>
        <p:spPr>
          <a:xfrm>
            <a:off x="432382" y="501073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DUE DATE</a:t>
            </a:r>
          </a:p>
        </p:txBody>
      </p:sp>
      <p:graphicFrame>
        <p:nvGraphicFramePr>
          <p:cNvPr id="64" name="Table 63">
            <a:extLst>
              <a:ext uri="{FF2B5EF4-FFF2-40B4-BE49-F238E27FC236}">
                <a16:creationId xmlns:a16="http://schemas.microsoft.com/office/drawing/2014/main" id="{90C777BF-ABE5-5CDE-3435-137982A58C2B}"/>
              </a:ext>
            </a:extLst>
          </p:cNvPr>
          <p:cNvGraphicFramePr>
            <a:graphicFrameLocks noGrp="1"/>
          </p:cNvGraphicFramePr>
          <p:nvPr>
            <p:extLst>
              <p:ext uri="{D42A27DB-BD31-4B8C-83A1-F6EECF244321}">
                <p14:modId xmlns:p14="http://schemas.microsoft.com/office/powerpoint/2010/main" val="1961394381"/>
              </p:ext>
            </p:extLst>
          </p:nvPr>
        </p:nvGraphicFramePr>
        <p:xfrm>
          <a:off x="432380" y="533246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Tuesday, 00/00/0000</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pic>
        <p:nvPicPr>
          <p:cNvPr id="48" name="Graphic 47">
            <a:extLst>
              <a:ext uri="{FF2B5EF4-FFF2-40B4-BE49-F238E27FC236}">
                <a16:creationId xmlns:a16="http://schemas.microsoft.com/office/drawing/2014/main" id="{00BB8F0D-3E81-3CAB-8E31-F1122B3708E6}"/>
              </a:ext>
            </a:extLst>
          </p:cNvPr>
          <p:cNvPicPr>
            <a:picLocks noChangeAspect="1"/>
          </p:cNvPicPr>
          <p:nvPr/>
        </p:nvPicPr>
        <p:blipFill>
          <a:blip r:embed="rId15">
            <a:alphaModFix amt="60000"/>
            <a:extLst>
              <a:ext uri="{96DAC541-7B7A-43D3-8B79-37D633B846F1}">
                <asvg:svgBlip xmlns:asvg="http://schemas.microsoft.com/office/drawing/2016/SVG/main" r:embed="rId16"/>
              </a:ext>
            </a:extLst>
          </a:blip>
          <a:stretch>
            <a:fillRect/>
          </a:stretch>
        </p:blipFill>
        <p:spPr>
          <a:xfrm>
            <a:off x="4162134" y="3740162"/>
            <a:ext cx="984346" cy="984346"/>
          </a:xfrm>
          <a:prstGeom prst="rect">
            <a:avLst/>
          </a:prstGeom>
        </p:spPr>
      </p:pic>
      <p:pic>
        <p:nvPicPr>
          <p:cNvPr id="49" name="Graphic 48">
            <a:extLst>
              <a:ext uri="{FF2B5EF4-FFF2-40B4-BE49-F238E27FC236}">
                <a16:creationId xmlns:a16="http://schemas.microsoft.com/office/drawing/2014/main" id="{726E98DA-0C41-BF15-F1A9-8248D1D30793}"/>
              </a:ext>
            </a:extLst>
          </p:cNvPr>
          <p:cNvPicPr>
            <a:picLocks noChangeAspect="1"/>
          </p:cNvPicPr>
          <p:nvPr/>
        </p:nvPicPr>
        <p:blipFill>
          <a:blip r:embed="rId17">
            <a:alphaModFix amt="40000"/>
            <a:extLst>
              <a:ext uri="{96DAC541-7B7A-43D3-8B79-37D633B846F1}">
                <asvg:svgBlip xmlns:asvg="http://schemas.microsoft.com/office/drawing/2016/SVG/main" r:embed="rId18"/>
              </a:ext>
            </a:extLst>
          </a:blip>
          <a:stretch>
            <a:fillRect/>
          </a:stretch>
        </p:blipFill>
        <p:spPr>
          <a:xfrm>
            <a:off x="5209328" y="2575450"/>
            <a:ext cx="1234008" cy="1234008"/>
          </a:xfrm>
          <a:prstGeom prst="rect">
            <a:avLst/>
          </a:prstGeom>
        </p:spPr>
      </p:pic>
      <p:pic>
        <p:nvPicPr>
          <p:cNvPr id="55" name="Picture 54" descr="Icon&#10;&#10;Description automatically generated">
            <a:extLst>
              <a:ext uri="{FF2B5EF4-FFF2-40B4-BE49-F238E27FC236}">
                <a16:creationId xmlns:a16="http://schemas.microsoft.com/office/drawing/2014/main" id="{0DD3F638-A5D0-9D22-C501-10A1E89EF785}"/>
              </a:ext>
            </a:extLst>
          </p:cNvPr>
          <p:cNvPicPr>
            <a:picLocks noChangeAspect="1"/>
          </p:cNvPicPr>
          <p:nvPr/>
        </p:nvPicPr>
        <p:blipFill>
          <a:blip r:embed="rId3"/>
          <a:stretch>
            <a:fillRect/>
          </a:stretch>
        </p:blipFill>
        <p:spPr>
          <a:xfrm>
            <a:off x="6223279" y="725212"/>
            <a:ext cx="1234008" cy="1234008"/>
          </a:xfrm>
          <a:prstGeom prst="rect">
            <a:avLst/>
          </a:prstGeom>
        </p:spPr>
      </p:pic>
      <p:pic>
        <p:nvPicPr>
          <p:cNvPr id="59" name="Picture 58" descr="A picture containing text, sign, outdoor, clipart&#10;&#10;Description automatically generated">
            <a:extLst>
              <a:ext uri="{FF2B5EF4-FFF2-40B4-BE49-F238E27FC236}">
                <a16:creationId xmlns:a16="http://schemas.microsoft.com/office/drawing/2014/main" id="{8A14992A-541C-5B80-E64E-AFFFC7060818}"/>
              </a:ext>
            </a:extLst>
          </p:cNvPr>
          <p:cNvPicPr>
            <a:picLocks noChangeAspect="1"/>
          </p:cNvPicPr>
          <p:nvPr/>
        </p:nvPicPr>
        <p:blipFill>
          <a:blip r:embed="rId9"/>
          <a:stretch>
            <a:fillRect/>
          </a:stretch>
        </p:blipFill>
        <p:spPr>
          <a:xfrm>
            <a:off x="6223279" y="2037512"/>
            <a:ext cx="1234008" cy="1234008"/>
          </a:xfrm>
          <a:prstGeom prst="rect">
            <a:avLst/>
          </a:prstGeom>
        </p:spPr>
      </p:pic>
      <p:pic>
        <p:nvPicPr>
          <p:cNvPr id="62" name="Picture 61" descr="Icon&#10;&#10;Description automatically generated">
            <a:extLst>
              <a:ext uri="{FF2B5EF4-FFF2-40B4-BE49-F238E27FC236}">
                <a16:creationId xmlns:a16="http://schemas.microsoft.com/office/drawing/2014/main" id="{A609A6BC-5167-30D6-B80A-B9EA7185DD53}"/>
              </a:ext>
            </a:extLst>
          </p:cNvPr>
          <p:cNvPicPr>
            <a:picLocks noChangeAspect="1"/>
          </p:cNvPicPr>
          <p:nvPr/>
        </p:nvPicPr>
        <p:blipFill>
          <a:blip r:embed="rId6"/>
          <a:stretch>
            <a:fillRect/>
          </a:stretch>
        </p:blipFill>
        <p:spPr>
          <a:xfrm>
            <a:off x="6223279" y="3349812"/>
            <a:ext cx="1234008" cy="1234008"/>
          </a:xfrm>
          <a:prstGeom prst="rect">
            <a:avLst/>
          </a:prstGeom>
        </p:spPr>
      </p:pic>
      <p:pic>
        <p:nvPicPr>
          <p:cNvPr id="65" name="Picture 64" descr="Icon&#10;&#10;Description automatically generated">
            <a:extLst>
              <a:ext uri="{FF2B5EF4-FFF2-40B4-BE49-F238E27FC236}">
                <a16:creationId xmlns:a16="http://schemas.microsoft.com/office/drawing/2014/main" id="{58EFEE15-F796-17E7-5AB1-65A3A51D7A9C}"/>
              </a:ext>
            </a:extLst>
          </p:cNvPr>
          <p:cNvPicPr>
            <a:picLocks noChangeAspect="1"/>
          </p:cNvPicPr>
          <p:nvPr/>
        </p:nvPicPr>
        <p:blipFill>
          <a:blip r:embed="rId12"/>
          <a:stretch>
            <a:fillRect/>
          </a:stretch>
        </p:blipFill>
        <p:spPr>
          <a:xfrm>
            <a:off x="6223279" y="4662112"/>
            <a:ext cx="1234008" cy="1234008"/>
          </a:xfrm>
          <a:prstGeom prst="rect">
            <a:avLst/>
          </a:prstGeom>
        </p:spPr>
      </p:pic>
      <p:sp>
        <p:nvSpPr>
          <p:cNvPr id="67" name="TextBox 66">
            <a:extLst>
              <a:ext uri="{FF2B5EF4-FFF2-40B4-BE49-F238E27FC236}">
                <a16:creationId xmlns:a16="http://schemas.microsoft.com/office/drawing/2014/main" id="{5E035DD8-9272-DB63-5ADA-4046F8F8B431}"/>
              </a:ext>
            </a:extLst>
          </p:cNvPr>
          <p:cNvSpPr txBox="1"/>
          <p:nvPr/>
        </p:nvSpPr>
        <p:spPr>
          <a:xfrm>
            <a:off x="7520135" y="973671"/>
            <a:ext cx="4722954" cy="707886"/>
          </a:xfrm>
          <a:prstGeom prst="rect">
            <a:avLst/>
          </a:prstGeom>
          <a:noFill/>
        </p:spPr>
        <p:txBody>
          <a:bodyPr wrap="square" rtlCol="0">
            <a:spAutoFit/>
          </a:bodyPr>
          <a:lstStyle/>
          <a:p>
            <a:r>
              <a:rPr lang="en-US" sz="4000" spc="300" dirty="0">
                <a:solidFill>
                  <a:srgbClr val="C524CE"/>
                </a:solidFill>
                <a:latin typeface="Century Gothic" panose="020B0502020202020204" pitchFamily="34" charset="0"/>
              </a:rPr>
              <a:t>RESPONSIBLE</a:t>
            </a:r>
          </a:p>
        </p:txBody>
      </p:sp>
      <p:sp>
        <p:nvSpPr>
          <p:cNvPr id="68" name="TextBox 67">
            <a:extLst>
              <a:ext uri="{FF2B5EF4-FFF2-40B4-BE49-F238E27FC236}">
                <a16:creationId xmlns:a16="http://schemas.microsoft.com/office/drawing/2014/main" id="{83ED594E-9027-4C65-0DD9-1CAFFA774749}"/>
              </a:ext>
            </a:extLst>
          </p:cNvPr>
          <p:cNvSpPr txBox="1"/>
          <p:nvPr/>
        </p:nvSpPr>
        <p:spPr>
          <a:xfrm>
            <a:off x="7520135" y="2285971"/>
            <a:ext cx="4722954" cy="707886"/>
          </a:xfrm>
          <a:prstGeom prst="rect">
            <a:avLst/>
          </a:prstGeom>
          <a:noFill/>
        </p:spPr>
        <p:txBody>
          <a:bodyPr wrap="square" rtlCol="0">
            <a:spAutoFit/>
          </a:bodyPr>
          <a:lstStyle/>
          <a:p>
            <a:r>
              <a:rPr lang="en-US" sz="4000" spc="300" dirty="0">
                <a:solidFill>
                  <a:srgbClr val="FF0000"/>
                </a:solidFill>
                <a:latin typeface="Century Gothic" panose="020B0502020202020204" pitchFamily="34" charset="0"/>
              </a:rPr>
              <a:t>ACCOUNTABLE</a:t>
            </a:r>
          </a:p>
        </p:txBody>
      </p:sp>
      <p:sp>
        <p:nvSpPr>
          <p:cNvPr id="69" name="TextBox 68">
            <a:extLst>
              <a:ext uri="{FF2B5EF4-FFF2-40B4-BE49-F238E27FC236}">
                <a16:creationId xmlns:a16="http://schemas.microsoft.com/office/drawing/2014/main" id="{EE6F785C-A848-6029-8CBA-0E55A15E8D6A}"/>
              </a:ext>
            </a:extLst>
          </p:cNvPr>
          <p:cNvSpPr txBox="1"/>
          <p:nvPr/>
        </p:nvSpPr>
        <p:spPr>
          <a:xfrm>
            <a:off x="7516367" y="3598271"/>
            <a:ext cx="4722954" cy="707886"/>
          </a:xfrm>
          <a:prstGeom prst="rect">
            <a:avLst/>
          </a:prstGeom>
          <a:noFill/>
        </p:spPr>
        <p:txBody>
          <a:bodyPr wrap="square" rtlCol="0">
            <a:spAutoFit/>
          </a:bodyPr>
          <a:lstStyle/>
          <a:p>
            <a:r>
              <a:rPr lang="en-US" sz="4000" spc="300" dirty="0">
                <a:solidFill>
                  <a:srgbClr val="13C9BE"/>
                </a:solidFill>
                <a:latin typeface="Century Gothic" panose="020B0502020202020204" pitchFamily="34" charset="0"/>
              </a:rPr>
              <a:t>CONSULTED</a:t>
            </a:r>
          </a:p>
        </p:txBody>
      </p:sp>
      <p:sp>
        <p:nvSpPr>
          <p:cNvPr id="70" name="TextBox 69">
            <a:extLst>
              <a:ext uri="{FF2B5EF4-FFF2-40B4-BE49-F238E27FC236}">
                <a16:creationId xmlns:a16="http://schemas.microsoft.com/office/drawing/2014/main" id="{D464F598-60AA-EF5B-6396-582EDC1AA8E9}"/>
              </a:ext>
            </a:extLst>
          </p:cNvPr>
          <p:cNvSpPr txBox="1"/>
          <p:nvPr/>
        </p:nvSpPr>
        <p:spPr>
          <a:xfrm>
            <a:off x="7516367" y="4910571"/>
            <a:ext cx="4722954" cy="707886"/>
          </a:xfrm>
          <a:prstGeom prst="rect">
            <a:avLst/>
          </a:prstGeom>
          <a:noFill/>
        </p:spPr>
        <p:txBody>
          <a:bodyPr wrap="square" rtlCol="0">
            <a:spAutoFit/>
          </a:bodyPr>
          <a:lstStyle/>
          <a:p>
            <a:r>
              <a:rPr lang="en-US" sz="4000" spc="300" dirty="0">
                <a:solidFill>
                  <a:srgbClr val="FFA800"/>
                </a:solidFill>
                <a:latin typeface="Century Gothic" panose="020B0502020202020204" pitchFamily="34" charset="0"/>
              </a:rPr>
              <a:t>INFORMED</a:t>
            </a:r>
          </a:p>
        </p:txBody>
      </p:sp>
      <p:pic>
        <p:nvPicPr>
          <p:cNvPr id="71" name="Graphic 70">
            <a:extLst>
              <a:ext uri="{FF2B5EF4-FFF2-40B4-BE49-F238E27FC236}">
                <a16:creationId xmlns:a16="http://schemas.microsoft.com/office/drawing/2014/main" id="{9F51AE9B-02CF-AF69-9D10-097D43C30572}"/>
              </a:ext>
            </a:extLst>
          </p:cNvPr>
          <p:cNvPicPr>
            <a:picLocks noChangeAspect="1"/>
          </p:cNvPicPr>
          <p:nvPr/>
        </p:nvPicPr>
        <p:blipFill>
          <a:blip r:embed="rId19">
            <a:alphaModFix amt="70000"/>
            <a:extLst>
              <a:ext uri="{96DAC541-7B7A-43D3-8B79-37D633B846F1}">
                <asvg:svgBlip xmlns:asvg="http://schemas.microsoft.com/office/drawing/2016/SVG/main" r:embed="rId20"/>
              </a:ext>
            </a:extLst>
          </a:blip>
          <a:stretch>
            <a:fillRect/>
          </a:stretch>
        </p:blipFill>
        <p:spPr>
          <a:xfrm>
            <a:off x="5008195" y="5009923"/>
            <a:ext cx="984346" cy="984346"/>
          </a:xfrm>
          <a:prstGeom prst="rect">
            <a:avLst/>
          </a:prstGeom>
        </p:spPr>
      </p:pic>
      <p:pic>
        <p:nvPicPr>
          <p:cNvPr id="72" name="Graphic 71">
            <a:extLst>
              <a:ext uri="{FF2B5EF4-FFF2-40B4-BE49-F238E27FC236}">
                <a16:creationId xmlns:a16="http://schemas.microsoft.com/office/drawing/2014/main" id="{679FC318-C55E-3713-A733-9BDE95FAAD4E}"/>
              </a:ext>
            </a:extLst>
          </p:cNvPr>
          <p:cNvPicPr>
            <a:picLocks noChangeAspect="1"/>
          </p:cNvPicPr>
          <p:nvPr/>
        </p:nvPicPr>
        <p:blipFill>
          <a:blip r:embed="rId21">
            <a:alphaModFix amt="50000"/>
            <a:extLst>
              <a:ext uri="{96DAC541-7B7A-43D3-8B79-37D633B846F1}">
                <asvg:svgBlip xmlns:asvg="http://schemas.microsoft.com/office/drawing/2016/SVG/main" r:embed="rId22"/>
              </a:ext>
            </a:extLst>
          </a:blip>
          <a:stretch>
            <a:fillRect/>
          </a:stretch>
        </p:blipFill>
        <p:spPr>
          <a:xfrm>
            <a:off x="4003268" y="709804"/>
            <a:ext cx="1497100" cy="1497100"/>
          </a:xfrm>
          <a:prstGeom prst="rect">
            <a:avLst/>
          </a:prstGeom>
        </p:spPr>
      </p:pic>
      <p:sp>
        <p:nvSpPr>
          <p:cNvPr id="73" name="TextBox 72">
            <a:extLst>
              <a:ext uri="{FF2B5EF4-FFF2-40B4-BE49-F238E27FC236}">
                <a16:creationId xmlns:a16="http://schemas.microsoft.com/office/drawing/2014/main" id="{31D50C1E-C896-232D-84D0-E2FB8E1D07A4}"/>
              </a:ext>
            </a:extLst>
          </p:cNvPr>
          <p:cNvSpPr txBox="1"/>
          <p:nvPr/>
        </p:nvSpPr>
        <p:spPr>
          <a:xfrm>
            <a:off x="188470" y="255046"/>
            <a:ext cx="2814982" cy="830997"/>
          </a:xfrm>
          <a:prstGeom prst="rect">
            <a:avLst/>
          </a:prstGeom>
          <a:noFill/>
        </p:spPr>
        <p:txBody>
          <a:bodyPr wrap="square" rtlCol="0">
            <a:spAutoFit/>
          </a:bodyPr>
          <a:lstStyle/>
          <a:p>
            <a:r>
              <a:rPr lang="en-US" sz="2400" dirty="0">
                <a:solidFill>
                  <a:schemeClr val="tx1">
                    <a:lumMod val="75000"/>
                    <a:lumOff val="25000"/>
                  </a:schemeClr>
                </a:solidFill>
                <a:latin typeface="Century Gothic" panose="020B0502020202020204" pitchFamily="34" charset="0"/>
              </a:rPr>
              <a:t>PROJECT OVERVIEW</a:t>
            </a:r>
          </a:p>
        </p:txBody>
      </p:sp>
    </p:spTree>
    <p:extLst>
      <p:ext uri="{BB962C8B-B14F-4D97-AF65-F5344CB8AC3E}">
        <p14:creationId xmlns:p14="http://schemas.microsoft.com/office/powerpoint/2010/main" val="352569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bstract white geometric texture">
            <a:extLst>
              <a:ext uri="{FF2B5EF4-FFF2-40B4-BE49-F238E27FC236}">
                <a16:creationId xmlns:a16="http://schemas.microsoft.com/office/drawing/2014/main" id="{47D9DE57-8949-AA1C-84A3-81EC34CFF75A}"/>
              </a:ext>
            </a:extLst>
          </p:cNvPr>
          <p:cNvPicPr>
            <a:picLocks noChangeAspect="1"/>
          </p:cNvPicPr>
          <p:nvPr/>
        </p:nvPicPr>
        <p:blipFill>
          <a:blip r:embed="rId2">
            <a:alphaModFix amt="50000"/>
          </a:blip>
          <a:stretch>
            <a:fillRect/>
          </a:stretch>
        </p:blipFill>
        <p:spPr>
          <a:xfrm>
            <a:off x="0" y="0"/>
            <a:ext cx="12203371" cy="6858000"/>
          </a:xfrm>
          <a:prstGeom prst="rect">
            <a:avLst/>
          </a:prstGeom>
        </p:spPr>
      </p:pic>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2099138101"/>
              </p:ext>
            </p:extLst>
          </p:nvPr>
        </p:nvGraphicFramePr>
        <p:xfrm>
          <a:off x="228600" y="425302"/>
          <a:ext cx="11569149" cy="5486405"/>
        </p:xfrm>
        <a:graphic>
          <a:graphicData uri="http://schemas.openxmlformats.org/drawingml/2006/table">
            <a:tbl>
              <a:tblPr>
                <a:tableStyleId>{5C22544A-7EE6-4342-B048-85BDC9FD1C3A}</a:tableStyleId>
              </a:tblPr>
              <a:tblGrid>
                <a:gridCol w="2514600">
                  <a:extLst>
                    <a:ext uri="{9D8B030D-6E8A-4147-A177-3AD203B41FA5}">
                      <a16:colId xmlns:a16="http://schemas.microsoft.com/office/drawing/2014/main" val="2399945540"/>
                    </a:ext>
                  </a:extLst>
                </a:gridCol>
                <a:gridCol w="1293507">
                  <a:extLst>
                    <a:ext uri="{9D8B030D-6E8A-4147-A177-3AD203B41FA5}">
                      <a16:colId xmlns:a16="http://schemas.microsoft.com/office/drawing/2014/main" val="415864803"/>
                    </a:ext>
                  </a:extLst>
                </a:gridCol>
                <a:gridCol w="1293507">
                  <a:extLst>
                    <a:ext uri="{9D8B030D-6E8A-4147-A177-3AD203B41FA5}">
                      <a16:colId xmlns:a16="http://schemas.microsoft.com/office/drawing/2014/main" val="2312584444"/>
                    </a:ext>
                  </a:extLst>
                </a:gridCol>
                <a:gridCol w="1293507">
                  <a:extLst>
                    <a:ext uri="{9D8B030D-6E8A-4147-A177-3AD203B41FA5}">
                      <a16:colId xmlns:a16="http://schemas.microsoft.com/office/drawing/2014/main" val="18145864"/>
                    </a:ext>
                  </a:extLst>
                </a:gridCol>
                <a:gridCol w="1293507">
                  <a:extLst>
                    <a:ext uri="{9D8B030D-6E8A-4147-A177-3AD203B41FA5}">
                      <a16:colId xmlns:a16="http://schemas.microsoft.com/office/drawing/2014/main" val="4154945041"/>
                    </a:ext>
                  </a:extLst>
                </a:gridCol>
                <a:gridCol w="1293507">
                  <a:extLst>
                    <a:ext uri="{9D8B030D-6E8A-4147-A177-3AD203B41FA5}">
                      <a16:colId xmlns:a16="http://schemas.microsoft.com/office/drawing/2014/main" val="1025105684"/>
                    </a:ext>
                  </a:extLst>
                </a:gridCol>
                <a:gridCol w="1293507">
                  <a:extLst>
                    <a:ext uri="{9D8B030D-6E8A-4147-A177-3AD203B41FA5}">
                      <a16:colId xmlns:a16="http://schemas.microsoft.com/office/drawing/2014/main" val="1939968154"/>
                    </a:ext>
                  </a:extLst>
                </a:gridCol>
                <a:gridCol w="1293507">
                  <a:extLst>
                    <a:ext uri="{9D8B030D-6E8A-4147-A177-3AD203B41FA5}">
                      <a16:colId xmlns:a16="http://schemas.microsoft.com/office/drawing/2014/main" val="3012417241"/>
                    </a:ext>
                  </a:extLst>
                </a:gridCol>
              </a:tblGrid>
              <a:tr h="719832">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One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Two</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Three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Four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Five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Six</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Seven</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Research</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Interviews</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Wireframe</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Provide Imagery</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6485923"/>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System Design</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8723138"/>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Systems Analysis + Requirements</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9710233"/>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Task 7</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412722"/>
                  </a:ext>
                </a:extLst>
              </a:tr>
            </a:tbl>
          </a:graphicData>
        </a:graphic>
      </p:graphicFrame>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pSp>
        <p:nvGrpSpPr>
          <p:cNvPr id="46" name="Group 45">
            <a:extLst>
              <a:ext uri="{FF2B5EF4-FFF2-40B4-BE49-F238E27FC236}">
                <a16:creationId xmlns:a16="http://schemas.microsoft.com/office/drawing/2014/main" id="{EF868821-CD79-35CE-5B4B-9F82136334E1}"/>
              </a:ext>
            </a:extLst>
          </p:cNvPr>
          <p:cNvGrpSpPr/>
          <p:nvPr/>
        </p:nvGrpSpPr>
        <p:grpSpPr>
          <a:xfrm>
            <a:off x="2843974" y="1366323"/>
            <a:ext cx="1097280" cy="274320"/>
            <a:chOff x="2843974" y="1366323"/>
            <a:chExt cx="1097280" cy="274320"/>
          </a:xfrm>
        </p:grpSpPr>
        <p:pic>
          <p:nvPicPr>
            <p:cNvPr id="48" name="Picture 47" descr="Icon&#10;&#10;Description automatically generated">
              <a:extLst>
                <a:ext uri="{FF2B5EF4-FFF2-40B4-BE49-F238E27FC236}">
                  <a16:creationId xmlns:a16="http://schemas.microsoft.com/office/drawing/2014/main" id="{3D742F7F-F546-D26F-FF73-06EEC3D73FF8}"/>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49" name="Picture 48" descr="A picture containing text, sign, outdoor, clipart&#10;&#10;Description automatically generated">
              <a:extLst>
                <a:ext uri="{FF2B5EF4-FFF2-40B4-BE49-F238E27FC236}">
                  <a16:creationId xmlns:a16="http://schemas.microsoft.com/office/drawing/2014/main" id="{40F7AD8C-FFEB-6D02-59C5-9F3282B266A4}"/>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5" name="Picture 54" descr="Icon&#10;&#10;Description automatically generated">
              <a:extLst>
                <a:ext uri="{FF2B5EF4-FFF2-40B4-BE49-F238E27FC236}">
                  <a16:creationId xmlns:a16="http://schemas.microsoft.com/office/drawing/2014/main" id="{499EE88D-12F2-E910-9FDE-93600316F0B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9" name="Picture 58" descr="Icon&#10;&#10;Description automatically generated">
              <a:extLst>
                <a:ext uri="{FF2B5EF4-FFF2-40B4-BE49-F238E27FC236}">
                  <a16:creationId xmlns:a16="http://schemas.microsoft.com/office/drawing/2014/main" id="{A65948C8-249F-3742-738D-EA7E400791FE}"/>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47" name="Group 46">
            <a:extLst>
              <a:ext uri="{FF2B5EF4-FFF2-40B4-BE49-F238E27FC236}">
                <a16:creationId xmlns:a16="http://schemas.microsoft.com/office/drawing/2014/main" id="{A9C045C6-2AF6-209C-7D42-F0D34C4B7E0C}"/>
              </a:ext>
            </a:extLst>
          </p:cNvPr>
          <p:cNvGrpSpPr/>
          <p:nvPr/>
        </p:nvGrpSpPr>
        <p:grpSpPr>
          <a:xfrm>
            <a:off x="2843974" y="2047104"/>
            <a:ext cx="1097280" cy="274320"/>
            <a:chOff x="2843974" y="2047104"/>
            <a:chExt cx="1097280" cy="274320"/>
          </a:xfrm>
        </p:grpSpPr>
        <p:pic>
          <p:nvPicPr>
            <p:cNvPr id="69" name="Picture 68" descr="Icon&#10;&#10;Description automatically generated">
              <a:extLst>
                <a:ext uri="{FF2B5EF4-FFF2-40B4-BE49-F238E27FC236}">
                  <a16:creationId xmlns:a16="http://schemas.microsoft.com/office/drawing/2014/main" id="{39D0BADA-3108-120E-2A93-4723CD21B144}"/>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0" name="Picture 69" descr="A picture containing text, sign, outdoor, clipart&#10;&#10;Description automatically generated">
              <a:extLst>
                <a:ext uri="{FF2B5EF4-FFF2-40B4-BE49-F238E27FC236}">
                  <a16:creationId xmlns:a16="http://schemas.microsoft.com/office/drawing/2014/main" id="{EC1DBB11-4B10-6DF8-9CE0-84F1E67F4B57}"/>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1" name="Picture 70" descr="Icon&#10;&#10;Description automatically generated">
              <a:extLst>
                <a:ext uri="{FF2B5EF4-FFF2-40B4-BE49-F238E27FC236}">
                  <a16:creationId xmlns:a16="http://schemas.microsoft.com/office/drawing/2014/main" id="{58F87FF5-16CC-CE9D-7E0F-047280E2E25C}"/>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2" name="Picture 71" descr="Icon&#10;&#10;Description automatically generated">
              <a:extLst>
                <a:ext uri="{FF2B5EF4-FFF2-40B4-BE49-F238E27FC236}">
                  <a16:creationId xmlns:a16="http://schemas.microsoft.com/office/drawing/2014/main" id="{912E65FE-40BF-D0C3-1AD4-FE001FE18320}"/>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0" name="Group 49">
            <a:extLst>
              <a:ext uri="{FF2B5EF4-FFF2-40B4-BE49-F238E27FC236}">
                <a16:creationId xmlns:a16="http://schemas.microsoft.com/office/drawing/2014/main" id="{C0540DBF-479D-12EE-8D68-77A07BFA8224}"/>
              </a:ext>
            </a:extLst>
          </p:cNvPr>
          <p:cNvGrpSpPr/>
          <p:nvPr/>
        </p:nvGrpSpPr>
        <p:grpSpPr>
          <a:xfrm>
            <a:off x="2843974" y="2727885"/>
            <a:ext cx="1097280" cy="274320"/>
            <a:chOff x="2843974" y="2727885"/>
            <a:chExt cx="1097280" cy="274320"/>
          </a:xfrm>
        </p:grpSpPr>
        <p:pic>
          <p:nvPicPr>
            <p:cNvPr id="77" name="Picture 76" descr="Icon&#10;&#10;Description automatically generated">
              <a:extLst>
                <a:ext uri="{FF2B5EF4-FFF2-40B4-BE49-F238E27FC236}">
                  <a16:creationId xmlns:a16="http://schemas.microsoft.com/office/drawing/2014/main" id="{C399C197-56FB-4C47-79AA-8B61C73C6B8A}"/>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8" name="Picture 77" descr="A picture containing text, sign, outdoor, clipart&#10;&#10;Description automatically generated">
              <a:extLst>
                <a:ext uri="{FF2B5EF4-FFF2-40B4-BE49-F238E27FC236}">
                  <a16:creationId xmlns:a16="http://schemas.microsoft.com/office/drawing/2014/main" id="{81BDED79-F968-1BBC-68F5-9F7A257B0F22}"/>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9" name="Picture 78" descr="Icon&#10;&#10;Description automatically generated">
              <a:extLst>
                <a:ext uri="{FF2B5EF4-FFF2-40B4-BE49-F238E27FC236}">
                  <a16:creationId xmlns:a16="http://schemas.microsoft.com/office/drawing/2014/main" id="{6EDBDD83-E4D3-5B6C-F4CC-8ADCB1905294}"/>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80" name="Picture 79" descr="Icon&#10;&#10;Description automatically generated">
              <a:extLst>
                <a:ext uri="{FF2B5EF4-FFF2-40B4-BE49-F238E27FC236}">
                  <a16:creationId xmlns:a16="http://schemas.microsoft.com/office/drawing/2014/main" id="{6FF4AE1E-A9C2-6016-6178-758A5303E229}"/>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1" name="Group 50">
            <a:extLst>
              <a:ext uri="{FF2B5EF4-FFF2-40B4-BE49-F238E27FC236}">
                <a16:creationId xmlns:a16="http://schemas.microsoft.com/office/drawing/2014/main" id="{4917671F-619A-75A9-D79B-C963C1F469D1}"/>
              </a:ext>
            </a:extLst>
          </p:cNvPr>
          <p:cNvGrpSpPr/>
          <p:nvPr/>
        </p:nvGrpSpPr>
        <p:grpSpPr>
          <a:xfrm>
            <a:off x="2843974" y="3408666"/>
            <a:ext cx="1097280" cy="274382"/>
            <a:chOff x="2843974" y="3408666"/>
            <a:chExt cx="1097280" cy="274382"/>
          </a:xfrm>
        </p:grpSpPr>
        <p:pic>
          <p:nvPicPr>
            <p:cNvPr id="85" name="Picture 84" descr="Icon&#10;&#10;Description automatically generated">
              <a:extLst>
                <a:ext uri="{FF2B5EF4-FFF2-40B4-BE49-F238E27FC236}">
                  <a16:creationId xmlns:a16="http://schemas.microsoft.com/office/drawing/2014/main" id="{134D032E-ABC1-FD71-4D4A-01D7638CC670}"/>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86" name="Picture 85" descr="A picture containing text, sign, outdoor, clipart&#10;&#10;Description automatically generated">
              <a:extLst>
                <a:ext uri="{FF2B5EF4-FFF2-40B4-BE49-F238E27FC236}">
                  <a16:creationId xmlns:a16="http://schemas.microsoft.com/office/drawing/2014/main" id="{F9F0ED16-CADA-9A82-7113-CE45C3029925}"/>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87" name="Picture 86" descr="Icon&#10;&#10;Description automatically generated">
              <a:extLst>
                <a:ext uri="{FF2B5EF4-FFF2-40B4-BE49-F238E27FC236}">
                  <a16:creationId xmlns:a16="http://schemas.microsoft.com/office/drawing/2014/main" id="{6DEF944B-555E-3A39-9B51-55170D62CA68}"/>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88" name="Picture 87" descr="Icon&#10;&#10;Description automatically generated">
              <a:extLst>
                <a:ext uri="{FF2B5EF4-FFF2-40B4-BE49-F238E27FC236}">
                  <a16:creationId xmlns:a16="http://schemas.microsoft.com/office/drawing/2014/main" id="{4A05A7DF-4F50-5433-C6BD-D89C79F8102D}"/>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52" name="Group 51">
            <a:extLst>
              <a:ext uri="{FF2B5EF4-FFF2-40B4-BE49-F238E27FC236}">
                <a16:creationId xmlns:a16="http://schemas.microsoft.com/office/drawing/2014/main" id="{708210BA-CE89-6581-69F4-D1F9F706145C}"/>
              </a:ext>
            </a:extLst>
          </p:cNvPr>
          <p:cNvGrpSpPr/>
          <p:nvPr/>
        </p:nvGrpSpPr>
        <p:grpSpPr>
          <a:xfrm>
            <a:off x="2843974" y="4089447"/>
            <a:ext cx="1097280" cy="274320"/>
            <a:chOff x="2843974" y="4089447"/>
            <a:chExt cx="1097280" cy="274320"/>
          </a:xfrm>
        </p:grpSpPr>
        <p:pic>
          <p:nvPicPr>
            <p:cNvPr id="93" name="Picture 92" descr="Icon&#10;&#10;Description automatically generated">
              <a:extLst>
                <a:ext uri="{FF2B5EF4-FFF2-40B4-BE49-F238E27FC236}">
                  <a16:creationId xmlns:a16="http://schemas.microsoft.com/office/drawing/2014/main" id="{B543FE4D-BD1A-83A9-A5E4-8CD3B089D8B4}"/>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94" name="Picture 93" descr="A picture containing text, sign, outdoor, clipart&#10;&#10;Description automatically generated">
              <a:extLst>
                <a:ext uri="{FF2B5EF4-FFF2-40B4-BE49-F238E27FC236}">
                  <a16:creationId xmlns:a16="http://schemas.microsoft.com/office/drawing/2014/main" id="{01852211-C2C6-87C1-2104-34BA5062EB6C}"/>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95" name="Picture 94" descr="Icon&#10;&#10;Description automatically generated">
              <a:extLst>
                <a:ext uri="{FF2B5EF4-FFF2-40B4-BE49-F238E27FC236}">
                  <a16:creationId xmlns:a16="http://schemas.microsoft.com/office/drawing/2014/main" id="{78B14CE2-48A2-3EAD-33B8-96AEBDF4A248}"/>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96" name="Picture 95" descr="Icon&#10;&#10;Description automatically generated">
              <a:extLst>
                <a:ext uri="{FF2B5EF4-FFF2-40B4-BE49-F238E27FC236}">
                  <a16:creationId xmlns:a16="http://schemas.microsoft.com/office/drawing/2014/main" id="{52510ED2-3AE5-65D2-6534-14B9C6704FF3}"/>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53" name="Group 52">
            <a:extLst>
              <a:ext uri="{FF2B5EF4-FFF2-40B4-BE49-F238E27FC236}">
                <a16:creationId xmlns:a16="http://schemas.microsoft.com/office/drawing/2014/main" id="{B908A764-3595-FBED-41A5-6EB62D61DC00}"/>
              </a:ext>
            </a:extLst>
          </p:cNvPr>
          <p:cNvGrpSpPr/>
          <p:nvPr/>
        </p:nvGrpSpPr>
        <p:grpSpPr>
          <a:xfrm>
            <a:off x="2843974" y="4770228"/>
            <a:ext cx="1097280" cy="274320"/>
            <a:chOff x="2843974" y="4770228"/>
            <a:chExt cx="1097280" cy="274320"/>
          </a:xfrm>
        </p:grpSpPr>
        <p:pic>
          <p:nvPicPr>
            <p:cNvPr id="101" name="Picture 100" descr="Icon&#10;&#10;Description automatically generated">
              <a:extLst>
                <a:ext uri="{FF2B5EF4-FFF2-40B4-BE49-F238E27FC236}">
                  <a16:creationId xmlns:a16="http://schemas.microsoft.com/office/drawing/2014/main" id="{04AF4784-8510-AD13-40BC-ACCB7108FC1E}"/>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102" name="Picture 101" descr="A picture containing text, sign, outdoor, clipart&#10;&#10;Description automatically generated">
              <a:extLst>
                <a:ext uri="{FF2B5EF4-FFF2-40B4-BE49-F238E27FC236}">
                  <a16:creationId xmlns:a16="http://schemas.microsoft.com/office/drawing/2014/main" id="{4CCC79EA-C8D3-EEDA-C042-1BBF95260185}"/>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103" name="Picture 102" descr="Icon&#10;&#10;Description automatically generated">
              <a:extLst>
                <a:ext uri="{FF2B5EF4-FFF2-40B4-BE49-F238E27FC236}">
                  <a16:creationId xmlns:a16="http://schemas.microsoft.com/office/drawing/2014/main" id="{B47693AD-575D-49B2-4CEF-8D6D36279E9A}"/>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104" name="Picture 103" descr="Icon&#10;&#10;Description automatically generated">
              <a:extLst>
                <a:ext uri="{FF2B5EF4-FFF2-40B4-BE49-F238E27FC236}">
                  <a16:creationId xmlns:a16="http://schemas.microsoft.com/office/drawing/2014/main" id="{466CFFB3-1798-F804-D4A8-042DC585826D}"/>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54" name="Group 53">
            <a:extLst>
              <a:ext uri="{FF2B5EF4-FFF2-40B4-BE49-F238E27FC236}">
                <a16:creationId xmlns:a16="http://schemas.microsoft.com/office/drawing/2014/main" id="{0F7EA4C1-3D2C-5349-9155-4D793EB3C235}"/>
              </a:ext>
            </a:extLst>
          </p:cNvPr>
          <p:cNvGrpSpPr/>
          <p:nvPr/>
        </p:nvGrpSpPr>
        <p:grpSpPr>
          <a:xfrm>
            <a:off x="2843974" y="5451009"/>
            <a:ext cx="1097280" cy="274320"/>
            <a:chOff x="2843974" y="5451009"/>
            <a:chExt cx="1097280" cy="274320"/>
          </a:xfrm>
        </p:grpSpPr>
        <p:pic>
          <p:nvPicPr>
            <p:cNvPr id="109" name="Picture 108" descr="Icon&#10;&#10;Description automatically generated">
              <a:extLst>
                <a:ext uri="{FF2B5EF4-FFF2-40B4-BE49-F238E27FC236}">
                  <a16:creationId xmlns:a16="http://schemas.microsoft.com/office/drawing/2014/main" id="{3477B9CD-2F0B-FEE5-C784-CD60D1791D21}"/>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110" name="Picture 109" descr="A picture containing text, sign, outdoor, clipart&#10;&#10;Description automatically generated">
              <a:extLst>
                <a:ext uri="{FF2B5EF4-FFF2-40B4-BE49-F238E27FC236}">
                  <a16:creationId xmlns:a16="http://schemas.microsoft.com/office/drawing/2014/main" id="{73D92BB9-734C-562E-56E1-D9F232CA2E12}"/>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111" name="Picture 110" descr="Icon&#10;&#10;Description automatically generated">
              <a:extLst>
                <a:ext uri="{FF2B5EF4-FFF2-40B4-BE49-F238E27FC236}">
                  <a16:creationId xmlns:a16="http://schemas.microsoft.com/office/drawing/2014/main" id="{0B23742A-62DB-F6D0-AFA3-48EFEF05E6D1}"/>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112" name="Picture 111" descr="Icon&#10;&#10;Description automatically generated">
              <a:extLst>
                <a:ext uri="{FF2B5EF4-FFF2-40B4-BE49-F238E27FC236}">
                  <a16:creationId xmlns:a16="http://schemas.microsoft.com/office/drawing/2014/main" id="{D387994B-7463-4409-49F4-1176F5FE5B11}"/>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37" name="Picture 36" descr="Icon&#10;&#10;Description automatically generated">
            <a:extLst>
              <a:ext uri="{FF2B5EF4-FFF2-40B4-BE49-F238E27FC236}">
                <a16:creationId xmlns:a16="http://schemas.microsoft.com/office/drawing/2014/main" id="{25B00086-95F5-2B68-DFD6-19B0BD46F79E}"/>
              </a:ext>
            </a:extLst>
          </p:cNvPr>
          <p:cNvPicPr>
            <a:picLocks noChangeAspect="1"/>
          </p:cNvPicPr>
          <p:nvPr/>
        </p:nvPicPr>
        <p:blipFill>
          <a:blip r:embed="rId15">
            <a:duotone>
              <a:schemeClr val="accent3">
                <a:shade val="45000"/>
                <a:satMod val="135000"/>
              </a:schemeClr>
              <a:prstClr val="white"/>
            </a:duotone>
          </a:blip>
          <a:stretch>
            <a:fillRect/>
          </a:stretch>
        </p:blipFill>
        <p:spPr>
          <a:xfrm>
            <a:off x="3127760" y="1371151"/>
            <a:ext cx="256032" cy="256032"/>
          </a:xfrm>
          <a:prstGeom prst="rect">
            <a:avLst/>
          </a:prstGeom>
        </p:spPr>
      </p:pic>
      <p:pic>
        <p:nvPicPr>
          <p:cNvPr id="39" name="Picture 38" descr="Icon&#10;&#10;Description automatically generated">
            <a:extLst>
              <a:ext uri="{FF2B5EF4-FFF2-40B4-BE49-F238E27FC236}">
                <a16:creationId xmlns:a16="http://schemas.microsoft.com/office/drawing/2014/main" id="{0A55AC62-E561-0215-68BF-9EA490099580}"/>
              </a:ext>
            </a:extLst>
          </p:cNvPr>
          <p:cNvPicPr>
            <a:picLocks noChangeAspect="1"/>
          </p:cNvPicPr>
          <p:nvPr/>
        </p:nvPicPr>
        <p:blipFill>
          <a:blip r:embed="rId16">
            <a:duotone>
              <a:schemeClr val="accent3">
                <a:shade val="45000"/>
                <a:satMod val="135000"/>
              </a:schemeClr>
              <a:prstClr val="white"/>
            </a:duotone>
          </a:blip>
          <a:stretch>
            <a:fillRect/>
          </a:stretch>
        </p:blipFill>
        <p:spPr>
          <a:xfrm>
            <a:off x="3402402" y="1371151"/>
            <a:ext cx="256032" cy="256032"/>
          </a:xfrm>
          <a:prstGeom prst="rect">
            <a:avLst/>
          </a:prstGeom>
        </p:spPr>
      </p:pic>
      <p:pic>
        <p:nvPicPr>
          <p:cNvPr id="41" name="Picture 40" descr="Icon&#10;&#10;Description automatically generated">
            <a:extLst>
              <a:ext uri="{FF2B5EF4-FFF2-40B4-BE49-F238E27FC236}">
                <a16:creationId xmlns:a16="http://schemas.microsoft.com/office/drawing/2014/main" id="{48BE1078-2F29-3B43-95B8-90B960F22E5A}"/>
              </a:ext>
            </a:extLst>
          </p:cNvPr>
          <p:cNvPicPr>
            <a:picLocks noChangeAspect="1"/>
          </p:cNvPicPr>
          <p:nvPr/>
        </p:nvPicPr>
        <p:blipFill>
          <a:blip r:embed="rId17">
            <a:duotone>
              <a:schemeClr val="accent3">
                <a:shade val="45000"/>
                <a:satMod val="135000"/>
              </a:schemeClr>
              <a:prstClr val="white"/>
            </a:duotone>
          </a:blip>
          <a:stretch>
            <a:fillRect/>
          </a:stretch>
        </p:blipFill>
        <p:spPr>
          <a:xfrm>
            <a:off x="3677043" y="1371151"/>
            <a:ext cx="256032" cy="256032"/>
          </a:xfrm>
          <a:prstGeom prst="rect">
            <a:avLst/>
          </a:prstGeom>
        </p:spPr>
      </p:pic>
      <p:pic>
        <p:nvPicPr>
          <p:cNvPr id="497" name="Picture 496" descr="Icon&#10;&#10;Description automatically generated">
            <a:extLst>
              <a:ext uri="{FF2B5EF4-FFF2-40B4-BE49-F238E27FC236}">
                <a16:creationId xmlns:a16="http://schemas.microsoft.com/office/drawing/2014/main" id="{59C5D94D-3C68-1FA5-7E39-FBFDC6C52457}"/>
              </a:ext>
            </a:extLst>
          </p:cNvPr>
          <p:cNvPicPr>
            <a:picLocks noChangeAspect="1"/>
          </p:cNvPicPr>
          <p:nvPr/>
        </p:nvPicPr>
        <p:blipFill>
          <a:blip r:embed="rId18">
            <a:duotone>
              <a:schemeClr val="accent3">
                <a:shade val="45000"/>
                <a:satMod val="135000"/>
              </a:schemeClr>
              <a:prstClr val="white"/>
            </a:duotone>
          </a:blip>
          <a:stretch>
            <a:fillRect/>
          </a:stretch>
        </p:blipFill>
        <p:spPr>
          <a:xfrm>
            <a:off x="2849429" y="2060242"/>
            <a:ext cx="256032" cy="256032"/>
          </a:xfrm>
          <a:prstGeom prst="rect">
            <a:avLst/>
          </a:prstGeom>
        </p:spPr>
      </p:pic>
      <p:pic>
        <p:nvPicPr>
          <p:cNvPr id="499" name="Picture 498" descr="Icon&#10;&#10;Description automatically generated">
            <a:extLst>
              <a:ext uri="{FF2B5EF4-FFF2-40B4-BE49-F238E27FC236}">
                <a16:creationId xmlns:a16="http://schemas.microsoft.com/office/drawing/2014/main" id="{887DD6BF-BDA4-0E63-2C66-38CE32BA5B2F}"/>
              </a:ext>
            </a:extLst>
          </p:cNvPr>
          <p:cNvPicPr>
            <a:picLocks noChangeAspect="1"/>
          </p:cNvPicPr>
          <p:nvPr/>
        </p:nvPicPr>
        <p:blipFill>
          <a:blip r:embed="rId16">
            <a:duotone>
              <a:schemeClr val="accent3">
                <a:shade val="45000"/>
                <a:satMod val="135000"/>
              </a:schemeClr>
              <a:prstClr val="white"/>
            </a:duotone>
          </a:blip>
          <a:stretch>
            <a:fillRect/>
          </a:stretch>
        </p:blipFill>
        <p:spPr>
          <a:xfrm>
            <a:off x="3398713" y="2060242"/>
            <a:ext cx="256032" cy="256032"/>
          </a:xfrm>
          <a:prstGeom prst="rect">
            <a:avLst/>
          </a:prstGeom>
        </p:spPr>
      </p:pic>
      <p:pic>
        <p:nvPicPr>
          <p:cNvPr id="500" name="Picture 499" descr="Icon&#10;&#10;Description automatically generated">
            <a:extLst>
              <a:ext uri="{FF2B5EF4-FFF2-40B4-BE49-F238E27FC236}">
                <a16:creationId xmlns:a16="http://schemas.microsoft.com/office/drawing/2014/main" id="{51F7C6DF-C831-0F2E-B7B6-BA99206048AC}"/>
              </a:ext>
            </a:extLst>
          </p:cNvPr>
          <p:cNvPicPr>
            <a:picLocks noChangeAspect="1"/>
          </p:cNvPicPr>
          <p:nvPr/>
        </p:nvPicPr>
        <p:blipFill>
          <a:blip r:embed="rId17">
            <a:duotone>
              <a:schemeClr val="accent3">
                <a:shade val="45000"/>
                <a:satMod val="135000"/>
              </a:schemeClr>
              <a:prstClr val="white"/>
            </a:duotone>
          </a:blip>
          <a:stretch>
            <a:fillRect/>
          </a:stretch>
        </p:blipFill>
        <p:spPr>
          <a:xfrm>
            <a:off x="3673354" y="2060242"/>
            <a:ext cx="256032" cy="256032"/>
          </a:xfrm>
          <a:prstGeom prst="rect">
            <a:avLst/>
          </a:prstGeom>
        </p:spPr>
      </p:pic>
      <p:pic>
        <p:nvPicPr>
          <p:cNvPr id="501" name="Picture 500" descr="Icon&#10;&#10;Description automatically generated">
            <a:extLst>
              <a:ext uri="{FF2B5EF4-FFF2-40B4-BE49-F238E27FC236}">
                <a16:creationId xmlns:a16="http://schemas.microsoft.com/office/drawing/2014/main" id="{B752FB3A-168B-7EE5-901F-D877292C5DFC}"/>
              </a:ext>
            </a:extLst>
          </p:cNvPr>
          <p:cNvPicPr>
            <a:picLocks noChangeAspect="1"/>
          </p:cNvPicPr>
          <p:nvPr/>
        </p:nvPicPr>
        <p:blipFill>
          <a:blip r:embed="rId18">
            <a:duotone>
              <a:schemeClr val="accent3">
                <a:shade val="45000"/>
                <a:satMod val="135000"/>
              </a:schemeClr>
              <a:prstClr val="white"/>
            </a:duotone>
          </a:blip>
          <a:stretch>
            <a:fillRect/>
          </a:stretch>
        </p:blipFill>
        <p:spPr>
          <a:xfrm>
            <a:off x="2848620" y="2741576"/>
            <a:ext cx="256032" cy="256032"/>
          </a:xfrm>
          <a:prstGeom prst="rect">
            <a:avLst/>
          </a:prstGeom>
        </p:spPr>
      </p:pic>
      <p:pic>
        <p:nvPicPr>
          <p:cNvPr id="502" name="Picture 501" descr="Icon&#10;&#10;Description automatically generated">
            <a:extLst>
              <a:ext uri="{FF2B5EF4-FFF2-40B4-BE49-F238E27FC236}">
                <a16:creationId xmlns:a16="http://schemas.microsoft.com/office/drawing/2014/main" id="{7AB5D64D-73E9-CBE8-E1A3-1C0A0E2A5B4A}"/>
              </a:ext>
            </a:extLst>
          </p:cNvPr>
          <p:cNvPicPr>
            <a:picLocks noChangeAspect="1"/>
          </p:cNvPicPr>
          <p:nvPr/>
        </p:nvPicPr>
        <p:blipFill>
          <a:blip r:embed="rId15">
            <a:duotone>
              <a:schemeClr val="accent3">
                <a:shade val="45000"/>
                <a:satMod val="135000"/>
              </a:schemeClr>
              <a:prstClr val="white"/>
            </a:duotone>
          </a:blip>
          <a:stretch>
            <a:fillRect/>
          </a:stretch>
        </p:blipFill>
        <p:spPr>
          <a:xfrm>
            <a:off x="3123262" y="2741576"/>
            <a:ext cx="256032" cy="256032"/>
          </a:xfrm>
          <a:prstGeom prst="rect">
            <a:avLst/>
          </a:prstGeom>
        </p:spPr>
      </p:pic>
      <p:pic>
        <p:nvPicPr>
          <p:cNvPr id="504" name="Picture 503" descr="Icon&#10;&#10;Description automatically generated">
            <a:extLst>
              <a:ext uri="{FF2B5EF4-FFF2-40B4-BE49-F238E27FC236}">
                <a16:creationId xmlns:a16="http://schemas.microsoft.com/office/drawing/2014/main" id="{EAA1084A-711B-030B-2CF8-ABCFEEEA232B}"/>
              </a:ext>
            </a:extLst>
          </p:cNvPr>
          <p:cNvPicPr>
            <a:picLocks noChangeAspect="1"/>
          </p:cNvPicPr>
          <p:nvPr/>
        </p:nvPicPr>
        <p:blipFill>
          <a:blip r:embed="rId17">
            <a:duotone>
              <a:schemeClr val="accent3">
                <a:shade val="45000"/>
                <a:satMod val="135000"/>
              </a:schemeClr>
              <a:prstClr val="white"/>
            </a:duotone>
          </a:blip>
          <a:stretch>
            <a:fillRect/>
          </a:stretch>
        </p:blipFill>
        <p:spPr>
          <a:xfrm>
            <a:off x="3672545" y="2741576"/>
            <a:ext cx="256032" cy="256032"/>
          </a:xfrm>
          <a:prstGeom prst="rect">
            <a:avLst/>
          </a:prstGeom>
        </p:spPr>
      </p:pic>
      <p:pic>
        <p:nvPicPr>
          <p:cNvPr id="505" name="Picture 504" descr="Icon&#10;&#10;Description automatically generated">
            <a:extLst>
              <a:ext uri="{FF2B5EF4-FFF2-40B4-BE49-F238E27FC236}">
                <a16:creationId xmlns:a16="http://schemas.microsoft.com/office/drawing/2014/main" id="{FB0A90CE-8EB2-B215-C559-8C2174150541}"/>
              </a:ext>
            </a:extLst>
          </p:cNvPr>
          <p:cNvPicPr>
            <a:picLocks noChangeAspect="1"/>
          </p:cNvPicPr>
          <p:nvPr/>
        </p:nvPicPr>
        <p:blipFill>
          <a:blip r:embed="rId18">
            <a:duotone>
              <a:schemeClr val="accent3">
                <a:shade val="45000"/>
                <a:satMod val="135000"/>
              </a:schemeClr>
              <a:prstClr val="white"/>
            </a:duotone>
          </a:blip>
          <a:stretch>
            <a:fillRect/>
          </a:stretch>
        </p:blipFill>
        <p:spPr>
          <a:xfrm>
            <a:off x="2849429" y="3420554"/>
            <a:ext cx="256032" cy="256032"/>
          </a:xfrm>
          <a:prstGeom prst="rect">
            <a:avLst/>
          </a:prstGeom>
        </p:spPr>
      </p:pic>
      <p:pic>
        <p:nvPicPr>
          <p:cNvPr id="506" name="Picture 505" descr="Icon&#10;&#10;Description automatically generated">
            <a:extLst>
              <a:ext uri="{FF2B5EF4-FFF2-40B4-BE49-F238E27FC236}">
                <a16:creationId xmlns:a16="http://schemas.microsoft.com/office/drawing/2014/main" id="{64691F86-223E-BEBF-4EEA-C9DC4B5929A2}"/>
              </a:ext>
            </a:extLst>
          </p:cNvPr>
          <p:cNvPicPr>
            <a:picLocks noChangeAspect="1"/>
          </p:cNvPicPr>
          <p:nvPr/>
        </p:nvPicPr>
        <p:blipFill>
          <a:blip r:embed="rId15">
            <a:duotone>
              <a:schemeClr val="accent3">
                <a:shade val="45000"/>
                <a:satMod val="135000"/>
              </a:schemeClr>
              <a:prstClr val="white"/>
            </a:duotone>
          </a:blip>
          <a:stretch>
            <a:fillRect/>
          </a:stretch>
        </p:blipFill>
        <p:spPr>
          <a:xfrm>
            <a:off x="3124071" y="3420554"/>
            <a:ext cx="256032" cy="256032"/>
          </a:xfrm>
          <a:prstGeom prst="rect">
            <a:avLst/>
          </a:prstGeom>
        </p:spPr>
      </p:pic>
      <p:pic>
        <p:nvPicPr>
          <p:cNvPr id="507" name="Picture 506" descr="Icon&#10;&#10;Description automatically generated">
            <a:extLst>
              <a:ext uri="{FF2B5EF4-FFF2-40B4-BE49-F238E27FC236}">
                <a16:creationId xmlns:a16="http://schemas.microsoft.com/office/drawing/2014/main" id="{D14F0378-BEC1-867C-F963-AC31BD40028F}"/>
              </a:ext>
            </a:extLst>
          </p:cNvPr>
          <p:cNvPicPr>
            <a:picLocks noChangeAspect="1"/>
          </p:cNvPicPr>
          <p:nvPr/>
        </p:nvPicPr>
        <p:blipFill>
          <a:blip r:embed="rId16">
            <a:duotone>
              <a:schemeClr val="accent3">
                <a:shade val="45000"/>
                <a:satMod val="135000"/>
              </a:schemeClr>
              <a:prstClr val="white"/>
            </a:duotone>
          </a:blip>
          <a:stretch>
            <a:fillRect/>
          </a:stretch>
        </p:blipFill>
        <p:spPr>
          <a:xfrm>
            <a:off x="3398713" y="3420554"/>
            <a:ext cx="256032" cy="256032"/>
          </a:xfrm>
          <a:prstGeom prst="rect">
            <a:avLst/>
          </a:prstGeom>
        </p:spPr>
      </p:pic>
      <p:pic>
        <p:nvPicPr>
          <p:cNvPr id="510" name="Picture 509" descr="Icon&#10;&#10;Description automatically generated">
            <a:extLst>
              <a:ext uri="{FF2B5EF4-FFF2-40B4-BE49-F238E27FC236}">
                <a16:creationId xmlns:a16="http://schemas.microsoft.com/office/drawing/2014/main" id="{BBBE6A05-3F2E-476F-2FEC-5A87067AB808}"/>
              </a:ext>
            </a:extLst>
          </p:cNvPr>
          <p:cNvPicPr>
            <a:picLocks noChangeAspect="1"/>
          </p:cNvPicPr>
          <p:nvPr/>
        </p:nvPicPr>
        <p:blipFill>
          <a:blip r:embed="rId15">
            <a:duotone>
              <a:schemeClr val="accent3">
                <a:shade val="45000"/>
                <a:satMod val="135000"/>
              </a:schemeClr>
              <a:prstClr val="white"/>
            </a:duotone>
          </a:blip>
          <a:stretch>
            <a:fillRect/>
          </a:stretch>
        </p:blipFill>
        <p:spPr>
          <a:xfrm>
            <a:off x="3135939" y="4096425"/>
            <a:ext cx="256032" cy="256032"/>
          </a:xfrm>
          <a:prstGeom prst="rect">
            <a:avLst/>
          </a:prstGeom>
        </p:spPr>
      </p:pic>
      <p:pic>
        <p:nvPicPr>
          <p:cNvPr id="511" name="Picture 510" descr="Icon&#10;&#10;Description automatically generated">
            <a:extLst>
              <a:ext uri="{FF2B5EF4-FFF2-40B4-BE49-F238E27FC236}">
                <a16:creationId xmlns:a16="http://schemas.microsoft.com/office/drawing/2014/main" id="{44592373-ED6F-B430-9C4E-EB69FFA42A74}"/>
              </a:ext>
            </a:extLst>
          </p:cNvPr>
          <p:cNvPicPr>
            <a:picLocks noChangeAspect="1"/>
          </p:cNvPicPr>
          <p:nvPr/>
        </p:nvPicPr>
        <p:blipFill>
          <a:blip r:embed="rId16">
            <a:duotone>
              <a:schemeClr val="accent3">
                <a:shade val="45000"/>
                <a:satMod val="135000"/>
              </a:schemeClr>
              <a:prstClr val="white"/>
            </a:duotone>
          </a:blip>
          <a:stretch>
            <a:fillRect/>
          </a:stretch>
        </p:blipFill>
        <p:spPr>
          <a:xfrm>
            <a:off x="3410581" y="4096425"/>
            <a:ext cx="256032" cy="256032"/>
          </a:xfrm>
          <a:prstGeom prst="rect">
            <a:avLst/>
          </a:prstGeom>
        </p:spPr>
      </p:pic>
      <p:pic>
        <p:nvPicPr>
          <p:cNvPr id="513" name="Picture 512" descr="Icon&#10;&#10;Description automatically generated">
            <a:extLst>
              <a:ext uri="{FF2B5EF4-FFF2-40B4-BE49-F238E27FC236}">
                <a16:creationId xmlns:a16="http://schemas.microsoft.com/office/drawing/2014/main" id="{19C96419-7D9D-F9F8-F2EA-E87E8A7AE23A}"/>
              </a:ext>
            </a:extLst>
          </p:cNvPr>
          <p:cNvPicPr>
            <a:picLocks noChangeAspect="1"/>
          </p:cNvPicPr>
          <p:nvPr/>
        </p:nvPicPr>
        <p:blipFill>
          <a:blip r:embed="rId18">
            <a:duotone>
              <a:schemeClr val="accent3">
                <a:shade val="45000"/>
                <a:satMod val="135000"/>
              </a:schemeClr>
              <a:prstClr val="white"/>
            </a:duotone>
          </a:blip>
          <a:stretch>
            <a:fillRect/>
          </a:stretch>
        </p:blipFill>
        <p:spPr>
          <a:xfrm>
            <a:off x="2856407" y="4783626"/>
            <a:ext cx="256032" cy="256032"/>
          </a:xfrm>
          <a:prstGeom prst="rect">
            <a:avLst/>
          </a:prstGeom>
        </p:spPr>
      </p:pic>
      <p:pic>
        <p:nvPicPr>
          <p:cNvPr id="514" name="Picture 513" descr="Icon&#10;&#10;Description automatically generated">
            <a:extLst>
              <a:ext uri="{FF2B5EF4-FFF2-40B4-BE49-F238E27FC236}">
                <a16:creationId xmlns:a16="http://schemas.microsoft.com/office/drawing/2014/main" id="{7F2A0041-B8C2-51C5-3CD4-7981B17F6A0B}"/>
              </a:ext>
            </a:extLst>
          </p:cNvPr>
          <p:cNvPicPr>
            <a:picLocks noChangeAspect="1"/>
          </p:cNvPicPr>
          <p:nvPr/>
        </p:nvPicPr>
        <p:blipFill>
          <a:blip r:embed="rId15">
            <a:duotone>
              <a:schemeClr val="accent3">
                <a:shade val="45000"/>
                <a:satMod val="135000"/>
              </a:schemeClr>
              <a:prstClr val="white"/>
            </a:duotone>
          </a:blip>
          <a:stretch>
            <a:fillRect/>
          </a:stretch>
        </p:blipFill>
        <p:spPr>
          <a:xfrm>
            <a:off x="3131049" y="4783626"/>
            <a:ext cx="256032" cy="256032"/>
          </a:xfrm>
          <a:prstGeom prst="rect">
            <a:avLst/>
          </a:prstGeom>
        </p:spPr>
      </p:pic>
      <p:pic>
        <p:nvPicPr>
          <p:cNvPr id="518" name="Picture 517" descr="Icon&#10;&#10;Description automatically generated">
            <a:extLst>
              <a:ext uri="{FF2B5EF4-FFF2-40B4-BE49-F238E27FC236}">
                <a16:creationId xmlns:a16="http://schemas.microsoft.com/office/drawing/2014/main" id="{F2049500-6265-3598-9951-DCAC2859ACE4}"/>
              </a:ext>
            </a:extLst>
          </p:cNvPr>
          <p:cNvPicPr>
            <a:picLocks noChangeAspect="1"/>
          </p:cNvPicPr>
          <p:nvPr/>
        </p:nvPicPr>
        <p:blipFill>
          <a:blip r:embed="rId15">
            <a:duotone>
              <a:schemeClr val="accent3">
                <a:shade val="45000"/>
                <a:satMod val="135000"/>
              </a:schemeClr>
              <a:prstClr val="white"/>
            </a:duotone>
          </a:blip>
          <a:stretch>
            <a:fillRect/>
          </a:stretch>
        </p:blipFill>
        <p:spPr>
          <a:xfrm>
            <a:off x="3131049" y="5464960"/>
            <a:ext cx="256032" cy="256032"/>
          </a:xfrm>
          <a:prstGeom prst="rect">
            <a:avLst/>
          </a:prstGeom>
        </p:spPr>
      </p:pic>
      <p:pic>
        <p:nvPicPr>
          <p:cNvPr id="520" name="Picture 519" descr="Icon&#10;&#10;Description automatically generated">
            <a:extLst>
              <a:ext uri="{FF2B5EF4-FFF2-40B4-BE49-F238E27FC236}">
                <a16:creationId xmlns:a16="http://schemas.microsoft.com/office/drawing/2014/main" id="{72E260FD-79C1-479F-0FF8-385BC37046FC}"/>
              </a:ext>
            </a:extLst>
          </p:cNvPr>
          <p:cNvPicPr>
            <a:picLocks noChangeAspect="1"/>
          </p:cNvPicPr>
          <p:nvPr/>
        </p:nvPicPr>
        <p:blipFill>
          <a:blip r:embed="rId17">
            <a:duotone>
              <a:schemeClr val="accent3">
                <a:shade val="45000"/>
                <a:satMod val="135000"/>
              </a:schemeClr>
              <a:prstClr val="white"/>
            </a:duotone>
          </a:blip>
          <a:stretch>
            <a:fillRect/>
          </a:stretch>
        </p:blipFill>
        <p:spPr>
          <a:xfrm>
            <a:off x="3680332" y="5464960"/>
            <a:ext cx="256032" cy="256032"/>
          </a:xfrm>
          <a:prstGeom prst="rect">
            <a:avLst/>
          </a:prstGeom>
        </p:spPr>
      </p:pic>
      <p:grpSp>
        <p:nvGrpSpPr>
          <p:cNvPr id="521" name="Group 520">
            <a:extLst>
              <a:ext uri="{FF2B5EF4-FFF2-40B4-BE49-F238E27FC236}">
                <a16:creationId xmlns:a16="http://schemas.microsoft.com/office/drawing/2014/main" id="{7CD50622-3FA5-4D1B-77E7-C868B4190A3C}"/>
              </a:ext>
            </a:extLst>
          </p:cNvPr>
          <p:cNvGrpSpPr/>
          <p:nvPr/>
        </p:nvGrpSpPr>
        <p:grpSpPr>
          <a:xfrm>
            <a:off x="4127251" y="1369513"/>
            <a:ext cx="1097280" cy="274320"/>
            <a:chOff x="2843974" y="1366323"/>
            <a:chExt cx="1097280" cy="274320"/>
          </a:xfrm>
        </p:grpSpPr>
        <p:pic>
          <p:nvPicPr>
            <p:cNvPr id="522" name="Picture 521" descr="Icon&#10;&#10;Description automatically generated">
              <a:extLst>
                <a:ext uri="{FF2B5EF4-FFF2-40B4-BE49-F238E27FC236}">
                  <a16:creationId xmlns:a16="http://schemas.microsoft.com/office/drawing/2014/main" id="{58A40564-3ADB-F321-2113-180C43EF54FA}"/>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523" name="Picture 522" descr="A picture containing text, sign, outdoor, clipart&#10;&#10;Description automatically generated">
              <a:extLst>
                <a:ext uri="{FF2B5EF4-FFF2-40B4-BE49-F238E27FC236}">
                  <a16:creationId xmlns:a16="http://schemas.microsoft.com/office/drawing/2014/main" id="{EDB1B784-A092-6E02-7F59-5C105EE67D96}"/>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24" name="Picture 523" descr="Icon&#10;&#10;Description automatically generated">
              <a:extLst>
                <a:ext uri="{FF2B5EF4-FFF2-40B4-BE49-F238E27FC236}">
                  <a16:creationId xmlns:a16="http://schemas.microsoft.com/office/drawing/2014/main" id="{65487BC2-EE0D-46B4-18CE-474534B2FAF8}"/>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25" name="Picture 524" descr="Icon&#10;&#10;Description automatically generated">
              <a:extLst>
                <a:ext uri="{FF2B5EF4-FFF2-40B4-BE49-F238E27FC236}">
                  <a16:creationId xmlns:a16="http://schemas.microsoft.com/office/drawing/2014/main" id="{7B7B35CC-F7EA-CF6C-FC2A-87FF24549535}"/>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526" name="Group 525">
            <a:extLst>
              <a:ext uri="{FF2B5EF4-FFF2-40B4-BE49-F238E27FC236}">
                <a16:creationId xmlns:a16="http://schemas.microsoft.com/office/drawing/2014/main" id="{FEAD2A0B-252E-D7CA-0AC9-0946F133F3F9}"/>
              </a:ext>
            </a:extLst>
          </p:cNvPr>
          <p:cNvGrpSpPr/>
          <p:nvPr/>
        </p:nvGrpSpPr>
        <p:grpSpPr>
          <a:xfrm>
            <a:off x="4127251" y="2050294"/>
            <a:ext cx="1097280" cy="274320"/>
            <a:chOff x="2843974" y="2047104"/>
            <a:chExt cx="1097280" cy="274320"/>
          </a:xfrm>
        </p:grpSpPr>
        <p:pic>
          <p:nvPicPr>
            <p:cNvPr id="527" name="Picture 526" descr="Icon&#10;&#10;Description automatically generated">
              <a:extLst>
                <a:ext uri="{FF2B5EF4-FFF2-40B4-BE49-F238E27FC236}">
                  <a16:creationId xmlns:a16="http://schemas.microsoft.com/office/drawing/2014/main" id="{A87BF157-E3F2-D92B-714D-964F6DB7C7EB}"/>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528" name="Picture 527" descr="A picture containing text, sign, outdoor, clipart&#10;&#10;Description automatically generated">
              <a:extLst>
                <a:ext uri="{FF2B5EF4-FFF2-40B4-BE49-F238E27FC236}">
                  <a16:creationId xmlns:a16="http://schemas.microsoft.com/office/drawing/2014/main" id="{86D101D6-9A82-E50B-E365-AF283230E1E8}"/>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529" name="Picture 528" descr="Icon&#10;&#10;Description automatically generated">
              <a:extLst>
                <a:ext uri="{FF2B5EF4-FFF2-40B4-BE49-F238E27FC236}">
                  <a16:creationId xmlns:a16="http://schemas.microsoft.com/office/drawing/2014/main" id="{14887440-8A42-0F8E-EE44-0A138C543747}"/>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530" name="Picture 529" descr="Icon&#10;&#10;Description automatically generated">
              <a:extLst>
                <a:ext uri="{FF2B5EF4-FFF2-40B4-BE49-F238E27FC236}">
                  <a16:creationId xmlns:a16="http://schemas.microsoft.com/office/drawing/2014/main" id="{0C0553FC-E061-E48B-1D62-9F25D70F0129}"/>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31" name="Group 530">
            <a:extLst>
              <a:ext uri="{FF2B5EF4-FFF2-40B4-BE49-F238E27FC236}">
                <a16:creationId xmlns:a16="http://schemas.microsoft.com/office/drawing/2014/main" id="{8ECE341D-0832-0056-45C0-B82475AFE51F}"/>
              </a:ext>
            </a:extLst>
          </p:cNvPr>
          <p:cNvGrpSpPr/>
          <p:nvPr/>
        </p:nvGrpSpPr>
        <p:grpSpPr>
          <a:xfrm>
            <a:off x="4127251" y="2731075"/>
            <a:ext cx="1097280" cy="274320"/>
            <a:chOff x="2843974" y="2727885"/>
            <a:chExt cx="1097280" cy="274320"/>
          </a:xfrm>
        </p:grpSpPr>
        <p:pic>
          <p:nvPicPr>
            <p:cNvPr id="532" name="Picture 531" descr="Icon&#10;&#10;Description automatically generated">
              <a:extLst>
                <a:ext uri="{FF2B5EF4-FFF2-40B4-BE49-F238E27FC236}">
                  <a16:creationId xmlns:a16="http://schemas.microsoft.com/office/drawing/2014/main" id="{7FD84F29-DA96-1B27-2986-B45E0CA2FCC5}"/>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533" name="Picture 532" descr="A picture containing text, sign, outdoor, clipart&#10;&#10;Description automatically generated">
              <a:extLst>
                <a:ext uri="{FF2B5EF4-FFF2-40B4-BE49-F238E27FC236}">
                  <a16:creationId xmlns:a16="http://schemas.microsoft.com/office/drawing/2014/main" id="{C3B2459E-8EEA-12CA-3074-81DE2E058048}"/>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534" name="Picture 533" descr="Icon&#10;&#10;Description automatically generated">
              <a:extLst>
                <a:ext uri="{FF2B5EF4-FFF2-40B4-BE49-F238E27FC236}">
                  <a16:creationId xmlns:a16="http://schemas.microsoft.com/office/drawing/2014/main" id="{8F702E98-791D-6A0C-93DE-1CEA72844FB5}"/>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535" name="Picture 534" descr="Icon&#10;&#10;Description automatically generated">
              <a:extLst>
                <a:ext uri="{FF2B5EF4-FFF2-40B4-BE49-F238E27FC236}">
                  <a16:creationId xmlns:a16="http://schemas.microsoft.com/office/drawing/2014/main" id="{C94A7011-4424-3C20-10CD-8682B4226A7E}"/>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36" name="Group 535">
            <a:extLst>
              <a:ext uri="{FF2B5EF4-FFF2-40B4-BE49-F238E27FC236}">
                <a16:creationId xmlns:a16="http://schemas.microsoft.com/office/drawing/2014/main" id="{CEDA8EA0-1158-DC4C-18DC-A03C1414ACE9}"/>
              </a:ext>
            </a:extLst>
          </p:cNvPr>
          <p:cNvGrpSpPr/>
          <p:nvPr/>
        </p:nvGrpSpPr>
        <p:grpSpPr>
          <a:xfrm>
            <a:off x="4127251" y="3411856"/>
            <a:ext cx="1097280" cy="274382"/>
            <a:chOff x="2843974" y="3408666"/>
            <a:chExt cx="1097280" cy="274382"/>
          </a:xfrm>
        </p:grpSpPr>
        <p:pic>
          <p:nvPicPr>
            <p:cNvPr id="537" name="Picture 536" descr="Icon&#10;&#10;Description automatically generated">
              <a:extLst>
                <a:ext uri="{FF2B5EF4-FFF2-40B4-BE49-F238E27FC236}">
                  <a16:creationId xmlns:a16="http://schemas.microsoft.com/office/drawing/2014/main" id="{AA08D11E-AB6F-14DC-0CB6-CCE12BF38C35}"/>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538" name="Picture 537" descr="A picture containing text, sign, outdoor, clipart&#10;&#10;Description automatically generated">
              <a:extLst>
                <a:ext uri="{FF2B5EF4-FFF2-40B4-BE49-F238E27FC236}">
                  <a16:creationId xmlns:a16="http://schemas.microsoft.com/office/drawing/2014/main" id="{5BBE4326-2F5E-30B7-BD13-8240AFF77F3B}"/>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539" name="Picture 538" descr="Icon&#10;&#10;Description automatically generated">
              <a:extLst>
                <a:ext uri="{FF2B5EF4-FFF2-40B4-BE49-F238E27FC236}">
                  <a16:creationId xmlns:a16="http://schemas.microsoft.com/office/drawing/2014/main" id="{5162953F-4098-5005-E559-B3B5590BC7D9}"/>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540" name="Picture 539" descr="Icon&#10;&#10;Description automatically generated">
              <a:extLst>
                <a:ext uri="{FF2B5EF4-FFF2-40B4-BE49-F238E27FC236}">
                  <a16:creationId xmlns:a16="http://schemas.microsoft.com/office/drawing/2014/main" id="{D35A704E-0D45-744D-7961-DFA56CF1737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541" name="Group 540">
            <a:extLst>
              <a:ext uri="{FF2B5EF4-FFF2-40B4-BE49-F238E27FC236}">
                <a16:creationId xmlns:a16="http://schemas.microsoft.com/office/drawing/2014/main" id="{A2078543-E884-DA19-C8E2-3E5E34E85A5E}"/>
              </a:ext>
            </a:extLst>
          </p:cNvPr>
          <p:cNvGrpSpPr/>
          <p:nvPr/>
        </p:nvGrpSpPr>
        <p:grpSpPr>
          <a:xfrm>
            <a:off x="4127251" y="4092637"/>
            <a:ext cx="1097280" cy="274320"/>
            <a:chOff x="2843974" y="4089447"/>
            <a:chExt cx="1097280" cy="274320"/>
          </a:xfrm>
        </p:grpSpPr>
        <p:pic>
          <p:nvPicPr>
            <p:cNvPr id="542" name="Picture 541" descr="Icon&#10;&#10;Description automatically generated">
              <a:extLst>
                <a:ext uri="{FF2B5EF4-FFF2-40B4-BE49-F238E27FC236}">
                  <a16:creationId xmlns:a16="http://schemas.microsoft.com/office/drawing/2014/main" id="{1AA3FA9A-551F-A80E-2295-AF9F09853A60}"/>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543" name="Picture 542" descr="A picture containing text, sign, outdoor, clipart&#10;&#10;Description automatically generated">
              <a:extLst>
                <a:ext uri="{FF2B5EF4-FFF2-40B4-BE49-F238E27FC236}">
                  <a16:creationId xmlns:a16="http://schemas.microsoft.com/office/drawing/2014/main" id="{7651C5F3-3B98-8081-0B2B-13C51044BE4B}"/>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544" name="Picture 543" descr="Icon&#10;&#10;Description automatically generated">
              <a:extLst>
                <a:ext uri="{FF2B5EF4-FFF2-40B4-BE49-F238E27FC236}">
                  <a16:creationId xmlns:a16="http://schemas.microsoft.com/office/drawing/2014/main" id="{7DF205DA-EEB3-72B2-9CCE-E27F9E169B3D}"/>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545" name="Picture 544" descr="Icon&#10;&#10;Description automatically generated">
              <a:extLst>
                <a:ext uri="{FF2B5EF4-FFF2-40B4-BE49-F238E27FC236}">
                  <a16:creationId xmlns:a16="http://schemas.microsoft.com/office/drawing/2014/main" id="{86651497-9F29-725F-9D9B-440F2600470E}"/>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546" name="Group 545">
            <a:extLst>
              <a:ext uri="{FF2B5EF4-FFF2-40B4-BE49-F238E27FC236}">
                <a16:creationId xmlns:a16="http://schemas.microsoft.com/office/drawing/2014/main" id="{BE437903-2F75-3315-CD3E-2B3D18432A5F}"/>
              </a:ext>
            </a:extLst>
          </p:cNvPr>
          <p:cNvGrpSpPr/>
          <p:nvPr/>
        </p:nvGrpSpPr>
        <p:grpSpPr>
          <a:xfrm>
            <a:off x="4127251" y="4773418"/>
            <a:ext cx="1097280" cy="274320"/>
            <a:chOff x="2843974" y="4770228"/>
            <a:chExt cx="1097280" cy="274320"/>
          </a:xfrm>
        </p:grpSpPr>
        <p:pic>
          <p:nvPicPr>
            <p:cNvPr id="547" name="Picture 546" descr="Icon&#10;&#10;Description automatically generated">
              <a:extLst>
                <a:ext uri="{FF2B5EF4-FFF2-40B4-BE49-F238E27FC236}">
                  <a16:creationId xmlns:a16="http://schemas.microsoft.com/office/drawing/2014/main" id="{1EAC17CC-CF02-7302-6AE9-FCD29A8AD678}"/>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548" name="Picture 547" descr="A picture containing text, sign, outdoor, clipart&#10;&#10;Description automatically generated">
              <a:extLst>
                <a:ext uri="{FF2B5EF4-FFF2-40B4-BE49-F238E27FC236}">
                  <a16:creationId xmlns:a16="http://schemas.microsoft.com/office/drawing/2014/main" id="{8ED97D53-07DE-FFD8-23F1-926C5CD27D84}"/>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549" name="Picture 548" descr="Icon&#10;&#10;Description automatically generated">
              <a:extLst>
                <a:ext uri="{FF2B5EF4-FFF2-40B4-BE49-F238E27FC236}">
                  <a16:creationId xmlns:a16="http://schemas.microsoft.com/office/drawing/2014/main" id="{298B49EC-FA38-CE64-228B-E45C26DB14B7}"/>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550" name="Picture 549" descr="Icon&#10;&#10;Description automatically generated">
              <a:extLst>
                <a:ext uri="{FF2B5EF4-FFF2-40B4-BE49-F238E27FC236}">
                  <a16:creationId xmlns:a16="http://schemas.microsoft.com/office/drawing/2014/main" id="{201C11DD-955A-798C-7F47-F33899E65608}"/>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551" name="Group 550">
            <a:extLst>
              <a:ext uri="{FF2B5EF4-FFF2-40B4-BE49-F238E27FC236}">
                <a16:creationId xmlns:a16="http://schemas.microsoft.com/office/drawing/2014/main" id="{16B07C9D-B0B5-F364-04FB-0712DE119289}"/>
              </a:ext>
            </a:extLst>
          </p:cNvPr>
          <p:cNvGrpSpPr/>
          <p:nvPr/>
        </p:nvGrpSpPr>
        <p:grpSpPr>
          <a:xfrm>
            <a:off x="4127251" y="5454199"/>
            <a:ext cx="1097280" cy="274320"/>
            <a:chOff x="2843974" y="5451009"/>
            <a:chExt cx="1097280" cy="274320"/>
          </a:xfrm>
        </p:grpSpPr>
        <p:pic>
          <p:nvPicPr>
            <p:cNvPr id="552" name="Picture 551" descr="Icon&#10;&#10;Description automatically generated">
              <a:extLst>
                <a:ext uri="{FF2B5EF4-FFF2-40B4-BE49-F238E27FC236}">
                  <a16:creationId xmlns:a16="http://schemas.microsoft.com/office/drawing/2014/main" id="{668A5D6E-A96B-C961-A5F9-D0F0E57297C8}"/>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553" name="Picture 552" descr="A picture containing text, sign, outdoor, clipart&#10;&#10;Description automatically generated">
              <a:extLst>
                <a:ext uri="{FF2B5EF4-FFF2-40B4-BE49-F238E27FC236}">
                  <a16:creationId xmlns:a16="http://schemas.microsoft.com/office/drawing/2014/main" id="{5385574A-F164-9688-39FF-6A249300A6B0}"/>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554" name="Picture 553" descr="Icon&#10;&#10;Description automatically generated">
              <a:extLst>
                <a:ext uri="{FF2B5EF4-FFF2-40B4-BE49-F238E27FC236}">
                  <a16:creationId xmlns:a16="http://schemas.microsoft.com/office/drawing/2014/main" id="{95E9C0B9-A81A-3384-1235-75DEDE334D1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555" name="Picture 554" descr="Icon&#10;&#10;Description automatically generated">
              <a:extLst>
                <a:ext uri="{FF2B5EF4-FFF2-40B4-BE49-F238E27FC236}">
                  <a16:creationId xmlns:a16="http://schemas.microsoft.com/office/drawing/2014/main" id="{50A1CA27-D53A-D8AE-C11B-45B23CB3A677}"/>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556" name="Picture 555" descr="Icon&#10;&#10;Description automatically generated">
            <a:extLst>
              <a:ext uri="{FF2B5EF4-FFF2-40B4-BE49-F238E27FC236}">
                <a16:creationId xmlns:a16="http://schemas.microsoft.com/office/drawing/2014/main" id="{D54F1F10-FDE5-2051-53E0-D30DFD6FD564}"/>
              </a:ext>
            </a:extLst>
          </p:cNvPr>
          <p:cNvPicPr>
            <a:picLocks noChangeAspect="1"/>
          </p:cNvPicPr>
          <p:nvPr/>
        </p:nvPicPr>
        <p:blipFill>
          <a:blip r:embed="rId18">
            <a:duotone>
              <a:schemeClr val="accent3">
                <a:shade val="45000"/>
                <a:satMod val="135000"/>
              </a:schemeClr>
              <a:prstClr val="white"/>
            </a:duotone>
          </a:blip>
          <a:stretch>
            <a:fillRect/>
          </a:stretch>
        </p:blipFill>
        <p:spPr>
          <a:xfrm>
            <a:off x="4136395" y="1374341"/>
            <a:ext cx="256032" cy="256032"/>
          </a:xfrm>
          <a:prstGeom prst="rect">
            <a:avLst/>
          </a:prstGeom>
        </p:spPr>
      </p:pic>
      <p:pic>
        <p:nvPicPr>
          <p:cNvPr id="558" name="Picture 557" descr="Icon&#10;&#10;Description automatically generated">
            <a:extLst>
              <a:ext uri="{FF2B5EF4-FFF2-40B4-BE49-F238E27FC236}">
                <a16:creationId xmlns:a16="http://schemas.microsoft.com/office/drawing/2014/main" id="{EE88C9F0-9607-502F-27BA-5A2E4A4E48C9}"/>
              </a:ext>
            </a:extLst>
          </p:cNvPr>
          <p:cNvPicPr>
            <a:picLocks noChangeAspect="1"/>
          </p:cNvPicPr>
          <p:nvPr/>
        </p:nvPicPr>
        <p:blipFill>
          <a:blip r:embed="rId16">
            <a:duotone>
              <a:schemeClr val="accent3">
                <a:shade val="45000"/>
                <a:satMod val="135000"/>
              </a:schemeClr>
              <a:prstClr val="white"/>
            </a:duotone>
          </a:blip>
          <a:stretch>
            <a:fillRect/>
          </a:stretch>
        </p:blipFill>
        <p:spPr>
          <a:xfrm>
            <a:off x="4685679" y="1374341"/>
            <a:ext cx="256032" cy="256032"/>
          </a:xfrm>
          <a:prstGeom prst="rect">
            <a:avLst/>
          </a:prstGeom>
        </p:spPr>
      </p:pic>
      <p:pic>
        <p:nvPicPr>
          <p:cNvPr id="559" name="Picture 558" descr="Icon&#10;&#10;Description automatically generated">
            <a:extLst>
              <a:ext uri="{FF2B5EF4-FFF2-40B4-BE49-F238E27FC236}">
                <a16:creationId xmlns:a16="http://schemas.microsoft.com/office/drawing/2014/main" id="{572B98C0-AE71-1A00-61C2-6594D893B902}"/>
              </a:ext>
            </a:extLst>
          </p:cNvPr>
          <p:cNvPicPr>
            <a:picLocks noChangeAspect="1"/>
          </p:cNvPicPr>
          <p:nvPr/>
        </p:nvPicPr>
        <p:blipFill>
          <a:blip r:embed="rId17">
            <a:duotone>
              <a:schemeClr val="accent3">
                <a:shade val="45000"/>
                <a:satMod val="135000"/>
              </a:schemeClr>
              <a:prstClr val="white"/>
            </a:duotone>
          </a:blip>
          <a:stretch>
            <a:fillRect/>
          </a:stretch>
        </p:blipFill>
        <p:spPr>
          <a:xfrm>
            <a:off x="4960320" y="1374341"/>
            <a:ext cx="256032" cy="256032"/>
          </a:xfrm>
          <a:prstGeom prst="rect">
            <a:avLst/>
          </a:prstGeom>
        </p:spPr>
      </p:pic>
      <p:pic>
        <p:nvPicPr>
          <p:cNvPr id="561" name="Picture 560" descr="Icon&#10;&#10;Description automatically generated">
            <a:extLst>
              <a:ext uri="{FF2B5EF4-FFF2-40B4-BE49-F238E27FC236}">
                <a16:creationId xmlns:a16="http://schemas.microsoft.com/office/drawing/2014/main" id="{4E35D4A0-B2E8-1976-1E9F-DDF7DA4C244F}"/>
              </a:ext>
            </a:extLst>
          </p:cNvPr>
          <p:cNvPicPr>
            <a:picLocks noChangeAspect="1"/>
          </p:cNvPicPr>
          <p:nvPr/>
        </p:nvPicPr>
        <p:blipFill>
          <a:blip r:embed="rId15">
            <a:duotone>
              <a:schemeClr val="accent3">
                <a:shade val="45000"/>
                <a:satMod val="135000"/>
              </a:schemeClr>
              <a:prstClr val="white"/>
            </a:duotone>
          </a:blip>
          <a:stretch>
            <a:fillRect/>
          </a:stretch>
        </p:blipFill>
        <p:spPr>
          <a:xfrm>
            <a:off x="4407348" y="2063432"/>
            <a:ext cx="256032" cy="256032"/>
          </a:xfrm>
          <a:prstGeom prst="rect">
            <a:avLst/>
          </a:prstGeom>
        </p:spPr>
      </p:pic>
      <p:pic>
        <p:nvPicPr>
          <p:cNvPr id="562" name="Picture 561" descr="Icon&#10;&#10;Description automatically generated">
            <a:extLst>
              <a:ext uri="{FF2B5EF4-FFF2-40B4-BE49-F238E27FC236}">
                <a16:creationId xmlns:a16="http://schemas.microsoft.com/office/drawing/2014/main" id="{99C2739A-C352-C285-D795-ABA9FF13EE29}"/>
              </a:ext>
            </a:extLst>
          </p:cNvPr>
          <p:cNvPicPr>
            <a:picLocks noChangeAspect="1"/>
          </p:cNvPicPr>
          <p:nvPr/>
        </p:nvPicPr>
        <p:blipFill>
          <a:blip r:embed="rId16">
            <a:duotone>
              <a:schemeClr val="accent3">
                <a:shade val="45000"/>
                <a:satMod val="135000"/>
              </a:schemeClr>
              <a:prstClr val="white"/>
            </a:duotone>
          </a:blip>
          <a:stretch>
            <a:fillRect/>
          </a:stretch>
        </p:blipFill>
        <p:spPr>
          <a:xfrm>
            <a:off x="4681990" y="2063432"/>
            <a:ext cx="256032" cy="256032"/>
          </a:xfrm>
          <a:prstGeom prst="rect">
            <a:avLst/>
          </a:prstGeom>
        </p:spPr>
      </p:pic>
      <p:pic>
        <p:nvPicPr>
          <p:cNvPr id="563" name="Picture 562" descr="Icon&#10;&#10;Description automatically generated">
            <a:extLst>
              <a:ext uri="{FF2B5EF4-FFF2-40B4-BE49-F238E27FC236}">
                <a16:creationId xmlns:a16="http://schemas.microsoft.com/office/drawing/2014/main" id="{5A80F857-B0D5-07C6-D455-0ADD43C9E781}"/>
              </a:ext>
            </a:extLst>
          </p:cNvPr>
          <p:cNvPicPr>
            <a:picLocks noChangeAspect="1"/>
          </p:cNvPicPr>
          <p:nvPr/>
        </p:nvPicPr>
        <p:blipFill>
          <a:blip r:embed="rId17">
            <a:duotone>
              <a:schemeClr val="accent3">
                <a:shade val="45000"/>
                <a:satMod val="135000"/>
              </a:schemeClr>
              <a:prstClr val="white"/>
            </a:duotone>
          </a:blip>
          <a:stretch>
            <a:fillRect/>
          </a:stretch>
        </p:blipFill>
        <p:spPr>
          <a:xfrm>
            <a:off x="4956631" y="2063432"/>
            <a:ext cx="256032" cy="256032"/>
          </a:xfrm>
          <a:prstGeom prst="rect">
            <a:avLst/>
          </a:prstGeom>
        </p:spPr>
      </p:pic>
      <p:pic>
        <p:nvPicPr>
          <p:cNvPr id="564" name="Picture 563" descr="Icon&#10;&#10;Description automatically generated">
            <a:extLst>
              <a:ext uri="{FF2B5EF4-FFF2-40B4-BE49-F238E27FC236}">
                <a16:creationId xmlns:a16="http://schemas.microsoft.com/office/drawing/2014/main" id="{A5E74A28-D327-E673-080A-C0E10CCF4CF6}"/>
              </a:ext>
            </a:extLst>
          </p:cNvPr>
          <p:cNvPicPr>
            <a:picLocks noChangeAspect="1"/>
          </p:cNvPicPr>
          <p:nvPr/>
        </p:nvPicPr>
        <p:blipFill>
          <a:blip r:embed="rId18">
            <a:duotone>
              <a:schemeClr val="accent3">
                <a:shade val="45000"/>
                <a:satMod val="135000"/>
              </a:schemeClr>
              <a:prstClr val="white"/>
            </a:duotone>
          </a:blip>
          <a:stretch>
            <a:fillRect/>
          </a:stretch>
        </p:blipFill>
        <p:spPr>
          <a:xfrm>
            <a:off x="4131897" y="2744766"/>
            <a:ext cx="256032" cy="256032"/>
          </a:xfrm>
          <a:prstGeom prst="rect">
            <a:avLst/>
          </a:prstGeom>
        </p:spPr>
      </p:pic>
      <p:pic>
        <p:nvPicPr>
          <p:cNvPr id="565" name="Picture 564" descr="Icon&#10;&#10;Description automatically generated">
            <a:extLst>
              <a:ext uri="{FF2B5EF4-FFF2-40B4-BE49-F238E27FC236}">
                <a16:creationId xmlns:a16="http://schemas.microsoft.com/office/drawing/2014/main" id="{0F83FFD4-5B16-CC41-D16B-C6A4BF8F67D2}"/>
              </a:ext>
            </a:extLst>
          </p:cNvPr>
          <p:cNvPicPr>
            <a:picLocks noChangeAspect="1"/>
          </p:cNvPicPr>
          <p:nvPr/>
        </p:nvPicPr>
        <p:blipFill>
          <a:blip r:embed="rId15">
            <a:duotone>
              <a:schemeClr val="accent3">
                <a:shade val="45000"/>
                <a:satMod val="135000"/>
              </a:schemeClr>
              <a:prstClr val="white"/>
            </a:duotone>
          </a:blip>
          <a:stretch>
            <a:fillRect/>
          </a:stretch>
        </p:blipFill>
        <p:spPr>
          <a:xfrm>
            <a:off x="4406539" y="2744766"/>
            <a:ext cx="256032" cy="256032"/>
          </a:xfrm>
          <a:prstGeom prst="rect">
            <a:avLst/>
          </a:prstGeom>
        </p:spPr>
      </p:pic>
      <p:pic>
        <p:nvPicPr>
          <p:cNvPr id="567" name="Picture 566" descr="Icon&#10;&#10;Description automatically generated">
            <a:extLst>
              <a:ext uri="{FF2B5EF4-FFF2-40B4-BE49-F238E27FC236}">
                <a16:creationId xmlns:a16="http://schemas.microsoft.com/office/drawing/2014/main" id="{5329A541-9CB9-AC93-FA3B-DB024DF61BB1}"/>
              </a:ext>
            </a:extLst>
          </p:cNvPr>
          <p:cNvPicPr>
            <a:picLocks noChangeAspect="1"/>
          </p:cNvPicPr>
          <p:nvPr/>
        </p:nvPicPr>
        <p:blipFill>
          <a:blip r:embed="rId17">
            <a:duotone>
              <a:schemeClr val="accent3">
                <a:shade val="45000"/>
                <a:satMod val="135000"/>
              </a:schemeClr>
              <a:prstClr val="white"/>
            </a:duotone>
          </a:blip>
          <a:stretch>
            <a:fillRect/>
          </a:stretch>
        </p:blipFill>
        <p:spPr>
          <a:xfrm>
            <a:off x="4955822" y="2744766"/>
            <a:ext cx="256032" cy="256032"/>
          </a:xfrm>
          <a:prstGeom prst="rect">
            <a:avLst/>
          </a:prstGeom>
        </p:spPr>
      </p:pic>
      <p:pic>
        <p:nvPicPr>
          <p:cNvPr id="568" name="Picture 567" descr="Icon&#10;&#10;Description automatically generated">
            <a:extLst>
              <a:ext uri="{FF2B5EF4-FFF2-40B4-BE49-F238E27FC236}">
                <a16:creationId xmlns:a16="http://schemas.microsoft.com/office/drawing/2014/main" id="{87B0F76A-8665-1C72-E39C-48B947C2C9F0}"/>
              </a:ext>
            </a:extLst>
          </p:cNvPr>
          <p:cNvPicPr>
            <a:picLocks noChangeAspect="1"/>
          </p:cNvPicPr>
          <p:nvPr/>
        </p:nvPicPr>
        <p:blipFill>
          <a:blip r:embed="rId18">
            <a:duotone>
              <a:schemeClr val="accent3">
                <a:shade val="45000"/>
                <a:satMod val="135000"/>
              </a:schemeClr>
              <a:prstClr val="white"/>
            </a:duotone>
          </a:blip>
          <a:stretch>
            <a:fillRect/>
          </a:stretch>
        </p:blipFill>
        <p:spPr>
          <a:xfrm>
            <a:off x="4132706" y="3423744"/>
            <a:ext cx="256032" cy="256032"/>
          </a:xfrm>
          <a:prstGeom prst="rect">
            <a:avLst/>
          </a:prstGeom>
        </p:spPr>
      </p:pic>
      <p:pic>
        <p:nvPicPr>
          <p:cNvPr id="569" name="Picture 568" descr="Icon&#10;&#10;Description automatically generated">
            <a:extLst>
              <a:ext uri="{FF2B5EF4-FFF2-40B4-BE49-F238E27FC236}">
                <a16:creationId xmlns:a16="http://schemas.microsoft.com/office/drawing/2014/main" id="{0B65BD63-1C9D-E734-817F-B49C22D72F73}"/>
              </a:ext>
            </a:extLst>
          </p:cNvPr>
          <p:cNvPicPr>
            <a:picLocks noChangeAspect="1"/>
          </p:cNvPicPr>
          <p:nvPr/>
        </p:nvPicPr>
        <p:blipFill>
          <a:blip r:embed="rId15">
            <a:duotone>
              <a:schemeClr val="accent3">
                <a:shade val="45000"/>
                <a:satMod val="135000"/>
              </a:schemeClr>
              <a:prstClr val="white"/>
            </a:duotone>
          </a:blip>
          <a:stretch>
            <a:fillRect/>
          </a:stretch>
        </p:blipFill>
        <p:spPr>
          <a:xfrm>
            <a:off x="4407348" y="3423744"/>
            <a:ext cx="256032" cy="256032"/>
          </a:xfrm>
          <a:prstGeom prst="rect">
            <a:avLst/>
          </a:prstGeom>
        </p:spPr>
      </p:pic>
      <p:pic>
        <p:nvPicPr>
          <p:cNvPr id="570" name="Picture 569" descr="Icon&#10;&#10;Description automatically generated">
            <a:extLst>
              <a:ext uri="{FF2B5EF4-FFF2-40B4-BE49-F238E27FC236}">
                <a16:creationId xmlns:a16="http://schemas.microsoft.com/office/drawing/2014/main" id="{78AB32E7-7164-E3C1-3F5F-15144CB34D84}"/>
              </a:ext>
            </a:extLst>
          </p:cNvPr>
          <p:cNvPicPr>
            <a:picLocks noChangeAspect="1"/>
          </p:cNvPicPr>
          <p:nvPr/>
        </p:nvPicPr>
        <p:blipFill>
          <a:blip r:embed="rId16">
            <a:duotone>
              <a:schemeClr val="accent3">
                <a:shade val="45000"/>
                <a:satMod val="135000"/>
              </a:schemeClr>
              <a:prstClr val="white"/>
            </a:duotone>
          </a:blip>
          <a:stretch>
            <a:fillRect/>
          </a:stretch>
        </p:blipFill>
        <p:spPr>
          <a:xfrm>
            <a:off x="4681990" y="3423744"/>
            <a:ext cx="256032" cy="256032"/>
          </a:xfrm>
          <a:prstGeom prst="rect">
            <a:avLst/>
          </a:prstGeom>
        </p:spPr>
      </p:pic>
      <p:pic>
        <p:nvPicPr>
          <p:cNvPr id="573" name="Picture 572" descr="Icon&#10;&#10;Description automatically generated">
            <a:extLst>
              <a:ext uri="{FF2B5EF4-FFF2-40B4-BE49-F238E27FC236}">
                <a16:creationId xmlns:a16="http://schemas.microsoft.com/office/drawing/2014/main" id="{A629FCF6-F644-4435-92DC-CF9FFA487508}"/>
              </a:ext>
            </a:extLst>
          </p:cNvPr>
          <p:cNvPicPr>
            <a:picLocks noChangeAspect="1"/>
          </p:cNvPicPr>
          <p:nvPr/>
        </p:nvPicPr>
        <p:blipFill>
          <a:blip r:embed="rId15">
            <a:duotone>
              <a:schemeClr val="accent3">
                <a:shade val="45000"/>
                <a:satMod val="135000"/>
              </a:schemeClr>
              <a:prstClr val="white"/>
            </a:duotone>
          </a:blip>
          <a:stretch>
            <a:fillRect/>
          </a:stretch>
        </p:blipFill>
        <p:spPr>
          <a:xfrm>
            <a:off x="4419216" y="4099615"/>
            <a:ext cx="256032" cy="256032"/>
          </a:xfrm>
          <a:prstGeom prst="rect">
            <a:avLst/>
          </a:prstGeom>
        </p:spPr>
      </p:pic>
      <p:pic>
        <p:nvPicPr>
          <p:cNvPr id="575" name="Picture 574" descr="Icon&#10;&#10;Description automatically generated">
            <a:extLst>
              <a:ext uri="{FF2B5EF4-FFF2-40B4-BE49-F238E27FC236}">
                <a16:creationId xmlns:a16="http://schemas.microsoft.com/office/drawing/2014/main" id="{881345A1-7C22-D253-6351-DCA8A8A9DF2B}"/>
              </a:ext>
            </a:extLst>
          </p:cNvPr>
          <p:cNvPicPr>
            <a:picLocks noChangeAspect="1"/>
          </p:cNvPicPr>
          <p:nvPr/>
        </p:nvPicPr>
        <p:blipFill>
          <a:blip r:embed="rId17">
            <a:duotone>
              <a:schemeClr val="accent3">
                <a:shade val="45000"/>
                <a:satMod val="135000"/>
              </a:schemeClr>
              <a:prstClr val="white"/>
            </a:duotone>
          </a:blip>
          <a:stretch>
            <a:fillRect/>
          </a:stretch>
        </p:blipFill>
        <p:spPr>
          <a:xfrm>
            <a:off x="4968499" y="4099615"/>
            <a:ext cx="256032" cy="256032"/>
          </a:xfrm>
          <a:prstGeom prst="rect">
            <a:avLst/>
          </a:prstGeom>
        </p:spPr>
      </p:pic>
      <p:pic>
        <p:nvPicPr>
          <p:cNvPr id="576" name="Picture 575" descr="Icon&#10;&#10;Description automatically generated">
            <a:extLst>
              <a:ext uri="{FF2B5EF4-FFF2-40B4-BE49-F238E27FC236}">
                <a16:creationId xmlns:a16="http://schemas.microsoft.com/office/drawing/2014/main" id="{02E14AD8-AC34-B030-C26B-2BF043921269}"/>
              </a:ext>
            </a:extLst>
          </p:cNvPr>
          <p:cNvPicPr>
            <a:picLocks noChangeAspect="1"/>
          </p:cNvPicPr>
          <p:nvPr/>
        </p:nvPicPr>
        <p:blipFill>
          <a:blip r:embed="rId18">
            <a:duotone>
              <a:schemeClr val="accent3">
                <a:shade val="45000"/>
                <a:satMod val="135000"/>
              </a:schemeClr>
              <a:prstClr val="white"/>
            </a:duotone>
          </a:blip>
          <a:stretch>
            <a:fillRect/>
          </a:stretch>
        </p:blipFill>
        <p:spPr>
          <a:xfrm>
            <a:off x="4139684" y="4786816"/>
            <a:ext cx="256032" cy="256032"/>
          </a:xfrm>
          <a:prstGeom prst="rect">
            <a:avLst/>
          </a:prstGeom>
        </p:spPr>
      </p:pic>
      <p:pic>
        <p:nvPicPr>
          <p:cNvPr id="578" name="Picture 577" descr="Icon&#10;&#10;Description automatically generated">
            <a:extLst>
              <a:ext uri="{FF2B5EF4-FFF2-40B4-BE49-F238E27FC236}">
                <a16:creationId xmlns:a16="http://schemas.microsoft.com/office/drawing/2014/main" id="{7D9B187E-C0F1-8204-E63E-35C5BECA9E57}"/>
              </a:ext>
            </a:extLst>
          </p:cNvPr>
          <p:cNvPicPr>
            <a:picLocks noChangeAspect="1"/>
          </p:cNvPicPr>
          <p:nvPr/>
        </p:nvPicPr>
        <p:blipFill>
          <a:blip r:embed="rId16">
            <a:duotone>
              <a:schemeClr val="accent3">
                <a:shade val="45000"/>
                <a:satMod val="135000"/>
              </a:schemeClr>
              <a:prstClr val="white"/>
            </a:duotone>
          </a:blip>
          <a:stretch>
            <a:fillRect/>
          </a:stretch>
        </p:blipFill>
        <p:spPr>
          <a:xfrm>
            <a:off x="4688968" y="4786816"/>
            <a:ext cx="256032" cy="256032"/>
          </a:xfrm>
          <a:prstGeom prst="rect">
            <a:avLst/>
          </a:prstGeom>
        </p:spPr>
      </p:pic>
      <p:pic>
        <p:nvPicPr>
          <p:cNvPr id="579" name="Picture 578" descr="Icon&#10;&#10;Description automatically generated">
            <a:extLst>
              <a:ext uri="{FF2B5EF4-FFF2-40B4-BE49-F238E27FC236}">
                <a16:creationId xmlns:a16="http://schemas.microsoft.com/office/drawing/2014/main" id="{1CE965C4-001D-57F6-49C5-63AC40E5FC67}"/>
              </a:ext>
            </a:extLst>
          </p:cNvPr>
          <p:cNvPicPr>
            <a:picLocks noChangeAspect="1"/>
          </p:cNvPicPr>
          <p:nvPr/>
        </p:nvPicPr>
        <p:blipFill>
          <a:blip r:embed="rId17">
            <a:duotone>
              <a:schemeClr val="accent3">
                <a:shade val="45000"/>
                <a:satMod val="135000"/>
              </a:schemeClr>
              <a:prstClr val="white"/>
            </a:duotone>
          </a:blip>
          <a:stretch>
            <a:fillRect/>
          </a:stretch>
        </p:blipFill>
        <p:spPr>
          <a:xfrm>
            <a:off x="4963609" y="4786816"/>
            <a:ext cx="256032" cy="256032"/>
          </a:xfrm>
          <a:prstGeom prst="rect">
            <a:avLst/>
          </a:prstGeom>
        </p:spPr>
      </p:pic>
      <p:pic>
        <p:nvPicPr>
          <p:cNvPr id="580" name="Picture 579" descr="Icon&#10;&#10;Description automatically generated">
            <a:extLst>
              <a:ext uri="{FF2B5EF4-FFF2-40B4-BE49-F238E27FC236}">
                <a16:creationId xmlns:a16="http://schemas.microsoft.com/office/drawing/2014/main" id="{E1ABA90B-4BAD-8427-B9A5-94CC879C3D4B}"/>
              </a:ext>
            </a:extLst>
          </p:cNvPr>
          <p:cNvPicPr>
            <a:picLocks noChangeAspect="1"/>
          </p:cNvPicPr>
          <p:nvPr/>
        </p:nvPicPr>
        <p:blipFill>
          <a:blip r:embed="rId18">
            <a:duotone>
              <a:schemeClr val="accent3">
                <a:shade val="45000"/>
                <a:satMod val="135000"/>
              </a:schemeClr>
              <a:prstClr val="white"/>
            </a:duotone>
          </a:blip>
          <a:stretch>
            <a:fillRect/>
          </a:stretch>
        </p:blipFill>
        <p:spPr>
          <a:xfrm>
            <a:off x="4139684" y="5468150"/>
            <a:ext cx="256032" cy="256032"/>
          </a:xfrm>
          <a:prstGeom prst="rect">
            <a:avLst/>
          </a:prstGeom>
        </p:spPr>
      </p:pic>
      <p:pic>
        <p:nvPicPr>
          <p:cNvPr id="581" name="Picture 580" descr="Icon&#10;&#10;Description automatically generated">
            <a:extLst>
              <a:ext uri="{FF2B5EF4-FFF2-40B4-BE49-F238E27FC236}">
                <a16:creationId xmlns:a16="http://schemas.microsoft.com/office/drawing/2014/main" id="{FF6785F3-6E84-1CBB-3877-EE3C9127A981}"/>
              </a:ext>
            </a:extLst>
          </p:cNvPr>
          <p:cNvPicPr>
            <a:picLocks noChangeAspect="1"/>
          </p:cNvPicPr>
          <p:nvPr/>
        </p:nvPicPr>
        <p:blipFill>
          <a:blip r:embed="rId15">
            <a:duotone>
              <a:schemeClr val="accent3">
                <a:shade val="45000"/>
                <a:satMod val="135000"/>
              </a:schemeClr>
              <a:prstClr val="white"/>
            </a:duotone>
          </a:blip>
          <a:stretch>
            <a:fillRect/>
          </a:stretch>
        </p:blipFill>
        <p:spPr>
          <a:xfrm>
            <a:off x="4414326" y="5468150"/>
            <a:ext cx="256032" cy="256032"/>
          </a:xfrm>
          <a:prstGeom prst="rect">
            <a:avLst/>
          </a:prstGeom>
        </p:spPr>
      </p:pic>
      <p:grpSp>
        <p:nvGrpSpPr>
          <p:cNvPr id="584" name="Group 583">
            <a:extLst>
              <a:ext uri="{FF2B5EF4-FFF2-40B4-BE49-F238E27FC236}">
                <a16:creationId xmlns:a16="http://schemas.microsoft.com/office/drawing/2014/main" id="{D73ADDD8-896D-B0C5-F8AE-C4FAC02895ED}"/>
              </a:ext>
            </a:extLst>
          </p:cNvPr>
          <p:cNvGrpSpPr/>
          <p:nvPr/>
        </p:nvGrpSpPr>
        <p:grpSpPr>
          <a:xfrm>
            <a:off x="5430508" y="1363489"/>
            <a:ext cx="1097280" cy="274320"/>
            <a:chOff x="2843974" y="1366323"/>
            <a:chExt cx="1097280" cy="274320"/>
          </a:xfrm>
        </p:grpSpPr>
        <p:pic>
          <p:nvPicPr>
            <p:cNvPr id="585" name="Picture 584" descr="Icon&#10;&#10;Description automatically generated">
              <a:extLst>
                <a:ext uri="{FF2B5EF4-FFF2-40B4-BE49-F238E27FC236}">
                  <a16:creationId xmlns:a16="http://schemas.microsoft.com/office/drawing/2014/main" id="{EED8536C-9A85-9205-1B4D-9CD96279DAC6}"/>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586" name="Picture 585" descr="A picture containing text, sign, outdoor, clipart&#10;&#10;Description automatically generated">
              <a:extLst>
                <a:ext uri="{FF2B5EF4-FFF2-40B4-BE49-F238E27FC236}">
                  <a16:creationId xmlns:a16="http://schemas.microsoft.com/office/drawing/2014/main" id="{1C599A1A-8812-D392-2700-3A9AC70655BE}"/>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87" name="Picture 586" descr="Icon&#10;&#10;Description automatically generated">
              <a:extLst>
                <a:ext uri="{FF2B5EF4-FFF2-40B4-BE49-F238E27FC236}">
                  <a16:creationId xmlns:a16="http://schemas.microsoft.com/office/drawing/2014/main" id="{179B8298-219A-910D-8967-BF40831C6AC8}"/>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88" name="Picture 587" descr="Icon&#10;&#10;Description automatically generated">
              <a:extLst>
                <a:ext uri="{FF2B5EF4-FFF2-40B4-BE49-F238E27FC236}">
                  <a16:creationId xmlns:a16="http://schemas.microsoft.com/office/drawing/2014/main" id="{CDD40B04-B15E-ED30-ABE0-10E294E976DB}"/>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589" name="Group 588">
            <a:extLst>
              <a:ext uri="{FF2B5EF4-FFF2-40B4-BE49-F238E27FC236}">
                <a16:creationId xmlns:a16="http://schemas.microsoft.com/office/drawing/2014/main" id="{754ECB6B-BEE1-3E81-959F-833515922156}"/>
              </a:ext>
            </a:extLst>
          </p:cNvPr>
          <p:cNvGrpSpPr/>
          <p:nvPr/>
        </p:nvGrpSpPr>
        <p:grpSpPr>
          <a:xfrm>
            <a:off x="5430508" y="2044270"/>
            <a:ext cx="1097280" cy="274320"/>
            <a:chOff x="2843974" y="2047104"/>
            <a:chExt cx="1097280" cy="274320"/>
          </a:xfrm>
        </p:grpSpPr>
        <p:pic>
          <p:nvPicPr>
            <p:cNvPr id="590" name="Picture 589" descr="Icon&#10;&#10;Description automatically generated">
              <a:extLst>
                <a:ext uri="{FF2B5EF4-FFF2-40B4-BE49-F238E27FC236}">
                  <a16:creationId xmlns:a16="http://schemas.microsoft.com/office/drawing/2014/main" id="{BC258474-455B-07E4-75E4-38533197E2A5}"/>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591" name="Picture 590" descr="A picture containing text, sign, outdoor, clipart&#10;&#10;Description automatically generated">
              <a:extLst>
                <a:ext uri="{FF2B5EF4-FFF2-40B4-BE49-F238E27FC236}">
                  <a16:creationId xmlns:a16="http://schemas.microsoft.com/office/drawing/2014/main" id="{9B85120D-FF7B-F158-8E73-993D90302239}"/>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592" name="Picture 591" descr="Icon&#10;&#10;Description automatically generated">
              <a:extLst>
                <a:ext uri="{FF2B5EF4-FFF2-40B4-BE49-F238E27FC236}">
                  <a16:creationId xmlns:a16="http://schemas.microsoft.com/office/drawing/2014/main" id="{DBB97220-403A-3377-B117-F3CC5C2BC08E}"/>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593" name="Picture 592" descr="Icon&#10;&#10;Description automatically generated">
              <a:extLst>
                <a:ext uri="{FF2B5EF4-FFF2-40B4-BE49-F238E27FC236}">
                  <a16:creationId xmlns:a16="http://schemas.microsoft.com/office/drawing/2014/main" id="{34468209-08C8-0354-0B84-EAA5A2C9D31C}"/>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94" name="Group 593">
            <a:extLst>
              <a:ext uri="{FF2B5EF4-FFF2-40B4-BE49-F238E27FC236}">
                <a16:creationId xmlns:a16="http://schemas.microsoft.com/office/drawing/2014/main" id="{F0D7EB21-3C6E-C53C-D821-C9A802467681}"/>
              </a:ext>
            </a:extLst>
          </p:cNvPr>
          <p:cNvGrpSpPr/>
          <p:nvPr/>
        </p:nvGrpSpPr>
        <p:grpSpPr>
          <a:xfrm>
            <a:off x="5430508" y="2725051"/>
            <a:ext cx="1097280" cy="274320"/>
            <a:chOff x="2843974" y="2727885"/>
            <a:chExt cx="1097280" cy="274320"/>
          </a:xfrm>
        </p:grpSpPr>
        <p:pic>
          <p:nvPicPr>
            <p:cNvPr id="595" name="Picture 594" descr="Icon&#10;&#10;Description automatically generated">
              <a:extLst>
                <a:ext uri="{FF2B5EF4-FFF2-40B4-BE49-F238E27FC236}">
                  <a16:creationId xmlns:a16="http://schemas.microsoft.com/office/drawing/2014/main" id="{70E2CD87-7EED-AB5A-2C43-6DDF1766F94B}"/>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596" name="Picture 595" descr="A picture containing text, sign, outdoor, clipart&#10;&#10;Description automatically generated">
              <a:extLst>
                <a:ext uri="{FF2B5EF4-FFF2-40B4-BE49-F238E27FC236}">
                  <a16:creationId xmlns:a16="http://schemas.microsoft.com/office/drawing/2014/main" id="{E7D7AE85-931F-003C-89DA-70DD565DC287}"/>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597" name="Picture 596" descr="Icon&#10;&#10;Description automatically generated">
              <a:extLst>
                <a:ext uri="{FF2B5EF4-FFF2-40B4-BE49-F238E27FC236}">
                  <a16:creationId xmlns:a16="http://schemas.microsoft.com/office/drawing/2014/main" id="{A88E487E-2333-CE1E-9D64-C9286B75A7D0}"/>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598" name="Picture 597" descr="Icon&#10;&#10;Description automatically generated">
              <a:extLst>
                <a:ext uri="{FF2B5EF4-FFF2-40B4-BE49-F238E27FC236}">
                  <a16:creationId xmlns:a16="http://schemas.microsoft.com/office/drawing/2014/main" id="{2EF7FF20-8325-52BA-521E-CE7CE160A2A8}"/>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99" name="Group 598">
            <a:extLst>
              <a:ext uri="{FF2B5EF4-FFF2-40B4-BE49-F238E27FC236}">
                <a16:creationId xmlns:a16="http://schemas.microsoft.com/office/drawing/2014/main" id="{BE856611-108C-7586-BEB1-CDDBAFAD59E3}"/>
              </a:ext>
            </a:extLst>
          </p:cNvPr>
          <p:cNvGrpSpPr/>
          <p:nvPr/>
        </p:nvGrpSpPr>
        <p:grpSpPr>
          <a:xfrm>
            <a:off x="5430508" y="3405832"/>
            <a:ext cx="1097280" cy="274382"/>
            <a:chOff x="2843974" y="3408666"/>
            <a:chExt cx="1097280" cy="274382"/>
          </a:xfrm>
        </p:grpSpPr>
        <p:pic>
          <p:nvPicPr>
            <p:cNvPr id="600" name="Picture 599" descr="Icon&#10;&#10;Description automatically generated">
              <a:extLst>
                <a:ext uri="{FF2B5EF4-FFF2-40B4-BE49-F238E27FC236}">
                  <a16:creationId xmlns:a16="http://schemas.microsoft.com/office/drawing/2014/main" id="{23668166-38F8-4A77-A585-40413A1540BB}"/>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601" name="Picture 600" descr="A picture containing text, sign, outdoor, clipart&#10;&#10;Description automatically generated">
              <a:extLst>
                <a:ext uri="{FF2B5EF4-FFF2-40B4-BE49-F238E27FC236}">
                  <a16:creationId xmlns:a16="http://schemas.microsoft.com/office/drawing/2014/main" id="{DF4943DB-1B2F-0106-241C-AF56CEA0C576}"/>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602" name="Picture 601" descr="Icon&#10;&#10;Description automatically generated">
              <a:extLst>
                <a:ext uri="{FF2B5EF4-FFF2-40B4-BE49-F238E27FC236}">
                  <a16:creationId xmlns:a16="http://schemas.microsoft.com/office/drawing/2014/main" id="{8904BAC0-6461-E6ED-DE50-775F309C9025}"/>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603" name="Picture 602" descr="Icon&#10;&#10;Description automatically generated">
              <a:extLst>
                <a:ext uri="{FF2B5EF4-FFF2-40B4-BE49-F238E27FC236}">
                  <a16:creationId xmlns:a16="http://schemas.microsoft.com/office/drawing/2014/main" id="{670EF57A-840B-67F5-53BB-4A5936C1523D}"/>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604" name="Group 603">
            <a:extLst>
              <a:ext uri="{FF2B5EF4-FFF2-40B4-BE49-F238E27FC236}">
                <a16:creationId xmlns:a16="http://schemas.microsoft.com/office/drawing/2014/main" id="{E33A8094-7EE6-DD92-B58C-EB82385D3D2F}"/>
              </a:ext>
            </a:extLst>
          </p:cNvPr>
          <p:cNvGrpSpPr/>
          <p:nvPr/>
        </p:nvGrpSpPr>
        <p:grpSpPr>
          <a:xfrm>
            <a:off x="5430508" y="4086613"/>
            <a:ext cx="1097280" cy="274320"/>
            <a:chOff x="2843974" y="4089447"/>
            <a:chExt cx="1097280" cy="274320"/>
          </a:xfrm>
        </p:grpSpPr>
        <p:pic>
          <p:nvPicPr>
            <p:cNvPr id="605" name="Picture 604" descr="Icon&#10;&#10;Description automatically generated">
              <a:extLst>
                <a:ext uri="{FF2B5EF4-FFF2-40B4-BE49-F238E27FC236}">
                  <a16:creationId xmlns:a16="http://schemas.microsoft.com/office/drawing/2014/main" id="{A7D09A46-BC16-679D-2098-C9201AB8299D}"/>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606" name="Picture 605" descr="A picture containing text, sign, outdoor, clipart&#10;&#10;Description automatically generated">
              <a:extLst>
                <a:ext uri="{FF2B5EF4-FFF2-40B4-BE49-F238E27FC236}">
                  <a16:creationId xmlns:a16="http://schemas.microsoft.com/office/drawing/2014/main" id="{75BD3028-9BFD-7963-30A2-2B0FF5DC450A}"/>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607" name="Picture 606" descr="Icon&#10;&#10;Description automatically generated">
              <a:extLst>
                <a:ext uri="{FF2B5EF4-FFF2-40B4-BE49-F238E27FC236}">
                  <a16:creationId xmlns:a16="http://schemas.microsoft.com/office/drawing/2014/main" id="{DCC01DDE-BE62-A060-7545-573E6520720A}"/>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608" name="Picture 607" descr="Icon&#10;&#10;Description automatically generated">
              <a:extLst>
                <a:ext uri="{FF2B5EF4-FFF2-40B4-BE49-F238E27FC236}">
                  <a16:creationId xmlns:a16="http://schemas.microsoft.com/office/drawing/2014/main" id="{A98FA48D-2425-A8DD-B954-7C799B9A6AA4}"/>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609" name="Group 608">
            <a:extLst>
              <a:ext uri="{FF2B5EF4-FFF2-40B4-BE49-F238E27FC236}">
                <a16:creationId xmlns:a16="http://schemas.microsoft.com/office/drawing/2014/main" id="{20C9D0BC-5607-E326-975E-9F20A41581A6}"/>
              </a:ext>
            </a:extLst>
          </p:cNvPr>
          <p:cNvGrpSpPr/>
          <p:nvPr/>
        </p:nvGrpSpPr>
        <p:grpSpPr>
          <a:xfrm>
            <a:off x="5430508" y="4767394"/>
            <a:ext cx="1097280" cy="274320"/>
            <a:chOff x="2843974" y="4770228"/>
            <a:chExt cx="1097280" cy="274320"/>
          </a:xfrm>
        </p:grpSpPr>
        <p:pic>
          <p:nvPicPr>
            <p:cNvPr id="610" name="Picture 609" descr="Icon&#10;&#10;Description automatically generated">
              <a:extLst>
                <a:ext uri="{FF2B5EF4-FFF2-40B4-BE49-F238E27FC236}">
                  <a16:creationId xmlns:a16="http://schemas.microsoft.com/office/drawing/2014/main" id="{00B86665-5F79-D86F-A656-95BFBBF5AB19}"/>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611" name="Picture 610" descr="A picture containing text, sign, outdoor, clipart&#10;&#10;Description automatically generated">
              <a:extLst>
                <a:ext uri="{FF2B5EF4-FFF2-40B4-BE49-F238E27FC236}">
                  <a16:creationId xmlns:a16="http://schemas.microsoft.com/office/drawing/2014/main" id="{7A394151-9168-69AB-44FF-03BC7D75AB20}"/>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612" name="Picture 611" descr="Icon&#10;&#10;Description automatically generated">
              <a:extLst>
                <a:ext uri="{FF2B5EF4-FFF2-40B4-BE49-F238E27FC236}">
                  <a16:creationId xmlns:a16="http://schemas.microsoft.com/office/drawing/2014/main" id="{05F33698-8CC5-5ABC-85B2-79623570A0E5}"/>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613" name="Picture 612" descr="Icon&#10;&#10;Description automatically generated">
              <a:extLst>
                <a:ext uri="{FF2B5EF4-FFF2-40B4-BE49-F238E27FC236}">
                  <a16:creationId xmlns:a16="http://schemas.microsoft.com/office/drawing/2014/main" id="{0FAC87BD-F2F6-40BF-49CC-8388AF96CA5C}"/>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614" name="Group 613">
            <a:extLst>
              <a:ext uri="{FF2B5EF4-FFF2-40B4-BE49-F238E27FC236}">
                <a16:creationId xmlns:a16="http://schemas.microsoft.com/office/drawing/2014/main" id="{BB6F3C1E-371F-759E-7836-91A3F13F1143}"/>
              </a:ext>
            </a:extLst>
          </p:cNvPr>
          <p:cNvGrpSpPr/>
          <p:nvPr/>
        </p:nvGrpSpPr>
        <p:grpSpPr>
          <a:xfrm>
            <a:off x="5430508" y="5448175"/>
            <a:ext cx="1097280" cy="274320"/>
            <a:chOff x="2843974" y="5451009"/>
            <a:chExt cx="1097280" cy="274320"/>
          </a:xfrm>
        </p:grpSpPr>
        <p:pic>
          <p:nvPicPr>
            <p:cNvPr id="615" name="Picture 614" descr="Icon&#10;&#10;Description automatically generated">
              <a:extLst>
                <a:ext uri="{FF2B5EF4-FFF2-40B4-BE49-F238E27FC236}">
                  <a16:creationId xmlns:a16="http://schemas.microsoft.com/office/drawing/2014/main" id="{E2895217-94D8-12BC-BA4F-05719C1C2CC4}"/>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616" name="Picture 615" descr="A picture containing text, sign, outdoor, clipart&#10;&#10;Description automatically generated">
              <a:extLst>
                <a:ext uri="{FF2B5EF4-FFF2-40B4-BE49-F238E27FC236}">
                  <a16:creationId xmlns:a16="http://schemas.microsoft.com/office/drawing/2014/main" id="{B6EF6AD3-0B11-030D-0627-01647CF94909}"/>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617" name="Picture 616" descr="Icon&#10;&#10;Description automatically generated">
              <a:extLst>
                <a:ext uri="{FF2B5EF4-FFF2-40B4-BE49-F238E27FC236}">
                  <a16:creationId xmlns:a16="http://schemas.microsoft.com/office/drawing/2014/main" id="{570C579A-2C29-3759-219F-677468E0D8E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618" name="Picture 617" descr="Icon&#10;&#10;Description automatically generated">
              <a:extLst>
                <a:ext uri="{FF2B5EF4-FFF2-40B4-BE49-F238E27FC236}">
                  <a16:creationId xmlns:a16="http://schemas.microsoft.com/office/drawing/2014/main" id="{5C7DABDF-B4AD-FC78-C8B9-4228DE969850}"/>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621" name="Picture 620" descr="Icon&#10;&#10;Description automatically generated">
            <a:extLst>
              <a:ext uri="{FF2B5EF4-FFF2-40B4-BE49-F238E27FC236}">
                <a16:creationId xmlns:a16="http://schemas.microsoft.com/office/drawing/2014/main" id="{8F313433-0246-3B7D-2C4C-1FE2A5711B00}"/>
              </a:ext>
            </a:extLst>
          </p:cNvPr>
          <p:cNvPicPr>
            <a:picLocks noChangeAspect="1"/>
          </p:cNvPicPr>
          <p:nvPr/>
        </p:nvPicPr>
        <p:blipFill>
          <a:blip r:embed="rId16">
            <a:duotone>
              <a:schemeClr val="accent3">
                <a:shade val="45000"/>
                <a:satMod val="135000"/>
              </a:schemeClr>
              <a:prstClr val="white"/>
            </a:duotone>
          </a:blip>
          <a:stretch>
            <a:fillRect/>
          </a:stretch>
        </p:blipFill>
        <p:spPr>
          <a:xfrm>
            <a:off x="5988936" y="1368317"/>
            <a:ext cx="256032" cy="256032"/>
          </a:xfrm>
          <a:prstGeom prst="rect">
            <a:avLst/>
          </a:prstGeom>
        </p:spPr>
      </p:pic>
      <p:pic>
        <p:nvPicPr>
          <p:cNvPr id="622" name="Picture 621" descr="Icon&#10;&#10;Description automatically generated">
            <a:extLst>
              <a:ext uri="{FF2B5EF4-FFF2-40B4-BE49-F238E27FC236}">
                <a16:creationId xmlns:a16="http://schemas.microsoft.com/office/drawing/2014/main" id="{92E77680-0F65-C352-CBA8-77326380D17F}"/>
              </a:ext>
            </a:extLst>
          </p:cNvPr>
          <p:cNvPicPr>
            <a:picLocks noChangeAspect="1"/>
          </p:cNvPicPr>
          <p:nvPr/>
        </p:nvPicPr>
        <p:blipFill>
          <a:blip r:embed="rId17">
            <a:duotone>
              <a:schemeClr val="accent3">
                <a:shade val="45000"/>
                <a:satMod val="135000"/>
              </a:schemeClr>
              <a:prstClr val="white"/>
            </a:duotone>
          </a:blip>
          <a:stretch>
            <a:fillRect/>
          </a:stretch>
        </p:blipFill>
        <p:spPr>
          <a:xfrm>
            <a:off x="6263577" y="1368317"/>
            <a:ext cx="256032" cy="256032"/>
          </a:xfrm>
          <a:prstGeom prst="rect">
            <a:avLst/>
          </a:prstGeom>
        </p:spPr>
      </p:pic>
      <p:pic>
        <p:nvPicPr>
          <p:cNvPr id="625" name="Picture 624" descr="Icon&#10;&#10;Description automatically generated">
            <a:extLst>
              <a:ext uri="{FF2B5EF4-FFF2-40B4-BE49-F238E27FC236}">
                <a16:creationId xmlns:a16="http://schemas.microsoft.com/office/drawing/2014/main" id="{D986CBC3-FA50-E83E-2B1B-72FA38FD5FDC}"/>
              </a:ext>
            </a:extLst>
          </p:cNvPr>
          <p:cNvPicPr>
            <a:picLocks noChangeAspect="1"/>
          </p:cNvPicPr>
          <p:nvPr/>
        </p:nvPicPr>
        <p:blipFill>
          <a:blip r:embed="rId16">
            <a:duotone>
              <a:schemeClr val="accent3">
                <a:shade val="45000"/>
                <a:satMod val="135000"/>
              </a:schemeClr>
              <a:prstClr val="white"/>
            </a:duotone>
          </a:blip>
          <a:stretch>
            <a:fillRect/>
          </a:stretch>
        </p:blipFill>
        <p:spPr>
          <a:xfrm>
            <a:off x="5985247" y="2057408"/>
            <a:ext cx="256032" cy="256032"/>
          </a:xfrm>
          <a:prstGeom prst="rect">
            <a:avLst/>
          </a:prstGeom>
        </p:spPr>
      </p:pic>
      <p:pic>
        <p:nvPicPr>
          <p:cNvPr id="626" name="Picture 625" descr="Icon&#10;&#10;Description automatically generated">
            <a:extLst>
              <a:ext uri="{FF2B5EF4-FFF2-40B4-BE49-F238E27FC236}">
                <a16:creationId xmlns:a16="http://schemas.microsoft.com/office/drawing/2014/main" id="{69A51975-B56D-8025-3158-CFEE15C3D577}"/>
              </a:ext>
            </a:extLst>
          </p:cNvPr>
          <p:cNvPicPr>
            <a:picLocks noChangeAspect="1"/>
          </p:cNvPicPr>
          <p:nvPr/>
        </p:nvPicPr>
        <p:blipFill>
          <a:blip r:embed="rId17">
            <a:duotone>
              <a:schemeClr val="accent3">
                <a:shade val="45000"/>
                <a:satMod val="135000"/>
              </a:schemeClr>
              <a:prstClr val="white"/>
            </a:duotone>
          </a:blip>
          <a:stretch>
            <a:fillRect/>
          </a:stretch>
        </p:blipFill>
        <p:spPr>
          <a:xfrm>
            <a:off x="6259888" y="2057408"/>
            <a:ext cx="256032" cy="256032"/>
          </a:xfrm>
          <a:prstGeom prst="rect">
            <a:avLst/>
          </a:prstGeom>
        </p:spPr>
      </p:pic>
      <p:pic>
        <p:nvPicPr>
          <p:cNvPr id="627" name="Picture 626" descr="Icon&#10;&#10;Description automatically generated">
            <a:extLst>
              <a:ext uri="{FF2B5EF4-FFF2-40B4-BE49-F238E27FC236}">
                <a16:creationId xmlns:a16="http://schemas.microsoft.com/office/drawing/2014/main" id="{AC333A2E-7F16-AD34-2998-10ED701D057A}"/>
              </a:ext>
            </a:extLst>
          </p:cNvPr>
          <p:cNvPicPr>
            <a:picLocks noChangeAspect="1"/>
          </p:cNvPicPr>
          <p:nvPr/>
        </p:nvPicPr>
        <p:blipFill>
          <a:blip r:embed="rId18">
            <a:duotone>
              <a:schemeClr val="accent3">
                <a:shade val="45000"/>
                <a:satMod val="135000"/>
              </a:schemeClr>
              <a:prstClr val="white"/>
            </a:duotone>
          </a:blip>
          <a:stretch>
            <a:fillRect/>
          </a:stretch>
        </p:blipFill>
        <p:spPr>
          <a:xfrm>
            <a:off x="5435154" y="2738742"/>
            <a:ext cx="256032" cy="256032"/>
          </a:xfrm>
          <a:prstGeom prst="rect">
            <a:avLst/>
          </a:prstGeom>
        </p:spPr>
      </p:pic>
      <p:pic>
        <p:nvPicPr>
          <p:cNvPr id="630" name="Picture 629" descr="Icon&#10;&#10;Description automatically generated">
            <a:extLst>
              <a:ext uri="{FF2B5EF4-FFF2-40B4-BE49-F238E27FC236}">
                <a16:creationId xmlns:a16="http://schemas.microsoft.com/office/drawing/2014/main" id="{0474DD50-A0D3-F7B9-0638-8BC12A228867}"/>
              </a:ext>
            </a:extLst>
          </p:cNvPr>
          <p:cNvPicPr>
            <a:picLocks noChangeAspect="1"/>
          </p:cNvPicPr>
          <p:nvPr/>
        </p:nvPicPr>
        <p:blipFill>
          <a:blip r:embed="rId17">
            <a:duotone>
              <a:schemeClr val="accent3">
                <a:shade val="45000"/>
                <a:satMod val="135000"/>
              </a:schemeClr>
              <a:prstClr val="white"/>
            </a:duotone>
          </a:blip>
          <a:stretch>
            <a:fillRect/>
          </a:stretch>
        </p:blipFill>
        <p:spPr>
          <a:xfrm>
            <a:off x="6259079" y="2738742"/>
            <a:ext cx="256032" cy="256032"/>
          </a:xfrm>
          <a:prstGeom prst="rect">
            <a:avLst/>
          </a:prstGeom>
        </p:spPr>
      </p:pic>
      <p:pic>
        <p:nvPicPr>
          <p:cNvPr id="632" name="Picture 631" descr="Icon&#10;&#10;Description automatically generated">
            <a:extLst>
              <a:ext uri="{FF2B5EF4-FFF2-40B4-BE49-F238E27FC236}">
                <a16:creationId xmlns:a16="http://schemas.microsoft.com/office/drawing/2014/main" id="{697F4A2F-F019-B2FE-CC24-1BC62704BDB5}"/>
              </a:ext>
            </a:extLst>
          </p:cNvPr>
          <p:cNvPicPr>
            <a:picLocks noChangeAspect="1"/>
          </p:cNvPicPr>
          <p:nvPr/>
        </p:nvPicPr>
        <p:blipFill>
          <a:blip r:embed="rId15">
            <a:duotone>
              <a:schemeClr val="accent3">
                <a:shade val="45000"/>
                <a:satMod val="135000"/>
              </a:schemeClr>
              <a:prstClr val="white"/>
            </a:duotone>
          </a:blip>
          <a:stretch>
            <a:fillRect/>
          </a:stretch>
        </p:blipFill>
        <p:spPr>
          <a:xfrm>
            <a:off x="5710605" y="3417720"/>
            <a:ext cx="256032" cy="256032"/>
          </a:xfrm>
          <a:prstGeom prst="rect">
            <a:avLst/>
          </a:prstGeom>
        </p:spPr>
      </p:pic>
      <p:pic>
        <p:nvPicPr>
          <p:cNvPr id="634" name="Picture 633" descr="Icon&#10;&#10;Description automatically generated">
            <a:extLst>
              <a:ext uri="{FF2B5EF4-FFF2-40B4-BE49-F238E27FC236}">
                <a16:creationId xmlns:a16="http://schemas.microsoft.com/office/drawing/2014/main" id="{27EA3DF2-C4FE-987A-8BB6-B5F25C7F46B5}"/>
              </a:ext>
            </a:extLst>
          </p:cNvPr>
          <p:cNvPicPr>
            <a:picLocks noChangeAspect="1"/>
          </p:cNvPicPr>
          <p:nvPr/>
        </p:nvPicPr>
        <p:blipFill>
          <a:blip r:embed="rId17">
            <a:duotone>
              <a:schemeClr val="accent3">
                <a:shade val="45000"/>
                <a:satMod val="135000"/>
              </a:schemeClr>
              <a:prstClr val="white"/>
            </a:duotone>
          </a:blip>
          <a:stretch>
            <a:fillRect/>
          </a:stretch>
        </p:blipFill>
        <p:spPr>
          <a:xfrm>
            <a:off x="6259888" y="3417720"/>
            <a:ext cx="256032" cy="256032"/>
          </a:xfrm>
          <a:prstGeom prst="rect">
            <a:avLst/>
          </a:prstGeom>
        </p:spPr>
      </p:pic>
      <p:pic>
        <p:nvPicPr>
          <p:cNvPr id="635" name="Picture 634" descr="Icon&#10;&#10;Description automatically generated">
            <a:extLst>
              <a:ext uri="{FF2B5EF4-FFF2-40B4-BE49-F238E27FC236}">
                <a16:creationId xmlns:a16="http://schemas.microsoft.com/office/drawing/2014/main" id="{D46974CC-E723-6CD6-6D05-FB5A4FD2D2FD}"/>
              </a:ext>
            </a:extLst>
          </p:cNvPr>
          <p:cNvPicPr>
            <a:picLocks noChangeAspect="1"/>
          </p:cNvPicPr>
          <p:nvPr/>
        </p:nvPicPr>
        <p:blipFill>
          <a:blip r:embed="rId18">
            <a:duotone>
              <a:schemeClr val="accent3">
                <a:shade val="45000"/>
                <a:satMod val="135000"/>
              </a:schemeClr>
              <a:prstClr val="white"/>
            </a:duotone>
          </a:blip>
          <a:stretch>
            <a:fillRect/>
          </a:stretch>
        </p:blipFill>
        <p:spPr>
          <a:xfrm>
            <a:off x="5447831" y="4093591"/>
            <a:ext cx="256032" cy="256032"/>
          </a:xfrm>
          <a:prstGeom prst="rect">
            <a:avLst/>
          </a:prstGeom>
        </p:spPr>
      </p:pic>
      <p:pic>
        <p:nvPicPr>
          <p:cNvPr id="636" name="Picture 635" descr="Icon&#10;&#10;Description automatically generated">
            <a:extLst>
              <a:ext uri="{FF2B5EF4-FFF2-40B4-BE49-F238E27FC236}">
                <a16:creationId xmlns:a16="http://schemas.microsoft.com/office/drawing/2014/main" id="{E6231F9E-7360-41C7-A442-53DBB76A330D}"/>
              </a:ext>
            </a:extLst>
          </p:cNvPr>
          <p:cNvPicPr>
            <a:picLocks noChangeAspect="1"/>
          </p:cNvPicPr>
          <p:nvPr/>
        </p:nvPicPr>
        <p:blipFill>
          <a:blip r:embed="rId15">
            <a:duotone>
              <a:schemeClr val="accent3">
                <a:shade val="45000"/>
                <a:satMod val="135000"/>
              </a:schemeClr>
              <a:prstClr val="white"/>
            </a:duotone>
          </a:blip>
          <a:stretch>
            <a:fillRect/>
          </a:stretch>
        </p:blipFill>
        <p:spPr>
          <a:xfrm>
            <a:off x="5722473" y="4093591"/>
            <a:ext cx="256032" cy="256032"/>
          </a:xfrm>
          <a:prstGeom prst="rect">
            <a:avLst/>
          </a:prstGeom>
        </p:spPr>
      </p:pic>
      <p:pic>
        <p:nvPicPr>
          <p:cNvPr id="639" name="Picture 638" descr="Icon&#10;&#10;Description automatically generated">
            <a:extLst>
              <a:ext uri="{FF2B5EF4-FFF2-40B4-BE49-F238E27FC236}">
                <a16:creationId xmlns:a16="http://schemas.microsoft.com/office/drawing/2014/main" id="{28B20FF1-0381-0EF0-D4CC-706203687C81}"/>
              </a:ext>
            </a:extLst>
          </p:cNvPr>
          <p:cNvPicPr>
            <a:picLocks noChangeAspect="1"/>
          </p:cNvPicPr>
          <p:nvPr/>
        </p:nvPicPr>
        <p:blipFill>
          <a:blip r:embed="rId18">
            <a:duotone>
              <a:schemeClr val="accent3">
                <a:shade val="45000"/>
                <a:satMod val="135000"/>
              </a:schemeClr>
              <a:prstClr val="white"/>
            </a:duotone>
          </a:blip>
          <a:stretch>
            <a:fillRect/>
          </a:stretch>
        </p:blipFill>
        <p:spPr>
          <a:xfrm>
            <a:off x="5442941" y="4780792"/>
            <a:ext cx="256032" cy="256032"/>
          </a:xfrm>
          <a:prstGeom prst="rect">
            <a:avLst/>
          </a:prstGeom>
        </p:spPr>
      </p:pic>
      <p:pic>
        <p:nvPicPr>
          <p:cNvPr id="641" name="Picture 640" descr="Icon&#10;&#10;Description automatically generated">
            <a:extLst>
              <a:ext uri="{FF2B5EF4-FFF2-40B4-BE49-F238E27FC236}">
                <a16:creationId xmlns:a16="http://schemas.microsoft.com/office/drawing/2014/main" id="{261AD4B0-7B6A-E4BE-8BD3-D0891F4E4E7E}"/>
              </a:ext>
            </a:extLst>
          </p:cNvPr>
          <p:cNvPicPr>
            <a:picLocks noChangeAspect="1"/>
          </p:cNvPicPr>
          <p:nvPr/>
        </p:nvPicPr>
        <p:blipFill>
          <a:blip r:embed="rId16">
            <a:duotone>
              <a:schemeClr val="accent3">
                <a:shade val="45000"/>
                <a:satMod val="135000"/>
              </a:schemeClr>
              <a:prstClr val="white"/>
            </a:duotone>
          </a:blip>
          <a:stretch>
            <a:fillRect/>
          </a:stretch>
        </p:blipFill>
        <p:spPr>
          <a:xfrm>
            <a:off x="5992225" y="4780792"/>
            <a:ext cx="256032" cy="256032"/>
          </a:xfrm>
          <a:prstGeom prst="rect">
            <a:avLst/>
          </a:prstGeom>
        </p:spPr>
      </p:pic>
      <p:pic>
        <p:nvPicPr>
          <p:cNvPr id="643" name="Picture 642" descr="Icon&#10;&#10;Description automatically generated">
            <a:extLst>
              <a:ext uri="{FF2B5EF4-FFF2-40B4-BE49-F238E27FC236}">
                <a16:creationId xmlns:a16="http://schemas.microsoft.com/office/drawing/2014/main" id="{2BAC41CA-FD45-3F81-4005-7B7DD840C9B2}"/>
              </a:ext>
            </a:extLst>
          </p:cNvPr>
          <p:cNvPicPr>
            <a:picLocks noChangeAspect="1"/>
          </p:cNvPicPr>
          <p:nvPr/>
        </p:nvPicPr>
        <p:blipFill>
          <a:blip r:embed="rId18">
            <a:duotone>
              <a:schemeClr val="accent3">
                <a:shade val="45000"/>
                <a:satMod val="135000"/>
              </a:schemeClr>
              <a:prstClr val="white"/>
            </a:duotone>
          </a:blip>
          <a:stretch>
            <a:fillRect/>
          </a:stretch>
        </p:blipFill>
        <p:spPr>
          <a:xfrm>
            <a:off x="5442941" y="5462126"/>
            <a:ext cx="256032" cy="256032"/>
          </a:xfrm>
          <a:prstGeom prst="rect">
            <a:avLst/>
          </a:prstGeom>
        </p:spPr>
      </p:pic>
      <p:pic>
        <p:nvPicPr>
          <p:cNvPr id="646" name="Picture 645" descr="Icon&#10;&#10;Description automatically generated">
            <a:extLst>
              <a:ext uri="{FF2B5EF4-FFF2-40B4-BE49-F238E27FC236}">
                <a16:creationId xmlns:a16="http://schemas.microsoft.com/office/drawing/2014/main" id="{EF6549B6-D6A7-3303-C568-35B121DF4E7D}"/>
              </a:ext>
            </a:extLst>
          </p:cNvPr>
          <p:cNvPicPr>
            <a:picLocks noChangeAspect="1"/>
          </p:cNvPicPr>
          <p:nvPr/>
        </p:nvPicPr>
        <p:blipFill>
          <a:blip r:embed="rId17">
            <a:duotone>
              <a:schemeClr val="accent3">
                <a:shade val="45000"/>
                <a:satMod val="135000"/>
              </a:schemeClr>
              <a:prstClr val="white"/>
            </a:duotone>
          </a:blip>
          <a:stretch>
            <a:fillRect/>
          </a:stretch>
        </p:blipFill>
        <p:spPr>
          <a:xfrm>
            <a:off x="6266866" y="5462126"/>
            <a:ext cx="256032" cy="256032"/>
          </a:xfrm>
          <a:prstGeom prst="rect">
            <a:avLst/>
          </a:prstGeom>
        </p:spPr>
      </p:pic>
      <p:grpSp>
        <p:nvGrpSpPr>
          <p:cNvPr id="647" name="Group 646">
            <a:extLst>
              <a:ext uri="{FF2B5EF4-FFF2-40B4-BE49-F238E27FC236}">
                <a16:creationId xmlns:a16="http://schemas.microsoft.com/office/drawing/2014/main" id="{4B757FA3-1080-2EF1-8C51-CCF9FEB087FB}"/>
              </a:ext>
            </a:extLst>
          </p:cNvPr>
          <p:cNvGrpSpPr/>
          <p:nvPr/>
        </p:nvGrpSpPr>
        <p:grpSpPr>
          <a:xfrm>
            <a:off x="6713785" y="1366679"/>
            <a:ext cx="1097280" cy="274320"/>
            <a:chOff x="2843974" y="1366323"/>
            <a:chExt cx="1097280" cy="274320"/>
          </a:xfrm>
        </p:grpSpPr>
        <p:pic>
          <p:nvPicPr>
            <p:cNvPr id="648" name="Picture 647" descr="Icon&#10;&#10;Description automatically generated">
              <a:extLst>
                <a:ext uri="{FF2B5EF4-FFF2-40B4-BE49-F238E27FC236}">
                  <a16:creationId xmlns:a16="http://schemas.microsoft.com/office/drawing/2014/main" id="{F6D2D202-16E0-6733-1504-542C75F2DC1B}"/>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649" name="Picture 648" descr="A picture containing text, sign, outdoor, clipart&#10;&#10;Description automatically generated">
              <a:extLst>
                <a:ext uri="{FF2B5EF4-FFF2-40B4-BE49-F238E27FC236}">
                  <a16:creationId xmlns:a16="http://schemas.microsoft.com/office/drawing/2014/main" id="{6713887E-C2F0-797C-4860-742FCB54E0D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650" name="Picture 649" descr="Icon&#10;&#10;Description automatically generated">
              <a:extLst>
                <a:ext uri="{FF2B5EF4-FFF2-40B4-BE49-F238E27FC236}">
                  <a16:creationId xmlns:a16="http://schemas.microsoft.com/office/drawing/2014/main" id="{06DFD7F8-E5BF-913A-0775-C61EBEC6184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651" name="Picture 650" descr="Icon&#10;&#10;Description automatically generated">
              <a:extLst>
                <a:ext uri="{FF2B5EF4-FFF2-40B4-BE49-F238E27FC236}">
                  <a16:creationId xmlns:a16="http://schemas.microsoft.com/office/drawing/2014/main" id="{E4A64CF8-10E4-D7A5-9CB6-C68663095B02}"/>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652" name="Group 651">
            <a:extLst>
              <a:ext uri="{FF2B5EF4-FFF2-40B4-BE49-F238E27FC236}">
                <a16:creationId xmlns:a16="http://schemas.microsoft.com/office/drawing/2014/main" id="{3CE12247-30F7-2743-FBAC-AFAF305ED84E}"/>
              </a:ext>
            </a:extLst>
          </p:cNvPr>
          <p:cNvGrpSpPr/>
          <p:nvPr/>
        </p:nvGrpSpPr>
        <p:grpSpPr>
          <a:xfrm>
            <a:off x="6713785" y="2047460"/>
            <a:ext cx="1097280" cy="274320"/>
            <a:chOff x="2843974" y="2047104"/>
            <a:chExt cx="1097280" cy="274320"/>
          </a:xfrm>
        </p:grpSpPr>
        <p:pic>
          <p:nvPicPr>
            <p:cNvPr id="653" name="Picture 652" descr="Icon&#10;&#10;Description automatically generated">
              <a:extLst>
                <a:ext uri="{FF2B5EF4-FFF2-40B4-BE49-F238E27FC236}">
                  <a16:creationId xmlns:a16="http://schemas.microsoft.com/office/drawing/2014/main" id="{D50C97C5-8D0A-0FFE-90BD-F12F68F5CD56}"/>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654" name="Picture 653" descr="A picture containing text, sign, outdoor, clipart&#10;&#10;Description automatically generated">
              <a:extLst>
                <a:ext uri="{FF2B5EF4-FFF2-40B4-BE49-F238E27FC236}">
                  <a16:creationId xmlns:a16="http://schemas.microsoft.com/office/drawing/2014/main" id="{565FDA3C-8A6D-E60A-9791-982BB8E9C9ED}"/>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655" name="Picture 654" descr="Icon&#10;&#10;Description automatically generated">
              <a:extLst>
                <a:ext uri="{FF2B5EF4-FFF2-40B4-BE49-F238E27FC236}">
                  <a16:creationId xmlns:a16="http://schemas.microsoft.com/office/drawing/2014/main" id="{AB435681-EACC-EBA3-FB06-BC5AB7D82267}"/>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656" name="Picture 655" descr="Icon&#10;&#10;Description automatically generated">
              <a:extLst>
                <a:ext uri="{FF2B5EF4-FFF2-40B4-BE49-F238E27FC236}">
                  <a16:creationId xmlns:a16="http://schemas.microsoft.com/office/drawing/2014/main" id="{74CD4727-5D36-5077-8CD6-490F59A7158B}"/>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657" name="Group 656">
            <a:extLst>
              <a:ext uri="{FF2B5EF4-FFF2-40B4-BE49-F238E27FC236}">
                <a16:creationId xmlns:a16="http://schemas.microsoft.com/office/drawing/2014/main" id="{32A62884-4861-3DE4-91E6-362A96426803}"/>
              </a:ext>
            </a:extLst>
          </p:cNvPr>
          <p:cNvGrpSpPr/>
          <p:nvPr/>
        </p:nvGrpSpPr>
        <p:grpSpPr>
          <a:xfrm>
            <a:off x="6713785" y="2728241"/>
            <a:ext cx="1097280" cy="274320"/>
            <a:chOff x="2843974" y="2727885"/>
            <a:chExt cx="1097280" cy="274320"/>
          </a:xfrm>
        </p:grpSpPr>
        <p:pic>
          <p:nvPicPr>
            <p:cNvPr id="658" name="Picture 657" descr="Icon&#10;&#10;Description automatically generated">
              <a:extLst>
                <a:ext uri="{FF2B5EF4-FFF2-40B4-BE49-F238E27FC236}">
                  <a16:creationId xmlns:a16="http://schemas.microsoft.com/office/drawing/2014/main" id="{F98E764E-E7E8-72E1-74C3-191B35E20598}"/>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659" name="Picture 658" descr="A picture containing text, sign, outdoor, clipart&#10;&#10;Description automatically generated">
              <a:extLst>
                <a:ext uri="{FF2B5EF4-FFF2-40B4-BE49-F238E27FC236}">
                  <a16:creationId xmlns:a16="http://schemas.microsoft.com/office/drawing/2014/main" id="{90788D8A-3D77-3F6C-5A68-88BC97B72C7C}"/>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660" name="Picture 659" descr="Icon&#10;&#10;Description automatically generated">
              <a:extLst>
                <a:ext uri="{FF2B5EF4-FFF2-40B4-BE49-F238E27FC236}">
                  <a16:creationId xmlns:a16="http://schemas.microsoft.com/office/drawing/2014/main" id="{771B9D7D-2A69-236C-B017-0C4544937B56}"/>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661" name="Picture 660" descr="Icon&#10;&#10;Description automatically generated">
              <a:extLst>
                <a:ext uri="{FF2B5EF4-FFF2-40B4-BE49-F238E27FC236}">
                  <a16:creationId xmlns:a16="http://schemas.microsoft.com/office/drawing/2014/main" id="{9BE2C0EC-A7B4-03CC-6FFD-F1A5B791AA71}"/>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662" name="Group 661">
            <a:extLst>
              <a:ext uri="{FF2B5EF4-FFF2-40B4-BE49-F238E27FC236}">
                <a16:creationId xmlns:a16="http://schemas.microsoft.com/office/drawing/2014/main" id="{54F30BC5-82F4-9055-59A3-829143638AD7}"/>
              </a:ext>
            </a:extLst>
          </p:cNvPr>
          <p:cNvGrpSpPr/>
          <p:nvPr/>
        </p:nvGrpSpPr>
        <p:grpSpPr>
          <a:xfrm>
            <a:off x="6713785" y="3409022"/>
            <a:ext cx="1097280" cy="274382"/>
            <a:chOff x="2843974" y="3408666"/>
            <a:chExt cx="1097280" cy="274382"/>
          </a:xfrm>
        </p:grpSpPr>
        <p:pic>
          <p:nvPicPr>
            <p:cNvPr id="663" name="Picture 662" descr="Icon&#10;&#10;Description automatically generated">
              <a:extLst>
                <a:ext uri="{FF2B5EF4-FFF2-40B4-BE49-F238E27FC236}">
                  <a16:creationId xmlns:a16="http://schemas.microsoft.com/office/drawing/2014/main" id="{A7E19BF0-C2D1-1E91-E17B-09F708CF5B0E}"/>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664" name="Picture 663" descr="A picture containing text, sign, outdoor, clipart&#10;&#10;Description automatically generated">
              <a:extLst>
                <a:ext uri="{FF2B5EF4-FFF2-40B4-BE49-F238E27FC236}">
                  <a16:creationId xmlns:a16="http://schemas.microsoft.com/office/drawing/2014/main" id="{8AFB2D4F-0B25-945F-EF05-CE019F0F128B}"/>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665" name="Picture 664" descr="Icon&#10;&#10;Description automatically generated">
              <a:extLst>
                <a:ext uri="{FF2B5EF4-FFF2-40B4-BE49-F238E27FC236}">
                  <a16:creationId xmlns:a16="http://schemas.microsoft.com/office/drawing/2014/main" id="{E1D27B3B-42AB-F9FD-918C-EACC97F186F0}"/>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666" name="Picture 665" descr="Icon&#10;&#10;Description automatically generated">
              <a:extLst>
                <a:ext uri="{FF2B5EF4-FFF2-40B4-BE49-F238E27FC236}">
                  <a16:creationId xmlns:a16="http://schemas.microsoft.com/office/drawing/2014/main" id="{7D8D2035-6092-9C36-C314-42D93F9294F0}"/>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667" name="Group 666">
            <a:extLst>
              <a:ext uri="{FF2B5EF4-FFF2-40B4-BE49-F238E27FC236}">
                <a16:creationId xmlns:a16="http://schemas.microsoft.com/office/drawing/2014/main" id="{87E50238-0346-063E-8ED8-418F02B6257F}"/>
              </a:ext>
            </a:extLst>
          </p:cNvPr>
          <p:cNvGrpSpPr/>
          <p:nvPr/>
        </p:nvGrpSpPr>
        <p:grpSpPr>
          <a:xfrm>
            <a:off x="6713785" y="4089803"/>
            <a:ext cx="1097280" cy="274320"/>
            <a:chOff x="2843974" y="4089447"/>
            <a:chExt cx="1097280" cy="274320"/>
          </a:xfrm>
        </p:grpSpPr>
        <p:pic>
          <p:nvPicPr>
            <p:cNvPr id="668" name="Picture 667" descr="Icon&#10;&#10;Description automatically generated">
              <a:extLst>
                <a:ext uri="{FF2B5EF4-FFF2-40B4-BE49-F238E27FC236}">
                  <a16:creationId xmlns:a16="http://schemas.microsoft.com/office/drawing/2014/main" id="{E007E1ED-7623-377A-EEFB-759638EF4A59}"/>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669" name="Picture 668" descr="A picture containing text, sign, outdoor, clipart&#10;&#10;Description automatically generated">
              <a:extLst>
                <a:ext uri="{FF2B5EF4-FFF2-40B4-BE49-F238E27FC236}">
                  <a16:creationId xmlns:a16="http://schemas.microsoft.com/office/drawing/2014/main" id="{75FAAA25-BD0E-44FB-54B7-3E8F3812FBE9}"/>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670" name="Picture 669" descr="Icon&#10;&#10;Description automatically generated">
              <a:extLst>
                <a:ext uri="{FF2B5EF4-FFF2-40B4-BE49-F238E27FC236}">
                  <a16:creationId xmlns:a16="http://schemas.microsoft.com/office/drawing/2014/main" id="{1DB2A1CA-1578-AB49-6AD6-43F09627A644}"/>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671" name="Picture 670" descr="Icon&#10;&#10;Description automatically generated">
              <a:extLst>
                <a:ext uri="{FF2B5EF4-FFF2-40B4-BE49-F238E27FC236}">
                  <a16:creationId xmlns:a16="http://schemas.microsoft.com/office/drawing/2014/main" id="{B5F8C191-69D6-BE1F-926A-93185D5743FD}"/>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672" name="Group 671">
            <a:extLst>
              <a:ext uri="{FF2B5EF4-FFF2-40B4-BE49-F238E27FC236}">
                <a16:creationId xmlns:a16="http://schemas.microsoft.com/office/drawing/2014/main" id="{322008F8-7E58-8563-D868-40762170ABAD}"/>
              </a:ext>
            </a:extLst>
          </p:cNvPr>
          <p:cNvGrpSpPr/>
          <p:nvPr/>
        </p:nvGrpSpPr>
        <p:grpSpPr>
          <a:xfrm>
            <a:off x="6713785" y="4770584"/>
            <a:ext cx="1097280" cy="274320"/>
            <a:chOff x="2843974" y="4770228"/>
            <a:chExt cx="1097280" cy="274320"/>
          </a:xfrm>
        </p:grpSpPr>
        <p:pic>
          <p:nvPicPr>
            <p:cNvPr id="673" name="Picture 672" descr="Icon&#10;&#10;Description automatically generated">
              <a:extLst>
                <a:ext uri="{FF2B5EF4-FFF2-40B4-BE49-F238E27FC236}">
                  <a16:creationId xmlns:a16="http://schemas.microsoft.com/office/drawing/2014/main" id="{B25C5279-1B18-7768-C6EA-066D9951377C}"/>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674" name="Picture 673" descr="A picture containing text, sign, outdoor, clipart&#10;&#10;Description automatically generated">
              <a:extLst>
                <a:ext uri="{FF2B5EF4-FFF2-40B4-BE49-F238E27FC236}">
                  <a16:creationId xmlns:a16="http://schemas.microsoft.com/office/drawing/2014/main" id="{979194F3-7E63-6B7E-E42B-4994361CBCF5}"/>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675" name="Picture 674" descr="Icon&#10;&#10;Description automatically generated">
              <a:extLst>
                <a:ext uri="{FF2B5EF4-FFF2-40B4-BE49-F238E27FC236}">
                  <a16:creationId xmlns:a16="http://schemas.microsoft.com/office/drawing/2014/main" id="{5ED5F122-2733-EABE-F060-731DFAE93762}"/>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676" name="Picture 675" descr="Icon&#10;&#10;Description automatically generated">
              <a:extLst>
                <a:ext uri="{FF2B5EF4-FFF2-40B4-BE49-F238E27FC236}">
                  <a16:creationId xmlns:a16="http://schemas.microsoft.com/office/drawing/2014/main" id="{E40B73B4-53A5-C5FC-C3B1-D419D058459E}"/>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677" name="Group 676">
            <a:extLst>
              <a:ext uri="{FF2B5EF4-FFF2-40B4-BE49-F238E27FC236}">
                <a16:creationId xmlns:a16="http://schemas.microsoft.com/office/drawing/2014/main" id="{1E22660F-78A1-DBC1-BEB7-6B045234E9A9}"/>
              </a:ext>
            </a:extLst>
          </p:cNvPr>
          <p:cNvGrpSpPr/>
          <p:nvPr/>
        </p:nvGrpSpPr>
        <p:grpSpPr>
          <a:xfrm>
            <a:off x="6713785" y="5451365"/>
            <a:ext cx="1097280" cy="274320"/>
            <a:chOff x="2843974" y="5451009"/>
            <a:chExt cx="1097280" cy="274320"/>
          </a:xfrm>
        </p:grpSpPr>
        <p:pic>
          <p:nvPicPr>
            <p:cNvPr id="678" name="Picture 677" descr="Icon&#10;&#10;Description automatically generated">
              <a:extLst>
                <a:ext uri="{FF2B5EF4-FFF2-40B4-BE49-F238E27FC236}">
                  <a16:creationId xmlns:a16="http://schemas.microsoft.com/office/drawing/2014/main" id="{1D57BD95-B7FA-916D-9874-CDC59A50F699}"/>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679" name="Picture 678" descr="A picture containing text, sign, outdoor, clipart&#10;&#10;Description automatically generated">
              <a:extLst>
                <a:ext uri="{FF2B5EF4-FFF2-40B4-BE49-F238E27FC236}">
                  <a16:creationId xmlns:a16="http://schemas.microsoft.com/office/drawing/2014/main" id="{E3C18B0B-65FD-1252-2D91-8910D247B957}"/>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680" name="Picture 679" descr="Icon&#10;&#10;Description automatically generated">
              <a:extLst>
                <a:ext uri="{FF2B5EF4-FFF2-40B4-BE49-F238E27FC236}">
                  <a16:creationId xmlns:a16="http://schemas.microsoft.com/office/drawing/2014/main" id="{CE28C162-3517-F9F5-BF74-3E3A14CFA2BD}"/>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681" name="Picture 680" descr="Icon&#10;&#10;Description automatically generated">
              <a:extLst>
                <a:ext uri="{FF2B5EF4-FFF2-40B4-BE49-F238E27FC236}">
                  <a16:creationId xmlns:a16="http://schemas.microsoft.com/office/drawing/2014/main" id="{7024FB6D-FE2A-7157-9E79-1C148976EF14}"/>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682" name="Picture 681" descr="Icon&#10;&#10;Description automatically generated">
            <a:extLst>
              <a:ext uri="{FF2B5EF4-FFF2-40B4-BE49-F238E27FC236}">
                <a16:creationId xmlns:a16="http://schemas.microsoft.com/office/drawing/2014/main" id="{A878DD11-EE72-1303-4E23-806548D7BFCC}"/>
              </a:ext>
            </a:extLst>
          </p:cNvPr>
          <p:cNvPicPr>
            <a:picLocks noChangeAspect="1"/>
          </p:cNvPicPr>
          <p:nvPr/>
        </p:nvPicPr>
        <p:blipFill>
          <a:blip r:embed="rId18">
            <a:duotone>
              <a:schemeClr val="accent3">
                <a:shade val="45000"/>
                <a:satMod val="135000"/>
              </a:schemeClr>
              <a:prstClr val="white"/>
            </a:duotone>
          </a:blip>
          <a:stretch>
            <a:fillRect/>
          </a:stretch>
        </p:blipFill>
        <p:spPr>
          <a:xfrm>
            <a:off x="6722929" y="1371507"/>
            <a:ext cx="256032" cy="256032"/>
          </a:xfrm>
          <a:prstGeom prst="rect">
            <a:avLst/>
          </a:prstGeom>
        </p:spPr>
      </p:pic>
      <p:pic>
        <p:nvPicPr>
          <p:cNvPr id="689" name="Picture 688" descr="Icon&#10;&#10;Description automatically generated">
            <a:extLst>
              <a:ext uri="{FF2B5EF4-FFF2-40B4-BE49-F238E27FC236}">
                <a16:creationId xmlns:a16="http://schemas.microsoft.com/office/drawing/2014/main" id="{22DE44A2-323F-25DB-3A05-DBEC059A2DC2}"/>
              </a:ext>
            </a:extLst>
          </p:cNvPr>
          <p:cNvPicPr>
            <a:picLocks noChangeAspect="1"/>
          </p:cNvPicPr>
          <p:nvPr/>
        </p:nvPicPr>
        <p:blipFill>
          <a:blip r:embed="rId17">
            <a:duotone>
              <a:schemeClr val="accent3">
                <a:shade val="45000"/>
                <a:satMod val="135000"/>
              </a:schemeClr>
              <a:prstClr val="white"/>
            </a:duotone>
          </a:blip>
          <a:stretch>
            <a:fillRect/>
          </a:stretch>
        </p:blipFill>
        <p:spPr>
          <a:xfrm>
            <a:off x="7543165" y="2060598"/>
            <a:ext cx="256032" cy="256032"/>
          </a:xfrm>
          <a:prstGeom prst="rect">
            <a:avLst/>
          </a:prstGeom>
        </p:spPr>
      </p:pic>
      <p:pic>
        <p:nvPicPr>
          <p:cNvPr id="691" name="Picture 690" descr="Icon&#10;&#10;Description automatically generated">
            <a:extLst>
              <a:ext uri="{FF2B5EF4-FFF2-40B4-BE49-F238E27FC236}">
                <a16:creationId xmlns:a16="http://schemas.microsoft.com/office/drawing/2014/main" id="{046A4F3B-AFF6-7685-E952-F3C23DC506F6}"/>
              </a:ext>
            </a:extLst>
          </p:cNvPr>
          <p:cNvPicPr>
            <a:picLocks noChangeAspect="1"/>
          </p:cNvPicPr>
          <p:nvPr/>
        </p:nvPicPr>
        <p:blipFill>
          <a:blip r:embed="rId15">
            <a:duotone>
              <a:schemeClr val="accent3">
                <a:shade val="45000"/>
                <a:satMod val="135000"/>
              </a:schemeClr>
              <a:prstClr val="white"/>
            </a:duotone>
          </a:blip>
          <a:stretch>
            <a:fillRect/>
          </a:stretch>
        </p:blipFill>
        <p:spPr>
          <a:xfrm>
            <a:off x="6993073" y="2741932"/>
            <a:ext cx="256032" cy="256032"/>
          </a:xfrm>
          <a:prstGeom prst="rect">
            <a:avLst/>
          </a:prstGeom>
        </p:spPr>
      </p:pic>
      <p:pic>
        <p:nvPicPr>
          <p:cNvPr id="692" name="Picture 691" descr="Icon&#10;&#10;Description automatically generated">
            <a:extLst>
              <a:ext uri="{FF2B5EF4-FFF2-40B4-BE49-F238E27FC236}">
                <a16:creationId xmlns:a16="http://schemas.microsoft.com/office/drawing/2014/main" id="{44D9D152-3583-0983-15EF-385DAD1DA5D3}"/>
              </a:ext>
            </a:extLst>
          </p:cNvPr>
          <p:cNvPicPr>
            <a:picLocks noChangeAspect="1"/>
          </p:cNvPicPr>
          <p:nvPr/>
        </p:nvPicPr>
        <p:blipFill>
          <a:blip r:embed="rId16">
            <a:duotone>
              <a:schemeClr val="accent3">
                <a:shade val="45000"/>
                <a:satMod val="135000"/>
              </a:schemeClr>
              <a:prstClr val="white"/>
            </a:duotone>
          </a:blip>
          <a:stretch>
            <a:fillRect/>
          </a:stretch>
        </p:blipFill>
        <p:spPr>
          <a:xfrm>
            <a:off x="7267715" y="2741932"/>
            <a:ext cx="256032" cy="256032"/>
          </a:xfrm>
          <a:prstGeom prst="rect">
            <a:avLst/>
          </a:prstGeom>
        </p:spPr>
      </p:pic>
      <p:pic>
        <p:nvPicPr>
          <p:cNvPr id="694" name="Picture 693" descr="Icon&#10;&#10;Description automatically generated">
            <a:extLst>
              <a:ext uri="{FF2B5EF4-FFF2-40B4-BE49-F238E27FC236}">
                <a16:creationId xmlns:a16="http://schemas.microsoft.com/office/drawing/2014/main" id="{9B21BABD-D356-ED80-DA84-5A8FFA457904}"/>
              </a:ext>
            </a:extLst>
          </p:cNvPr>
          <p:cNvPicPr>
            <a:picLocks noChangeAspect="1"/>
          </p:cNvPicPr>
          <p:nvPr/>
        </p:nvPicPr>
        <p:blipFill>
          <a:blip r:embed="rId18">
            <a:duotone>
              <a:schemeClr val="accent3">
                <a:shade val="45000"/>
                <a:satMod val="135000"/>
              </a:schemeClr>
              <a:prstClr val="white"/>
            </a:duotone>
          </a:blip>
          <a:stretch>
            <a:fillRect/>
          </a:stretch>
        </p:blipFill>
        <p:spPr>
          <a:xfrm>
            <a:off x="6719240" y="3420910"/>
            <a:ext cx="256032" cy="256032"/>
          </a:xfrm>
          <a:prstGeom prst="rect">
            <a:avLst/>
          </a:prstGeom>
        </p:spPr>
      </p:pic>
      <p:pic>
        <p:nvPicPr>
          <p:cNvPr id="696" name="Picture 695" descr="Icon&#10;&#10;Description automatically generated">
            <a:extLst>
              <a:ext uri="{FF2B5EF4-FFF2-40B4-BE49-F238E27FC236}">
                <a16:creationId xmlns:a16="http://schemas.microsoft.com/office/drawing/2014/main" id="{D4CD238F-2041-7B0B-497A-9C5D2DDD1BBE}"/>
              </a:ext>
            </a:extLst>
          </p:cNvPr>
          <p:cNvPicPr>
            <a:picLocks noChangeAspect="1"/>
          </p:cNvPicPr>
          <p:nvPr/>
        </p:nvPicPr>
        <p:blipFill>
          <a:blip r:embed="rId16">
            <a:duotone>
              <a:schemeClr val="accent3">
                <a:shade val="45000"/>
                <a:satMod val="135000"/>
              </a:schemeClr>
              <a:prstClr val="white"/>
            </a:duotone>
          </a:blip>
          <a:stretch>
            <a:fillRect/>
          </a:stretch>
        </p:blipFill>
        <p:spPr>
          <a:xfrm>
            <a:off x="7268524" y="3420910"/>
            <a:ext cx="256032" cy="256032"/>
          </a:xfrm>
          <a:prstGeom prst="rect">
            <a:avLst/>
          </a:prstGeom>
        </p:spPr>
      </p:pic>
      <p:pic>
        <p:nvPicPr>
          <p:cNvPr id="697" name="Picture 696" descr="Icon&#10;&#10;Description automatically generated">
            <a:extLst>
              <a:ext uri="{FF2B5EF4-FFF2-40B4-BE49-F238E27FC236}">
                <a16:creationId xmlns:a16="http://schemas.microsoft.com/office/drawing/2014/main" id="{E8D3924B-1751-F680-ECB6-4501BD05ADBE}"/>
              </a:ext>
            </a:extLst>
          </p:cNvPr>
          <p:cNvPicPr>
            <a:picLocks noChangeAspect="1"/>
          </p:cNvPicPr>
          <p:nvPr/>
        </p:nvPicPr>
        <p:blipFill>
          <a:blip r:embed="rId17">
            <a:duotone>
              <a:schemeClr val="accent3">
                <a:shade val="45000"/>
                <a:satMod val="135000"/>
              </a:schemeClr>
              <a:prstClr val="white"/>
            </a:duotone>
          </a:blip>
          <a:stretch>
            <a:fillRect/>
          </a:stretch>
        </p:blipFill>
        <p:spPr>
          <a:xfrm>
            <a:off x="7543165" y="3420910"/>
            <a:ext cx="256032" cy="256032"/>
          </a:xfrm>
          <a:prstGeom prst="rect">
            <a:avLst/>
          </a:prstGeom>
        </p:spPr>
      </p:pic>
      <p:pic>
        <p:nvPicPr>
          <p:cNvPr id="698" name="Picture 697" descr="Icon&#10;&#10;Description automatically generated">
            <a:extLst>
              <a:ext uri="{FF2B5EF4-FFF2-40B4-BE49-F238E27FC236}">
                <a16:creationId xmlns:a16="http://schemas.microsoft.com/office/drawing/2014/main" id="{933B7260-F0FE-C286-427D-11CCFBAAF7BC}"/>
              </a:ext>
            </a:extLst>
          </p:cNvPr>
          <p:cNvPicPr>
            <a:picLocks noChangeAspect="1"/>
          </p:cNvPicPr>
          <p:nvPr/>
        </p:nvPicPr>
        <p:blipFill>
          <a:blip r:embed="rId18">
            <a:duotone>
              <a:schemeClr val="accent3">
                <a:shade val="45000"/>
                <a:satMod val="135000"/>
              </a:schemeClr>
              <a:prstClr val="white"/>
            </a:duotone>
          </a:blip>
          <a:stretch>
            <a:fillRect/>
          </a:stretch>
        </p:blipFill>
        <p:spPr>
          <a:xfrm>
            <a:off x="6731108" y="4096781"/>
            <a:ext cx="256032" cy="256032"/>
          </a:xfrm>
          <a:prstGeom prst="rect">
            <a:avLst/>
          </a:prstGeom>
        </p:spPr>
      </p:pic>
      <p:pic>
        <p:nvPicPr>
          <p:cNvPr id="699" name="Picture 698" descr="Icon&#10;&#10;Description automatically generated">
            <a:extLst>
              <a:ext uri="{FF2B5EF4-FFF2-40B4-BE49-F238E27FC236}">
                <a16:creationId xmlns:a16="http://schemas.microsoft.com/office/drawing/2014/main" id="{AAE286BD-F836-06FE-FF61-0922C88E7B37}"/>
              </a:ext>
            </a:extLst>
          </p:cNvPr>
          <p:cNvPicPr>
            <a:picLocks noChangeAspect="1"/>
          </p:cNvPicPr>
          <p:nvPr/>
        </p:nvPicPr>
        <p:blipFill>
          <a:blip r:embed="rId15">
            <a:duotone>
              <a:schemeClr val="accent3">
                <a:shade val="45000"/>
                <a:satMod val="135000"/>
              </a:schemeClr>
              <a:prstClr val="white"/>
            </a:duotone>
          </a:blip>
          <a:stretch>
            <a:fillRect/>
          </a:stretch>
        </p:blipFill>
        <p:spPr>
          <a:xfrm>
            <a:off x="7005750" y="4096781"/>
            <a:ext cx="256032" cy="256032"/>
          </a:xfrm>
          <a:prstGeom prst="rect">
            <a:avLst/>
          </a:prstGeom>
        </p:spPr>
      </p:pic>
      <p:pic>
        <p:nvPicPr>
          <p:cNvPr id="700" name="Picture 699" descr="Icon&#10;&#10;Description automatically generated">
            <a:extLst>
              <a:ext uri="{FF2B5EF4-FFF2-40B4-BE49-F238E27FC236}">
                <a16:creationId xmlns:a16="http://schemas.microsoft.com/office/drawing/2014/main" id="{C183F54C-5DBE-C085-AE23-4E5FD3B06B6E}"/>
              </a:ext>
            </a:extLst>
          </p:cNvPr>
          <p:cNvPicPr>
            <a:picLocks noChangeAspect="1"/>
          </p:cNvPicPr>
          <p:nvPr/>
        </p:nvPicPr>
        <p:blipFill>
          <a:blip r:embed="rId16">
            <a:duotone>
              <a:schemeClr val="accent3">
                <a:shade val="45000"/>
                <a:satMod val="135000"/>
              </a:schemeClr>
              <a:prstClr val="white"/>
            </a:duotone>
          </a:blip>
          <a:stretch>
            <a:fillRect/>
          </a:stretch>
        </p:blipFill>
        <p:spPr>
          <a:xfrm>
            <a:off x="7280392" y="4096781"/>
            <a:ext cx="256032" cy="256032"/>
          </a:xfrm>
          <a:prstGeom prst="rect">
            <a:avLst/>
          </a:prstGeom>
        </p:spPr>
      </p:pic>
      <p:pic>
        <p:nvPicPr>
          <p:cNvPr id="702" name="Picture 701" descr="Icon&#10;&#10;Description automatically generated">
            <a:extLst>
              <a:ext uri="{FF2B5EF4-FFF2-40B4-BE49-F238E27FC236}">
                <a16:creationId xmlns:a16="http://schemas.microsoft.com/office/drawing/2014/main" id="{333527CC-9BA8-A7F7-1930-7FB0904C8418}"/>
              </a:ext>
            </a:extLst>
          </p:cNvPr>
          <p:cNvPicPr>
            <a:picLocks noChangeAspect="1"/>
          </p:cNvPicPr>
          <p:nvPr/>
        </p:nvPicPr>
        <p:blipFill>
          <a:blip r:embed="rId18">
            <a:duotone>
              <a:schemeClr val="accent3">
                <a:shade val="45000"/>
                <a:satMod val="135000"/>
              </a:schemeClr>
              <a:prstClr val="white"/>
            </a:duotone>
          </a:blip>
          <a:stretch>
            <a:fillRect/>
          </a:stretch>
        </p:blipFill>
        <p:spPr>
          <a:xfrm>
            <a:off x="6726218" y="4783982"/>
            <a:ext cx="256032" cy="256032"/>
          </a:xfrm>
          <a:prstGeom prst="rect">
            <a:avLst/>
          </a:prstGeom>
        </p:spPr>
      </p:pic>
      <p:pic>
        <p:nvPicPr>
          <p:cNvPr id="703" name="Picture 702" descr="Icon&#10;&#10;Description automatically generated">
            <a:extLst>
              <a:ext uri="{FF2B5EF4-FFF2-40B4-BE49-F238E27FC236}">
                <a16:creationId xmlns:a16="http://schemas.microsoft.com/office/drawing/2014/main" id="{9CCF8585-E00E-FD27-7435-BDFDDE01A0FC}"/>
              </a:ext>
            </a:extLst>
          </p:cNvPr>
          <p:cNvPicPr>
            <a:picLocks noChangeAspect="1"/>
          </p:cNvPicPr>
          <p:nvPr/>
        </p:nvPicPr>
        <p:blipFill>
          <a:blip r:embed="rId15">
            <a:duotone>
              <a:schemeClr val="accent3">
                <a:shade val="45000"/>
                <a:satMod val="135000"/>
              </a:schemeClr>
              <a:prstClr val="white"/>
            </a:duotone>
          </a:blip>
          <a:stretch>
            <a:fillRect/>
          </a:stretch>
        </p:blipFill>
        <p:spPr>
          <a:xfrm>
            <a:off x="7000860" y="4783982"/>
            <a:ext cx="256032" cy="256032"/>
          </a:xfrm>
          <a:prstGeom prst="rect">
            <a:avLst/>
          </a:prstGeom>
        </p:spPr>
      </p:pic>
      <p:pic>
        <p:nvPicPr>
          <p:cNvPr id="704" name="Picture 703" descr="Icon&#10;&#10;Description automatically generated">
            <a:extLst>
              <a:ext uri="{FF2B5EF4-FFF2-40B4-BE49-F238E27FC236}">
                <a16:creationId xmlns:a16="http://schemas.microsoft.com/office/drawing/2014/main" id="{A8D75D12-5A6A-C5EC-F1DC-E6705AD4DE6E}"/>
              </a:ext>
            </a:extLst>
          </p:cNvPr>
          <p:cNvPicPr>
            <a:picLocks noChangeAspect="1"/>
          </p:cNvPicPr>
          <p:nvPr/>
        </p:nvPicPr>
        <p:blipFill>
          <a:blip r:embed="rId16">
            <a:duotone>
              <a:schemeClr val="accent3">
                <a:shade val="45000"/>
                <a:satMod val="135000"/>
              </a:schemeClr>
              <a:prstClr val="white"/>
            </a:duotone>
          </a:blip>
          <a:stretch>
            <a:fillRect/>
          </a:stretch>
        </p:blipFill>
        <p:spPr>
          <a:xfrm>
            <a:off x="7275502" y="4783982"/>
            <a:ext cx="256032" cy="256032"/>
          </a:xfrm>
          <a:prstGeom prst="rect">
            <a:avLst/>
          </a:prstGeom>
        </p:spPr>
      </p:pic>
      <p:pic>
        <p:nvPicPr>
          <p:cNvPr id="707" name="Picture 706" descr="Icon&#10;&#10;Description automatically generated">
            <a:extLst>
              <a:ext uri="{FF2B5EF4-FFF2-40B4-BE49-F238E27FC236}">
                <a16:creationId xmlns:a16="http://schemas.microsoft.com/office/drawing/2014/main" id="{BD273499-6B61-DC98-5C17-1A758A1C159A}"/>
              </a:ext>
            </a:extLst>
          </p:cNvPr>
          <p:cNvPicPr>
            <a:picLocks noChangeAspect="1"/>
          </p:cNvPicPr>
          <p:nvPr/>
        </p:nvPicPr>
        <p:blipFill>
          <a:blip r:embed="rId15">
            <a:duotone>
              <a:schemeClr val="accent3">
                <a:shade val="45000"/>
                <a:satMod val="135000"/>
              </a:schemeClr>
              <a:prstClr val="white"/>
            </a:duotone>
          </a:blip>
          <a:stretch>
            <a:fillRect/>
          </a:stretch>
        </p:blipFill>
        <p:spPr>
          <a:xfrm>
            <a:off x="7000860" y="5465316"/>
            <a:ext cx="256032" cy="256032"/>
          </a:xfrm>
          <a:prstGeom prst="rect">
            <a:avLst/>
          </a:prstGeom>
        </p:spPr>
      </p:pic>
      <p:pic>
        <p:nvPicPr>
          <p:cNvPr id="708" name="Picture 707" descr="Icon&#10;&#10;Description automatically generated">
            <a:extLst>
              <a:ext uri="{FF2B5EF4-FFF2-40B4-BE49-F238E27FC236}">
                <a16:creationId xmlns:a16="http://schemas.microsoft.com/office/drawing/2014/main" id="{9157B34D-CF04-8A6A-9DA4-1656A8295B22}"/>
              </a:ext>
            </a:extLst>
          </p:cNvPr>
          <p:cNvPicPr>
            <a:picLocks noChangeAspect="1"/>
          </p:cNvPicPr>
          <p:nvPr/>
        </p:nvPicPr>
        <p:blipFill>
          <a:blip r:embed="rId16">
            <a:duotone>
              <a:schemeClr val="accent3">
                <a:shade val="45000"/>
                <a:satMod val="135000"/>
              </a:schemeClr>
              <a:prstClr val="white"/>
            </a:duotone>
          </a:blip>
          <a:stretch>
            <a:fillRect/>
          </a:stretch>
        </p:blipFill>
        <p:spPr>
          <a:xfrm>
            <a:off x="7275502" y="5465316"/>
            <a:ext cx="256032" cy="256032"/>
          </a:xfrm>
          <a:prstGeom prst="rect">
            <a:avLst/>
          </a:prstGeom>
        </p:spPr>
      </p:pic>
      <p:pic>
        <p:nvPicPr>
          <p:cNvPr id="709" name="Picture 708" descr="Icon&#10;&#10;Description automatically generated">
            <a:extLst>
              <a:ext uri="{FF2B5EF4-FFF2-40B4-BE49-F238E27FC236}">
                <a16:creationId xmlns:a16="http://schemas.microsoft.com/office/drawing/2014/main" id="{EE8F47E8-F302-745E-AFF6-0F0FA151B029}"/>
              </a:ext>
            </a:extLst>
          </p:cNvPr>
          <p:cNvPicPr>
            <a:picLocks noChangeAspect="1"/>
          </p:cNvPicPr>
          <p:nvPr/>
        </p:nvPicPr>
        <p:blipFill>
          <a:blip r:embed="rId17">
            <a:duotone>
              <a:schemeClr val="accent3">
                <a:shade val="45000"/>
                <a:satMod val="135000"/>
              </a:schemeClr>
              <a:prstClr val="white"/>
            </a:duotone>
          </a:blip>
          <a:stretch>
            <a:fillRect/>
          </a:stretch>
        </p:blipFill>
        <p:spPr>
          <a:xfrm>
            <a:off x="7550143" y="5465316"/>
            <a:ext cx="256032" cy="256032"/>
          </a:xfrm>
          <a:prstGeom prst="rect">
            <a:avLst/>
          </a:prstGeom>
        </p:spPr>
      </p:pic>
      <p:grpSp>
        <p:nvGrpSpPr>
          <p:cNvPr id="710" name="Group 709">
            <a:extLst>
              <a:ext uri="{FF2B5EF4-FFF2-40B4-BE49-F238E27FC236}">
                <a16:creationId xmlns:a16="http://schemas.microsoft.com/office/drawing/2014/main" id="{612E54BB-8147-DDE7-0AD1-C563E2F30B3A}"/>
              </a:ext>
            </a:extLst>
          </p:cNvPr>
          <p:cNvGrpSpPr/>
          <p:nvPr/>
        </p:nvGrpSpPr>
        <p:grpSpPr>
          <a:xfrm>
            <a:off x="8025626" y="1373759"/>
            <a:ext cx="1097280" cy="274320"/>
            <a:chOff x="2843974" y="1366323"/>
            <a:chExt cx="1097280" cy="274320"/>
          </a:xfrm>
        </p:grpSpPr>
        <p:pic>
          <p:nvPicPr>
            <p:cNvPr id="711" name="Picture 710" descr="Icon&#10;&#10;Description automatically generated">
              <a:extLst>
                <a:ext uri="{FF2B5EF4-FFF2-40B4-BE49-F238E27FC236}">
                  <a16:creationId xmlns:a16="http://schemas.microsoft.com/office/drawing/2014/main" id="{28CA8175-8A1A-9A89-FF35-96C2ECF5F286}"/>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712" name="Picture 711" descr="A picture containing text, sign, outdoor, clipart&#10;&#10;Description automatically generated">
              <a:extLst>
                <a:ext uri="{FF2B5EF4-FFF2-40B4-BE49-F238E27FC236}">
                  <a16:creationId xmlns:a16="http://schemas.microsoft.com/office/drawing/2014/main" id="{6AECAB95-AF10-F547-4A43-0D942379099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713" name="Picture 712" descr="Icon&#10;&#10;Description automatically generated">
              <a:extLst>
                <a:ext uri="{FF2B5EF4-FFF2-40B4-BE49-F238E27FC236}">
                  <a16:creationId xmlns:a16="http://schemas.microsoft.com/office/drawing/2014/main" id="{5E4C01C4-29F7-D4CB-AEF3-5558F0F72BFB}"/>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714" name="Picture 713" descr="Icon&#10;&#10;Description automatically generated">
              <a:extLst>
                <a:ext uri="{FF2B5EF4-FFF2-40B4-BE49-F238E27FC236}">
                  <a16:creationId xmlns:a16="http://schemas.microsoft.com/office/drawing/2014/main" id="{6CD1A678-B3D9-2761-780C-CE8027E447C2}"/>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715" name="Group 714">
            <a:extLst>
              <a:ext uri="{FF2B5EF4-FFF2-40B4-BE49-F238E27FC236}">
                <a16:creationId xmlns:a16="http://schemas.microsoft.com/office/drawing/2014/main" id="{1DE2CC8B-66FF-27A7-0632-1DCC88CD3670}"/>
              </a:ext>
            </a:extLst>
          </p:cNvPr>
          <p:cNvGrpSpPr/>
          <p:nvPr/>
        </p:nvGrpSpPr>
        <p:grpSpPr>
          <a:xfrm>
            <a:off x="8025626" y="2054540"/>
            <a:ext cx="1097280" cy="274320"/>
            <a:chOff x="2843974" y="2047104"/>
            <a:chExt cx="1097280" cy="274320"/>
          </a:xfrm>
        </p:grpSpPr>
        <p:pic>
          <p:nvPicPr>
            <p:cNvPr id="716" name="Picture 715" descr="Icon&#10;&#10;Description automatically generated">
              <a:extLst>
                <a:ext uri="{FF2B5EF4-FFF2-40B4-BE49-F238E27FC236}">
                  <a16:creationId xmlns:a16="http://schemas.microsoft.com/office/drawing/2014/main" id="{0F4AD149-49A6-C14A-4456-25061D395A35}"/>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17" name="Picture 716" descr="A picture containing text, sign, outdoor, clipart&#10;&#10;Description automatically generated">
              <a:extLst>
                <a:ext uri="{FF2B5EF4-FFF2-40B4-BE49-F238E27FC236}">
                  <a16:creationId xmlns:a16="http://schemas.microsoft.com/office/drawing/2014/main" id="{4FF78F7D-E5F1-B584-F6CB-70BE44BD903C}"/>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18" name="Picture 717" descr="Icon&#10;&#10;Description automatically generated">
              <a:extLst>
                <a:ext uri="{FF2B5EF4-FFF2-40B4-BE49-F238E27FC236}">
                  <a16:creationId xmlns:a16="http://schemas.microsoft.com/office/drawing/2014/main" id="{0390961F-9044-906C-26BC-0676CCD69CB5}"/>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19" name="Picture 718" descr="Icon&#10;&#10;Description automatically generated">
              <a:extLst>
                <a:ext uri="{FF2B5EF4-FFF2-40B4-BE49-F238E27FC236}">
                  <a16:creationId xmlns:a16="http://schemas.microsoft.com/office/drawing/2014/main" id="{A826D3D8-592B-05DE-AAB9-5922BE2EEC81}"/>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720" name="Group 719">
            <a:extLst>
              <a:ext uri="{FF2B5EF4-FFF2-40B4-BE49-F238E27FC236}">
                <a16:creationId xmlns:a16="http://schemas.microsoft.com/office/drawing/2014/main" id="{509E363E-689C-93C6-06B7-9CF944F73F92}"/>
              </a:ext>
            </a:extLst>
          </p:cNvPr>
          <p:cNvGrpSpPr/>
          <p:nvPr/>
        </p:nvGrpSpPr>
        <p:grpSpPr>
          <a:xfrm>
            <a:off x="8025626" y="2735321"/>
            <a:ext cx="1097280" cy="274320"/>
            <a:chOff x="2843974" y="2727885"/>
            <a:chExt cx="1097280" cy="274320"/>
          </a:xfrm>
        </p:grpSpPr>
        <p:pic>
          <p:nvPicPr>
            <p:cNvPr id="721" name="Picture 720" descr="Icon&#10;&#10;Description automatically generated">
              <a:extLst>
                <a:ext uri="{FF2B5EF4-FFF2-40B4-BE49-F238E27FC236}">
                  <a16:creationId xmlns:a16="http://schemas.microsoft.com/office/drawing/2014/main" id="{630D64A5-B234-CA77-1692-7D661507807A}"/>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22" name="Picture 721" descr="A picture containing text, sign, outdoor, clipart&#10;&#10;Description automatically generated">
              <a:extLst>
                <a:ext uri="{FF2B5EF4-FFF2-40B4-BE49-F238E27FC236}">
                  <a16:creationId xmlns:a16="http://schemas.microsoft.com/office/drawing/2014/main" id="{A3C8371F-FD7A-F85D-D06A-572FCF713D66}"/>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23" name="Picture 722" descr="Icon&#10;&#10;Description automatically generated">
              <a:extLst>
                <a:ext uri="{FF2B5EF4-FFF2-40B4-BE49-F238E27FC236}">
                  <a16:creationId xmlns:a16="http://schemas.microsoft.com/office/drawing/2014/main" id="{48311EB6-A3B9-1D01-3CC8-6FBE4EBA5584}"/>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724" name="Picture 723" descr="Icon&#10;&#10;Description automatically generated">
              <a:extLst>
                <a:ext uri="{FF2B5EF4-FFF2-40B4-BE49-F238E27FC236}">
                  <a16:creationId xmlns:a16="http://schemas.microsoft.com/office/drawing/2014/main" id="{E5725945-766F-E596-B861-BD7318407E67}"/>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725" name="Group 724">
            <a:extLst>
              <a:ext uri="{FF2B5EF4-FFF2-40B4-BE49-F238E27FC236}">
                <a16:creationId xmlns:a16="http://schemas.microsoft.com/office/drawing/2014/main" id="{CF3619E4-98CA-6A68-9968-5F9915F51BD0}"/>
              </a:ext>
            </a:extLst>
          </p:cNvPr>
          <p:cNvGrpSpPr/>
          <p:nvPr/>
        </p:nvGrpSpPr>
        <p:grpSpPr>
          <a:xfrm>
            <a:off x="8025626" y="3416102"/>
            <a:ext cx="1097280" cy="274382"/>
            <a:chOff x="2843974" y="3408666"/>
            <a:chExt cx="1097280" cy="274382"/>
          </a:xfrm>
        </p:grpSpPr>
        <p:pic>
          <p:nvPicPr>
            <p:cNvPr id="726" name="Picture 725" descr="Icon&#10;&#10;Description automatically generated">
              <a:extLst>
                <a:ext uri="{FF2B5EF4-FFF2-40B4-BE49-F238E27FC236}">
                  <a16:creationId xmlns:a16="http://schemas.microsoft.com/office/drawing/2014/main" id="{568659E5-C273-AE1F-6C92-723E43B7410B}"/>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727" name="Picture 726" descr="A picture containing text, sign, outdoor, clipart&#10;&#10;Description automatically generated">
              <a:extLst>
                <a:ext uri="{FF2B5EF4-FFF2-40B4-BE49-F238E27FC236}">
                  <a16:creationId xmlns:a16="http://schemas.microsoft.com/office/drawing/2014/main" id="{A9FDCA1E-8CC3-9C11-D85D-2408F2F32E21}"/>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728" name="Picture 727" descr="Icon&#10;&#10;Description automatically generated">
              <a:extLst>
                <a:ext uri="{FF2B5EF4-FFF2-40B4-BE49-F238E27FC236}">
                  <a16:creationId xmlns:a16="http://schemas.microsoft.com/office/drawing/2014/main" id="{0437D2BC-A198-2F53-DA7C-19942B4BD6D2}"/>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729" name="Picture 728" descr="Icon&#10;&#10;Description automatically generated">
              <a:extLst>
                <a:ext uri="{FF2B5EF4-FFF2-40B4-BE49-F238E27FC236}">
                  <a16:creationId xmlns:a16="http://schemas.microsoft.com/office/drawing/2014/main" id="{8A36D0F2-6019-8EAE-CDE9-74E0BBA8DD5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730" name="Group 729">
            <a:extLst>
              <a:ext uri="{FF2B5EF4-FFF2-40B4-BE49-F238E27FC236}">
                <a16:creationId xmlns:a16="http://schemas.microsoft.com/office/drawing/2014/main" id="{38C02AE6-E265-0DD6-8936-63792A14D0E4}"/>
              </a:ext>
            </a:extLst>
          </p:cNvPr>
          <p:cNvGrpSpPr/>
          <p:nvPr/>
        </p:nvGrpSpPr>
        <p:grpSpPr>
          <a:xfrm>
            <a:off x="8025626" y="4096883"/>
            <a:ext cx="1097280" cy="274320"/>
            <a:chOff x="2843974" y="4089447"/>
            <a:chExt cx="1097280" cy="274320"/>
          </a:xfrm>
        </p:grpSpPr>
        <p:pic>
          <p:nvPicPr>
            <p:cNvPr id="731" name="Picture 730" descr="Icon&#10;&#10;Description automatically generated">
              <a:extLst>
                <a:ext uri="{FF2B5EF4-FFF2-40B4-BE49-F238E27FC236}">
                  <a16:creationId xmlns:a16="http://schemas.microsoft.com/office/drawing/2014/main" id="{CBD7C0CB-BD5D-9460-5458-C6C553AD8831}"/>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732" name="Picture 731" descr="A picture containing text, sign, outdoor, clipart&#10;&#10;Description automatically generated">
              <a:extLst>
                <a:ext uri="{FF2B5EF4-FFF2-40B4-BE49-F238E27FC236}">
                  <a16:creationId xmlns:a16="http://schemas.microsoft.com/office/drawing/2014/main" id="{048B3799-48FF-99DC-81BF-65B7C8B1659E}"/>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733" name="Picture 732" descr="Icon&#10;&#10;Description automatically generated">
              <a:extLst>
                <a:ext uri="{FF2B5EF4-FFF2-40B4-BE49-F238E27FC236}">
                  <a16:creationId xmlns:a16="http://schemas.microsoft.com/office/drawing/2014/main" id="{94F8E1F0-94A9-1E7E-9266-CE0095B374A2}"/>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734" name="Picture 733" descr="Icon&#10;&#10;Description automatically generated">
              <a:extLst>
                <a:ext uri="{FF2B5EF4-FFF2-40B4-BE49-F238E27FC236}">
                  <a16:creationId xmlns:a16="http://schemas.microsoft.com/office/drawing/2014/main" id="{36ED86E8-04DC-8646-920A-7A60887B97E9}"/>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735" name="Group 734">
            <a:extLst>
              <a:ext uri="{FF2B5EF4-FFF2-40B4-BE49-F238E27FC236}">
                <a16:creationId xmlns:a16="http://schemas.microsoft.com/office/drawing/2014/main" id="{C4C0644A-9D99-3D63-4540-A37B913AEECC}"/>
              </a:ext>
            </a:extLst>
          </p:cNvPr>
          <p:cNvGrpSpPr/>
          <p:nvPr/>
        </p:nvGrpSpPr>
        <p:grpSpPr>
          <a:xfrm>
            <a:off x="8025626" y="4777664"/>
            <a:ext cx="1097280" cy="274320"/>
            <a:chOff x="2843974" y="4770228"/>
            <a:chExt cx="1097280" cy="274320"/>
          </a:xfrm>
        </p:grpSpPr>
        <p:pic>
          <p:nvPicPr>
            <p:cNvPr id="736" name="Picture 735" descr="Icon&#10;&#10;Description automatically generated">
              <a:extLst>
                <a:ext uri="{FF2B5EF4-FFF2-40B4-BE49-F238E27FC236}">
                  <a16:creationId xmlns:a16="http://schemas.microsoft.com/office/drawing/2014/main" id="{A137CAE7-2244-8E5E-2F34-84F1EE813B28}"/>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737" name="Picture 736" descr="A picture containing text, sign, outdoor, clipart&#10;&#10;Description automatically generated">
              <a:extLst>
                <a:ext uri="{FF2B5EF4-FFF2-40B4-BE49-F238E27FC236}">
                  <a16:creationId xmlns:a16="http://schemas.microsoft.com/office/drawing/2014/main" id="{CA6157C2-4C3C-59C6-5FDB-6EB59D587184}"/>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738" name="Picture 737" descr="Icon&#10;&#10;Description automatically generated">
              <a:extLst>
                <a:ext uri="{FF2B5EF4-FFF2-40B4-BE49-F238E27FC236}">
                  <a16:creationId xmlns:a16="http://schemas.microsoft.com/office/drawing/2014/main" id="{39A1FBF4-71E6-F1E7-147A-BBEDDAF5C6AD}"/>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739" name="Picture 738" descr="Icon&#10;&#10;Description automatically generated">
              <a:extLst>
                <a:ext uri="{FF2B5EF4-FFF2-40B4-BE49-F238E27FC236}">
                  <a16:creationId xmlns:a16="http://schemas.microsoft.com/office/drawing/2014/main" id="{DD769FD5-93D5-B7C9-2BA0-D92F5C25523C}"/>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740" name="Group 739">
            <a:extLst>
              <a:ext uri="{FF2B5EF4-FFF2-40B4-BE49-F238E27FC236}">
                <a16:creationId xmlns:a16="http://schemas.microsoft.com/office/drawing/2014/main" id="{AC3669FE-A36D-32FD-C6A9-2FA12E12D212}"/>
              </a:ext>
            </a:extLst>
          </p:cNvPr>
          <p:cNvGrpSpPr/>
          <p:nvPr/>
        </p:nvGrpSpPr>
        <p:grpSpPr>
          <a:xfrm>
            <a:off x="8025626" y="5458445"/>
            <a:ext cx="1097280" cy="274320"/>
            <a:chOff x="2843974" y="5451009"/>
            <a:chExt cx="1097280" cy="274320"/>
          </a:xfrm>
        </p:grpSpPr>
        <p:pic>
          <p:nvPicPr>
            <p:cNvPr id="741" name="Picture 740" descr="Icon&#10;&#10;Description automatically generated">
              <a:extLst>
                <a:ext uri="{FF2B5EF4-FFF2-40B4-BE49-F238E27FC236}">
                  <a16:creationId xmlns:a16="http://schemas.microsoft.com/office/drawing/2014/main" id="{D3914849-1DA2-36C8-E7B4-8492C5AE31A1}"/>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742" name="Picture 741" descr="A picture containing text, sign, outdoor, clipart&#10;&#10;Description automatically generated">
              <a:extLst>
                <a:ext uri="{FF2B5EF4-FFF2-40B4-BE49-F238E27FC236}">
                  <a16:creationId xmlns:a16="http://schemas.microsoft.com/office/drawing/2014/main" id="{F0E3AE31-F195-3550-7498-1C7E2EA29E1A}"/>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743" name="Picture 742" descr="Icon&#10;&#10;Description automatically generated">
              <a:extLst>
                <a:ext uri="{FF2B5EF4-FFF2-40B4-BE49-F238E27FC236}">
                  <a16:creationId xmlns:a16="http://schemas.microsoft.com/office/drawing/2014/main" id="{EFB9E9CF-BA86-FC71-1290-0E3CFCED165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744" name="Picture 743" descr="Icon&#10;&#10;Description automatically generated">
              <a:extLst>
                <a:ext uri="{FF2B5EF4-FFF2-40B4-BE49-F238E27FC236}">
                  <a16:creationId xmlns:a16="http://schemas.microsoft.com/office/drawing/2014/main" id="{FB7F9787-1766-1EA0-270F-338C58274974}"/>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748" name="Picture 747" descr="Icon&#10;&#10;Description automatically generated">
            <a:extLst>
              <a:ext uri="{FF2B5EF4-FFF2-40B4-BE49-F238E27FC236}">
                <a16:creationId xmlns:a16="http://schemas.microsoft.com/office/drawing/2014/main" id="{CC53372F-3CDB-621F-00B2-F92E28EC2BE0}"/>
              </a:ext>
            </a:extLst>
          </p:cNvPr>
          <p:cNvPicPr>
            <a:picLocks noChangeAspect="1"/>
          </p:cNvPicPr>
          <p:nvPr/>
        </p:nvPicPr>
        <p:blipFill>
          <a:blip r:embed="rId17">
            <a:duotone>
              <a:schemeClr val="accent3">
                <a:shade val="45000"/>
                <a:satMod val="135000"/>
              </a:schemeClr>
              <a:prstClr val="white"/>
            </a:duotone>
          </a:blip>
          <a:stretch>
            <a:fillRect/>
          </a:stretch>
        </p:blipFill>
        <p:spPr>
          <a:xfrm>
            <a:off x="8858695" y="1378587"/>
            <a:ext cx="256032" cy="256032"/>
          </a:xfrm>
          <a:prstGeom prst="rect">
            <a:avLst/>
          </a:prstGeom>
        </p:spPr>
      </p:pic>
      <p:pic>
        <p:nvPicPr>
          <p:cNvPr id="752" name="Picture 751" descr="Icon&#10;&#10;Description automatically generated">
            <a:extLst>
              <a:ext uri="{FF2B5EF4-FFF2-40B4-BE49-F238E27FC236}">
                <a16:creationId xmlns:a16="http://schemas.microsoft.com/office/drawing/2014/main" id="{2D8DBDBA-4418-6C24-1634-6DA8E1C1FAF8}"/>
              </a:ext>
            </a:extLst>
          </p:cNvPr>
          <p:cNvPicPr>
            <a:picLocks noChangeAspect="1"/>
          </p:cNvPicPr>
          <p:nvPr/>
        </p:nvPicPr>
        <p:blipFill>
          <a:blip r:embed="rId17">
            <a:duotone>
              <a:schemeClr val="accent3">
                <a:shade val="45000"/>
                <a:satMod val="135000"/>
              </a:schemeClr>
              <a:prstClr val="white"/>
            </a:duotone>
          </a:blip>
          <a:stretch>
            <a:fillRect/>
          </a:stretch>
        </p:blipFill>
        <p:spPr>
          <a:xfrm>
            <a:off x="8855006" y="2067678"/>
            <a:ext cx="256032" cy="256032"/>
          </a:xfrm>
          <a:prstGeom prst="rect">
            <a:avLst/>
          </a:prstGeom>
        </p:spPr>
      </p:pic>
      <p:pic>
        <p:nvPicPr>
          <p:cNvPr id="756" name="Picture 755" descr="Icon&#10;&#10;Description automatically generated">
            <a:extLst>
              <a:ext uri="{FF2B5EF4-FFF2-40B4-BE49-F238E27FC236}">
                <a16:creationId xmlns:a16="http://schemas.microsoft.com/office/drawing/2014/main" id="{5FEA7DD1-0AD6-38FA-0F1F-39BF846FD339}"/>
              </a:ext>
            </a:extLst>
          </p:cNvPr>
          <p:cNvPicPr>
            <a:picLocks noChangeAspect="1"/>
          </p:cNvPicPr>
          <p:nvPr/>
        </p:nvPicPr>
        <p:blipFill>
          <a:blip r:embed="rId17">
            <a:duotone>
              <a:schemeClr val="accent3">
                <a:shade val="45000"/>
                <a:satMod val="135000"/>
              </a:schemeClr>
              <a:prstClr val="white"/>
            </a:duotone>
          </a:blip>
          <a:stretch>
            <a:fillRect/>
          </a:stretch>
        </p:blipFill>
        <p:spPr>
          <a:xfrm>
            <a:off x="8854197" y="2749012"/>
            <a:ext cx="256032" cy="256032"/>
          </a:xfrm>
          <a:prstGeom prst="rect">
            <a:avLst/>
          </a:prstGeom>
        </p:spPr>
      </p:pic>
      <p:pic>
        <p:nvPicPr>
          <p:cNvPr id="760" name="Picture 759" descr="Icon&#10;&#10;Description automatically generated">
            <a:extLst>
              <a:ext uri="{FF2B5EF4-FFF2-40B4-BE49-F238E27FC236}">
                <a16:creationId xmlns:a16="http://schemas.microsoft.com/office/drawing/2014/main" id="{983E91D7-8C62-EC35-3DEE-3AB6C7E38533}"/>
              </a:ext>
            </a:extLst>
          </p:cNvPr>
          <p:cNvPicPr>
            <a:picLocks noChangeAspect="1"/>
          </p:cNvPicPr>
          <p:nvPr/>
        </p:nvPicPr>
        <p:blipFill>
          <a:blip r:embed="rId17">
            <a:duotone>
              <a:schemeClr val="accent3">
                <a:shade val="45000"/>
                <a:satMod val="135000"/>
              </a:schemeClr>
              <a:prstClr val="white"/>
            </a:duotone>
          </a:blip>
          <a:stretch>
            <a:fillRect/>
          </a:stretch>
        </p:blipFill>
        <p:spPr>
          <a:xfrm>
            <a:off x="8855006" y="3427990"/>
            <a:ext cx="256032" cy="256032"/>
          </a:xfrm>
          <a:prstGeom prst="rect">
            <a:avLst/>
          </a:prstGeom>
        </p:spPr>
      </p:pic>
      <p:pic>
        <p:nvPicPr>
          <p:cNvPr id="763" name="Picture 762" descr="Icon&#10;&#10;Description automatically generated">
            <a:extLst>
              <a:ext uri="{FF2B5EF4-FFF2-40B4-BE49-F238E27FC236}">
                <a16:creationId xmlns:a16="http://schemas.microsoft.com/office/drawing/2014/main" id="{ECE12D1C-FC09-124A-35B1-9D8574B63E44}"/>
              </a:ext>
            </a:extLst>
          </p:cNvPr>
          <p:cNvPicPr>
            <a:picLocks noChangeAspect="1"/>
          </p:cNvPicPr>
          <p:nvPr/>
        </p:nvPicPr>
        <p:blipFill>
          <a:blip r:embed="rId16">
            <a:duotone>
              <a:schemeClr val="accent3">
                <a:shade val="45000"/>
                <a:satMod val="135000"/>
              </a:schemeClr>
              <a:prstClr val="white"/>
            </a:duotone>
          </a:blip>
          <a:stretch>
            <a:fillRect/>
          </a:stretch>
        </p:blipFill>
        <p:spPr>
          <a:xfrm>
            <a:off x="8592233" y="4103861"/>
            <a:ext cx="256032" cy="256032"/>
          </a:xfrm>
          <a:prstGeom prst="rect">
            <a:avLst/>
          </a:prstGeom>
        </p:spPr>
      </p:pic>
      <p:pic>
        <p:nvPicPr>
          <p:cNvPr id="764" name="Picture 763" descr="Icon&#10;&#10;Description automatically generated">
            <a:extLst>
              <a:ext uri="{FF2B5EF4-FFF2-40B4-BE49-F238E27FC236}">
                <a16:creationId xmlns:a16="http://schemas.microsoft.com/office/drawing/2014/main" id="{9D1202A7-5504-2AE4-B2F6-CDAC1466221E}"/>
              </a:ext>
            </a:extLst>
          </p:cNvPr>
          <p:cNvPicPr>
            <a:picLocks noChangeAspect="1"/>
          </p:cNvPicPr>
          <p:nvPr/>
        </p:nvPicPr>
        <p:blipFill>
          <a:blip r:embed="rId17">
            <a:duotone>
              <a:schemeClr val="accent3">
                <a:shade val="45000"/>
                <a:satMod val="135000"/>
              </a:schemeClr>
              <a:prstClr val="white"/>
            </a:duotone>
          </a:blip>
          <a:stretch>
            <a:fillRect/>
          </a:stretch>
        </p:blipFill>
        <p:spPr>
          <a:xfrm>
            <a:off x="8866874" y="4103861"/>
            <a:ext cx="256032" cy="256032"/>
          </a:xfrm>
          <a:prstGeom prst="rect">
            <a:avLst/>
          </a:prstGeom>
        </p:spPr>
      </p:pic>
      <p:pic>
        <p:nvPicPr>
          <p:cNvPr id="766" name="Picture 765" descr="Icon&#10;&#10;Description automatically generated">
            <a:extLst>
              <a:ext uri="{FF2B5EF4-FFF2-40B4-BE49-F238E27FC236}">
                <a16:creationId xmlns:a16="http://schemas.microsoft.com/office/drawing/2014/main" id="{C7801653-C2B3-CBD1-948D-92B9CBD393E2}"/>
              </a:ext>
            </a:extLst>
          </p:cNvPr>
          <p:cNvPicPr>
            <a:picLocks noChangeAspect="1"/>
          </p:cNvPicPr>
          <p:nvPr/>
        </p:nvPicPr>
        <p:blipFill>
          <a:blip r:embed="rId15">
            <a:duotone>
              <a:schemeClr val="accent3">
                <a:shade val="45000"/>
                <a:satMod val="135000"/>
              </a:schemeClr>
              <a:prstClr val="white"/>
            </a:duotone>
          </a:blip>
          <a:stretch>
            <a:fillRect/>
          </a:stretch>
        </p:blipFill>
        <p:spPr>
          <a:xfrm>
            <a:off x="8312701" y="4791062"/>
            <a:ext cx="256032" cy="256032"/>
          </a:xfrm>
          <a:prstGeom prst="rect">
            <a:avLst/>
          </a:prstGeom>
        </p:spPr>
      </p:pic>
      <p:pic>
        <p:nvPicPr>
          <p:cNvPr id="767" name="Picture 766" descr="Icon&#10;&#10;Description automatically generated">
            <a:extLst>
              <a:ext uri="{FF2B5EF4-FFF2-40B4-BE49-F238E27FC236}">
                <a16:creationId xmlns:a16="http://schemas.microsoft.com/office/drawing/2014/main" id="{943E6C77-A010-0539-4A58-3A9EBA9BF584}"/>
              </a:ext>
            </a:extLst>
          </p:cNvPr>
          <p:cNvPicPr>
            <a:picLocks noChangeAspect="1"/>
          </p:cNvPicPr>
          <p:nvPr/>
        </p:nvPicPr>
        <p:blipFill>
          <a:blip r:embed="rId16">
            <a:duotone>
              <a:schemeClr val="accent3">
                <a:shade val="45000"/>
                <a:satMod val="135000"/>
              </a:schemeClr>
              <a:prstClr val="white"/>
            </a:duotone>
          </a:blip>
          <a:stretch>
            <a:fillRect/>
          </a:stretch>
        </p:blipFill>
        <p:spPr>
          <a:xfrm>
            <a:off x="8587343" y="4791062"/>
            <a:ext cx="256032" cy="256032"/>
          </a:xfrm>
          <a:prstGeom prst="rect">
            <a:avLst/>
          </a:prstGeom>
        </p:spPr>
      </p:pic>
      <p:pic>
        <p:nvPicPr>
          <p:cNvPr id="768" name="Picture 767" descr="Icon&#10;&#10;Description automatically generated">
            <a:extLst>
              <a:ext uri="{FF2B5EF4-FFF2-40B4-BE49-F238E27FC236}">
                <a16:creationId xmlns:a16="http://schemas.microsoft.com/office/drawing/2014/main" id="{4ED5D5C0-9CD0-A081-B8CC-B9A0F5E9CE36}"/>
              </a:ext>
            </a:extLst>
          </p:cNvPr>
          <p:cNvPicPr>
            <a:picLocks noChangeAspect="1"/>
          </p:cNvPicPr>
          <p:nvPr/>
        </p:nvPicPr>
        <p:blipFill>
          <a:blip r:embed="rId17">
            <a:duotone>
              <a:schemeClr val="accent3">
                <a:shade val="45000"/>
                <a:satMod val="135000"/>
              </a:schemeClr>
              <a:prstClr val="white"/>
            </a:duotone>
          </a:blip>
          <a:stretch>
            <a:fillRect/>
          </a:stretch>
        </p:blipFill>
        <p:spPr>
          <a:xfrm>
            <a:off x="8861984" y="4791062"/>
            <a:ext cx="256032" cy="256032"/>
          </a:xfrm>
          <a:prstGeom prst="rect">
            <a:avLst/>
          </a:prstGeom>
        </p:spPr>
      </p:pic>
      <p:pic>
        <p:nvPicPr>
          <p:cNvPr id="769" name="Picture 768" descr="Icon&#10;&#10;Description automatically generated">
            <a:extLst>
              <a:ext uri="{FF2B5EF4-FFF2-40B4-BE49-F238E27FC236}">
                <a16:creationId xmlns:a16="http://schemas.microsoft.com/office/drawing/2014/main" id="{5C74A3B6-6459-741E-1AF7-B0C0379C5436}"/>
              </a:ext>
            </a:extLst>
          </p:cNvPr>
          <p:cNvPicPr>
            <a:picLocks noChangeAspect="1"/>
          </p:cNvPicPr>
          <p:nvPr/>
        </p:nvPicPr>
        <p:blipFill>
          <a:blip r:embed="rId18">
            <a:duotone>
              <a:schemeClr val="accent3">
                <a:shade val="45000"/>
                <a:satMod val="135000"/>
              </a:schemeClr>
              <a:prstClr val="white"/>
            </a:duotone>
          </a:blip>
          <a:stretch>
            <a:fillRect/>
          </a:stretch>
        </p:blipFill>
        <p:spPr>
          <a:xfrm>
            <a:off x="8038059" y="5472396"/>
            <a:ext cx="256032" cy="256032"/>
          </a:xfrm>
          <a:prstGeom prst="rect">
            <a:avLst/>
          </a:prstGeom>
        </p:spPr>
      </p:pic>
      <p:pic>
        <p:nvPicPr>
          <p:cNvPr id="770" name="Picture 769" descr="Icon&#10;&#10;Description automatically generated">
            <a:extLst>
              <a:ext uri="{FF2B5EF4-FFF2-40B4-BE49-F238E27FC236}">
                <a16:creationId xmlns:a16="http://schemas.microsoft.com/office/drawing/2014/main" id="{99550230-68C2-3A7D-DDED-EFA05CF22287}"/>
              </a:ext>
            </a:extLst>
          </p:cNvPr>
          <p:cNvPicPr>
            <a:picLocks noChangeAspect="1"/>
          </p:cNvPicPr>
          <p:nvPr/>
        </p:nvPicPr>
        <p:blipFill>
          <a:blip r:embed="rId15">
            <a:duotone>
              <a:schemeClr val="accent3">
                <a:shade val="45000"/>
                <a:satMod val="135000"/>
              </a:schemeClr>
              <a:prstClr val="white"/>
            </a:duotone>
          </a:blip>
          <a:stretch>
            <a:fillRect/>
          </a:stretch>
        </p:blipFill>
        <p:spPr>
          <a:xfrm>
            <a:off x="8312701" y="5472396"/>
            <a:ext cx="256032" cy="256032"/>
          </a:xfrm>
          <a:prstGeom prst="rect">
            <a:avLst/>
          </a:prstGeom>
        </p:spPr>
      </p:pic>
      <p:pic>
        <p:nvPicPr>
          <p:cNvPr id="771" name="Picture 770" descr="Icon&#10;&#10;Description automatically generated">
            <a:extLst>
              <a:ext uri="{FF2B5EF4-FFF2-40B4-BE49-F238E27FC236}">
                <a16:creationId xmlns:a16="http://schemas.microsoft.com/office/drawing/2014/main" id="{39B54E0C-014C-0F5C-C7E2-F9B73D7C1229}"/>
              </a:ext>
            </a:extLst>
          </p:cNvPr>
          <p:cNvPicPr>
            <a:picLocks noChangeAspect="1"/>
          </p:cNvPicPr>
          <p:nvPr/>
        </p:nvPicPr>
        <p:blipFill>
          <a:blip r:embed="rId16">
            <a:duotone>
              <a:schemeClr val="accent3">
                <a:shade val="45000"/>
                <a:satMod val="135000"/>
              </a:schemeClr>
              <a:prstClr val="white"/>
            </a:duotone>
          </a:blip>
          <a:stretch>
            <a:fillRect/>
          </a:stretch>
        </p:blipFill>
        <p:spPr>
          <a:xfrm>
            <a:off x="8587343" y="5472396"/>
            <a:ext cx="256032" cy="256032"/>
          </a:xfrm>
          <a:prstGeom prst="rect">
            <a:avLst/>
          </a:prstGeom>
        </p:spPr>
      </p:pic>
      <p:grpSp>
        <p:nvGrpSpPr>
          <p:cNvPr id="773" name="Group 772">
            <a:extLst>
              <a:ext uri="{FF2B5EF4-FFF2-40B4-BE49-F238E27FC236}">
                <a16:creationId xmlns:a16="http://schemas.microsoft.com/office/drawing/2014/main" id="{62C5ADA0-6901-62B9-6539-2693639BD66D}"/>
              </a:ext>
            </a:extLst>
          </p:cNvPr>
          <p:cNvGrpSpPr/>
          <p:nvPr/>
        </p:nvGrpSpPr>
        <p:grpSpPr>
          <a:xfrm>
            <a:off x="9308903" y="1376949"/>
            <a:ext cx="1097280" cy="274320"/>
            <a:chOff x="2843974" y="1366323"/>
            <a:chExt cx="1097280" cy="274320"/>
          </a:xfrm>
        </p:grpSpPr>
        <p:pic>
          <p:nvPicPr>
            <p:cNvPr id="774" name="Picture 773" descr="Icon&#10;&#10;Description automatically generated">
              <a:extLst>
                <a:ext uri="{FF2B5EF4-FFF2-40B4-BE49-F238E27FC236}">
                  <a16:creationId xmlns:a16="http://schemas.microsoft.com/office/drawing/2014/main" id="{1BE3FD40-D969-26FF-9E8A-6C2E08C6EF40}"/>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775" name="Picture 774" descr="A picture containing text, sign, outdoor, clipart&#10;&#10;Description automatically generated">
              <a:extLst>
                <a:ext uri="{FF2B5EF4-FFF2-40B4-BE49-F238E27FC236}">
                  <a16:creationId xmlns:a16="http://schemas.microsoft.com/office/drawing/2014/main" id="{0B62E889-AF4A-1907-DEF2-AF91F61497D9}"/>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776" name="Picture 775" descr="Icon&#10;&#10;Description automatically generated">
              <a:extLst>
                <a:ext uri="{FF2B5EF4-FFF2-40B4-BE49-F238E27FC236}">
                  <a16:creationId xmlns:a16="http://schemas.microsoft.com/office/drawing/2014/main" id="{167D593A-FD54-6661-D1CD-F77CBA2270CF}"/>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777" name="Picture 776" descr="Icon&#10;&#10;Description automatically generated">
              <a:extLst>
                <a:ext uri="{FF2B5EF4-FFF2-40B4-BE49-F238E27FC236}">
                  <a16:creationId xmlns:a16="http://schemas.microsoft.com/office/drawing/2014/main" id="{BE581514-1C4D-496F-DB75-30758B4AAFE9}"/>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778" name="Group 777">
            <a:extLst>
              <a:ext uri="{FF2B5EF4-FFF2-40B4-BE49-F238E27FC236}">
                <a16:creationId xmlns:a16="http://schemas.microsoft.com/office/drawing/2014/main" id="{1A1DFFE3-50F3-DF6B-8F98-3319C7D686F8}"/>
              </a:ext>
            </a:extLst>
          </p:cNvPr>
          <p:cNvGrpSpPr/>
          <p:nvPr/>
        </p:nvGrpSpPr>
        <p:grpSpPr>
          <a:xfrm>
            <a:off x="9308903" y="2057730"/>
            <a:ext cx="1097280" cy="274320"/>
            <a:chOff x="2843974" y="2047104"/>
            <a:chExt cx="1097280" cy="274320"/>
          </a:xfrm>
        </p:grpSpPr>
        <p:pic>
          <p:nvPicPr>
            <p:cNvPr id="779" name="Picture 778" descr="Icon&#10;&#10;Description automatically generated">
              <a:extLst>
                <a:ext uri="{FF2B5EF4-FFF2-40B4-BE49-F238E27FC236}">
                  <a16:creationId xmlns:a16="http://schemas.microsoft.com/office/drawing/2014/main" id="{5A51CB30-0E98-55D8-B363-22C4A5CB73F2}"/>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80" name="Picture 779" descr="A picture containing text, sign, outdoor, clipart&#10;&#10;Description automatically generated">
              <a:extLst>
                <a:ext uri="{FF2B5EF4-FFF2-40B4-BE49-F238E27FC236}">
                  <a16:creationId xmlns:a16="http://schemas.microsoft.com/office/drawing/2014/main" id="{EE9B5CDA-D939-0E53-B913-75DDDEA081F9}"/>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81" name="Picture 780" descr="Icon&#10;&#10;Description automatically generated">
              <a:extLst>
                <a:ext uri="{FF2B5EF4-FFF2-40B4-BE49-F238E27FC236}">
                  <a16:creationId xmlns:a16="http://schemas.microsoft.com/office/drawing/2014/main" id="{28A2BE82-5695-5FC3-65B1-D08F8A224E5B}"/>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82" name="Picture 781" descr="Icon&#10;&#10;Description automatically generated">
              <a:extLst>
                <a:ext uri="{FF2B5EF4-FFF2-40B4-BE49-F238E27FC236}">
                  <a16:creationId xmlns:a16="http://schemas.microsoft.com/office/drawing/2014/main" id="{77B567C6-7F71-0579-1F67-EAED6E8AC926}"/>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783" name="Group 782">
            <a:extLst>
              <a:ext uri="{FF2B5EF4-FFF2-40B4-BE49-F238E27FC236}">
                <a16:creationId xmlns:a16="http://schemas.microsoft.com/office/drawing/2014/main" id="{16C5805A-2E07-6793-1DAD-8B2132762FA3}"/>
              </a:ext>
            </a:extLst>
          </p:cNvPr>
          <p:cNvGrpSpPr/>
          <p:nvPr/>
        </p:nvGrpSpPr>
        <p:grpSpPr>
          <a:xfrm>
            <a:off x="9308903" y="2738511"/>
            <a:ext cx="1097280" cy="274320"/>
            <a:chOff x="2843974" y="2727885"/>
            <a:chExt cx="1097280" cy="274320"/>
          </a:xfrm>
        </p:grpSpPr>
        <p:pic>
          <p:nvPicPr>
            <p:cNvPr id="784" name="Picture 783" descr="Icon&#10;&#10;Description automatically generated">
              <a:extLst>
                <a:ext uri="{FF2B5EF4-FFF2-40B4-BE49-F238E27FC236}">
                  <a16:creationId xmlns:a16="http://schemas.microsoft.com/office/drawing/2014/main" id="{548395DE-3D88-407D-8F36-66849C849F57}"/>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85" name="Picture 784" descr="A picture containing text, sign, outdoor, clipart&#10;&#10;Description automatically generated">
              <a:extLst>
                <a:ext uri="{FF2B5EF4-FFF2-40B4-BE49-F238E27FC236}">
                  <a16:creationId xmlns:a16="http://schemas.microsoft.com/office/drawing/2014/main" id="{BED45B28-FC27-5AC3-469F-638BA7C46D58}"/>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86" name="Picture 785" descr="Icon&#10;&#10;Description automatically generated">
              <a:extLst>
                <a:ext uri="{FF2B5EF4-FFF2-40B4-BE49-F238E27FC236}">
                  <a16:creationId xmlns:a16="http://schemas.microsoft.com/office/drawing/2014/main" id="{046F9E65-0675-0F1E-D4C6-E0C103E84ED8}"/>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787" name="Picture 786" descr="Icon&#10;&#10;Description automatically generated">
              <a:extLst>
                <a:ext uri="{FF2B5EF4-FFF2-40B4-BE49-F238E27FC236}">
                  <a16:creationId xmlns:a16="http://schemas.microsoft.com/office/drawing/2014/main" id="{0E1DDBF0-1728-EB30-0CB1-D69E7074A704}"/>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788" name="Group 787">
            <a:extLst>
              <a:ext uri="{FF2B5EF4-FFF2-40B4-BE49-F238E27FC236}">
                <a16:creationId xmlns:a16="http://schemas.microsoft.com/office/drawing/2014/main" id="{64CA1048-A00F-E17E-F348-118D5B620C32}"/>
              </a:ext>
            </a:extLst>
          </p:cNvPr>
          <p:cNvGrpSpPr/>
          <p:nvPr/>
        </p:nvGrpSpPr>
        <p:grpSpPr>
          <a:xfrm>
            <a:off x="9308903" y="3419292"/>
            <a:ext cx="1097280" cy="274382"/>
            <a:chOff x="2843974" y="3408666"/>
            <a:chExt cx="1097280" cy="274382"/>
          </a:xfrm>
        </p:grpSpPr>
        <p:pic>
          <p:nvPicPr>
            <p:cNvPr id="789" name="Picture 788" descr="Icon&#10;&#10;Description automatically generated">
              <a:extLst>
                <a:ext uri="{FF2B5EF4-FFF2-40B4-BE49-F238E27FC236}">
                  <a16:creationId xmlns:a16="http://schemas.microsoft.com/office/drawing/2014/main" id="{8B4B3687-EF81-BFC5-5DA1-B28938055DE7}"/>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790" name="Picture 789" descr="A picture containing text, sign, outdoor, clipart&#10;&#10;Description automatically generated">
              <a:extLst>
                <a:ext uri="{FF2B5EF4-FFF2-40B4-BE49-F238E27FC236}">
                  <a16:creationId xmlns:a16="http://schemas.microsoft.com/office/drawing/2014/main" id="{913EEB3B-43D8-CF4A-F64E-6E5FE7A7D05D}"/>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791" name="Picture 790" descr="Icon&#10;&#10;Description automatically generated">
              <a:extLst>
                <a:ext uri="{FF2B5EF4-FFF2-40B4-BE49-F238E27FC236}">
                  <a16:creationId xmlns:a16="http://schemas.microsoft.com/office/drawing/2014/main" id="{38ADBE0D-EEE9-30B6-0BCD-FCB260C4637C}"/>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792" name="Picture 791" descr="Icon&#10;&#10;Description automatically generated">
              <a:extLst>
                <a:ext uri="{FF2B5EF4-FFF2-40B4-BE49-F238E27FC236}">
                  <a16:creationId xmlns:a16="http://schemas.microsoft.com/office/drawing/2014/main" id="{1C0D0B1B-6E5A-1FAE-75EF-06B1B3568554}"/>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793" name="Group 792">
            <a:extLst>
              <a:ext uri="{FF2B5EF4-FFF2-40B4-BE49-F238E27FC236}">
                <a16:creationId xmlns:a16="http://schemas.microsoft.com/office/drawing/2014/main" id="{F77025FA-CA60-EF8A-457D-63CDD6F6B933}"/>
              </a:ext>
            </a:extLst>
          </p:cNvPr>
          <p:cNvGrpSpPr/>
          <p:nvPr/>
        </p:nvGrpSpPr>
        <p:grpSpPr>
          <a:xfrm>
            <a:off x="9308903" y="4100073"/>
            <a:ext cx="1097280" cy="274320"/>
            <a:chOff x="2843974" y="4089447"/>
            <a:chExt cx="1097280" cy="274320"/>
          </a:xfrm>
        </p:grpSpPr>
        <p:pic>
          <p:nvPicPr>
            <p:cNvPr id="794" name="Picture 793" descr="Icon&#10;&#10;Description automatically generated">
              <a:extLst>
                <a:ext uri="{FF2B5EF4-FFF2-40B4-BE49-F238E27FC236}">
                  <a16:creationId xmlns:a16="http://schemas.microsoft.com/office/drawing/2014/main" id="{12CC29A1-0CF3-026B-4AB5-0E9E419F064D}"/>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795" name="Picture 794" descr="A picture containing text, sign, outdoor, clipart&#10;&#10;Description automatically generated">
              <a:extLst>
                <a:ext uri="{FF2B5EF4-FFF2-40B4-BE49-F238E27FC236}">
                  <a16:creationId xmlns:a16="http://schemas.microsoft.com/office/drawing/2014/main" id="{3BB0A680-7D5E-2CEE-D8DD-616218816DFD}"/>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796" name="Picture 795" descr="Icon&#10;&#10;Description automatically generated">
              <a:extLst>
                <a:ext uri="{FF2B5EF4-FFF2-40B4-BE49-F238E27FC236}">
                  <a16:creationId xmlns:a16="http://schemas.microsoft.com/office/drawing/2014/main" id="{F8924D60-FA19-629C-ED94-3D61E7852089}"/>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797" name="Picture 796" descr="Icon&#10;&#10;Description automatically generated">
              <a:extLst>
                <a:ext uri="{FF2B5EF4-FFF2-40B4-BE49-F238E27FC236}">
                  <a16:creationId xmlns:a16="http://schemas.microsoft.com/office/drawing/2014/main" id="{06B2F6AC-61C8-DAB4-D231-B049A5F2EC95}"/>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798" name="Group 797">
            <a:extLst>
              <a:ext uri="{FF2B5EF4-FFF2-40B4-BE49-F238E27FC236}">
                <a16:creationId xmlns:a16="http://schemas.microsoft.com/office/drawing/2014/main" id="{1A3EFD81-7E4E-C87A-D027-9A28BD578687}"/>
              </a:ext>
            </a:extLst>
          </p:cNvPr>
          <p:cNvGrpSpPr/>
          <p:nvPr/>
        </p:nvGrpSpPr>
        <p:grpSpPr>
          <a:xfrm>
            <a:off x="9308903" y="4780854"/>
            <a:ext cx="1097280" cy="274320"/>
            <a:chOff x="2843974" y="4770228"/>
            <a:chExt cx="1097280" cy="274320"/>
          </a:xfrm>
        </p:grpSpPr>
        <p:pic>
          <p:nvPicPr>
            <p:cNvPr id="799" name="Picture 798" descr="Icon&#10;&#10;Description automatically generated">
              <a:extLst>
                <a:ext uri="{FF2B5EF4-FFF2-40B4-BE49-F238E27FC236}">
                  <a16:creationId xmlns:a16="http://schemas.microsoft.com/office/drawing/2014/main" id="{5752E851-9912-4E49-BBA9-26F386B1785E}"/>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800" name="Picture 799" descr="A picture containing text, sign, outdoor, clipart&#10;&#10;Description automatically generated">
              <a:extLst>
                <a:ext uri="{FF2B5EF4-FFF2-40B4-BE49-F238E27FC236}">
                  <a16:creationId xmlns:a16="http://schemas.microsoft.com/office/drawing/2014/main" id="{5C38B180-4838-8049-266B-931EBCA92CBC}"/>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801" name="Picture 800" descr="Icon&#10;&#10;Description automatically generated">
              <a:extLst>
                <a:ext uri="{FF2B5EF4-FFF2-40B4-BE49-F238E27FC236}">
                  <a16:creationId xmlns:a16="http://schemas.microsoft.com/office/drawing/2014/main" id="{F7B0F592-79E1-1BA4-274F-BEE02A08C4D5}"/>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802" name="Picture 801" descr="Icon&#10;&#10;Description automatically generated">
              <a:extLst>
                <a:ext uri="{FF2B5EF4-FFF2-40B4-BE49-F238E27FC236}">
                  <a16:creationId xmlns:a16="http://schemas.microsoft.com/office/drawing/2014/main" id="{59E2DE5F-D14D-F7B9-E907-83E904867C4B}"/>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803" name="Group 802">
            <a:extLst>
              <a:ext uri="{FF2B5EF4-FFF2-40B4-BE49-F238E27FC236}">
                <a16:creationId xmlns:a16="http://schemas.microsoft.com/office/drawing/2014/main" id="{8E8A902E-6268-D7B1-8429-DD512E3AE613}"/>
              </a:ext>
            </a:extLst>
          </p:cNvPr>
          <p:cNvGrpSpPr/>
          <p:nvPr/>
        </p:nvGrpSpPr>
        <p:grpSpPr>
          <a:xfrm>
            <a:off x="9308903" y="5461635"/>
            <a:ext cx="1097280" cy="274320"/>
            <a:chOff x="2843974" y="5451009"/>
            <a:chExt cx="1097280" cy="274320"/>
          </a:xfrm>
        </p:grpSpPr>
        <p:pic>
          <p:nvPicPr>
            <p:cNvPr id="804" name="Picture 803" descr="Icon&#10;&#10;Description automatically generated">
              <a:extLst>
                <a:ext uri="{FF2B5EF4-FFF2-40B4-BE49-F238E27FC236}">
                  <a16:creationId xmlns:a16="http://schemas.microsoft.com/office/drawing/2014/main" id="{B7E45264-8F28-B107-4FEA-AD20AC86C88E}"/>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805" name="Picture 804" descr="A picture containing text, sign, outdoor, clipart&#10;&#10;Description automatically generated">
              <a:extLst>
                <a:ext uri="{FF2B5EF4-FFF2-40B4-BE49-F238E27FC236}">
                  <a16:creationId xmlns:a16="http://schemas.microsoft.com/office/drawing/2014/main" id="{B1CFC9FD-196C-E8ED-ABE8-8931AA3D430C}"/>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806" name="Picture 805" descr="Icon&#10;&#10;Description automatically generated">
              <a:extLst>
                <a:ext uri="{FF2B5EF4-FFF2-40B4-BE49-F238E27FC236}">
                  <a16:creationId xmlns:a16="http://schemas.microsoft.com/office/drawing/2014/main" id="{E99A248C-1769-70FE-7138-1930E49CC419}"/>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807" name="Picture 806" descr="Icon&#10;&#10;Description automatically generated">
              <a:extLst>
                <a:ext uri="{FF2B5EF4-FFF2-40B4-BE49-F238E27FC236}">
                  <a16:creationId xmlns:a16="http://schemas.microsoft.com/office/drawing/2014/main" id="{7D8370D7-24A2-45FB-AE5A-E954C5F9F86A}"/>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808" name="Picture 807" descr="Icon&#10;&#10;Description automatically generated">
            <a:extLst>
              <a:ext uri="{FF2B5EF4-FFF2-40B4-BE49-F238E27FC236}">
                <a16:creationId xmlns:a16="http://schemas.microsoft.com/office/drawing/2014/main" id="{7DB867E6-168D-659B-BE70-598984A9EE9B}"/>
              </a:ext>
            </a:extLst>
          </p:cNvPr>
          <p:cNvPicPr>
            <a:picLocks noChangeAspect="1"/>
          </p:cNvPicPr>
          <p:nvPr/>
        </p:nvPicPr>
        <p:blipFill>
          <a:blip r:embed="rId18">
            <a:duotone>
              <a:schemeClr val="accent3">
                <a:shade val="45000"/>
                <a:satMod val="135000"/>
              </a:schemeClr>
              <a:prstClr val="white"/>
            </a:duotone>
          </a:blip>
          <a:stretch>
            <a:fillRect/>
          </a:stretch>
        </p:blipFill>
        <p:spPr>
          <a:xfrm>
            <a:off x="9318047" y="1381777"/>
            <a:ext cx="256032" cy="256032"/>
          </a:xfrm>
          <a:prstGeom prst="rect">
            <a:avLst/>
          </a:prstGeom>
        </p:spPr>
      </p:pic>
      <p:pic>
        <p:nvPicPr>
          <p:cNvPr id="809" name="Picture 808" descr="Icon&#10;&#10;Description automatically generated">
            <a:extLst>
              <a:ext uri="{FF2B5EF4-FFF2-40B4-BE49-F238E27FC236}">
                <a16:creationId xmlns:a16="http://schemas.microsoft.com/office/drawing/2014/main" id="{01FFC256-0129-3216-B4F4-ADD742B73F72}"/>
              </a:ext>
            </a:extLst>
          </p:cNvPr>
          <p:cNvPicPr>
            <a:picLocks noChangeAspect="1"/>
          </p:cNvPicPr>
          <p:nvPr/>
        </p:nvPicPr>
        <p:blipFill>
          <a:blip r:embed="rId15">
            <a:duotone>
              <a:schemeClr val="accent3">
                <a:shade val="45000"/>
                <a:satMod val="135000"/>
              </a:schemeClr>
              <a:prstClr val="white"/>
            </a:duotone>
          </a:blip>
          <a:stretch>
            <a:fillRect/>
          </a:stretch>
        </p:blipFill>
        <p:spPr>
          <a:xfrm>
            <a:off x="9592689" y="1381777"/>
            <a:ext cx="256032" cy="256032"/>
          </a:xfrm>
          <a:prstGeom prst="rect">
            <a:avLst/>
          </a:prstGeom>
        </p:spPr>
      </p:pic>
      <p:pic>
        <p:nvPicPr>
          <p:cNvPr id="810" name="Picture 809" descr="Icon&#10;&#10;Description automatically generated">
            <a:extLst>
              <a:ext uri="{FF2B5EF4-FFF2-40B4-BE49-F238E27FC236}">
                <a16:creationId xmlns:a16="http://schemas.microsoft.com/office/drawing/2014/main" id="{BC0F5F98-D357-B91A-23DE-B0F065C956CC}"/>
              </a:ext>
            </a:extLst>
          </p:cNvPr>
          <p:cNvPicPr>
            <a:picLocks noChangeAspect="1"/>
          </p:cNvPicPr>
          <p:nvPr/>
        </p:nvPicPr>
        <p:blipFill>
          <a:blip r:embed="rId16">
            <a:duotone>
              <a:schemeClr val="accent3">
                <a:shade val="45000"/>
                <a:satMod val="135000"/>
              </a:schemeClr>
              <a:prstClr val="white"/>
            </a:duotone>
          </a:blip>
          <a:stretch>
            <a:fillRect/>
          </a:stretch>
        </p:blipFill>
        <p:spPr>
          <a:xfrm>
            <a:off x="9867331" y="1381777"/>
            <a:ext cx="256032" cy="256032"/>
          </a:xfrm>
          <a:prstGeom prst="rect">
            <a:avLst/>
          </a:prstGeom>
        </p:spPr>
      </p:pic>
      <p:pic>
        <p:nvPicPr>
          <p:cNvPr id="812" name="Picture 811" descr="Icon&#10;&#10;Description automatically generated">
            <a:extLst>
              <a:ext uri="{FF2B5EF4-FFF2-40B4-BE49-F238E27FC236}">
                <a16:creationId xmlns:a16="http://schemas.microsoft.com/office/drawing/2014/main" id="{DF8916FC-AA1B-1680-0AFF-F2167F3E1E01}"/>
              </a:ext>
            </a:extLst>
          </p:cNvPr>
          <p:cNvPicPr>
            <a:picLocks noChangeAspect="1"/>
          </p:cNvPicPr>
          <p:nvPr/>
        </p:nvPicPr>
        <p:blipFill>
          <a:blip r:embed="rId18">
            <a:duotone>
              <a:schemeClr val="accent3">
                <a:shade val="45000"/>
                <a:satMod val="135000"/>
              </a:schemeClr>
              <a:prstClr val="white"/>
            </a:duotone>
          </a:blip>
          <a:stretch>
            <a:fillRect/>
          </a:stretch>
        </p:blipFill>
        <p:spPr>
          <a:xfrm>
            <a:off x="9314358" y="2070868"/>
            <a:ext cx="256032" cy="256032"/>
          </a:xfrm>
          <a:prstGeom prst="rect">
            <a:avLst/>
          </a:prstGeom>
        </p:spPr>
      </p:pic>
      <p:pic>
        <p:nvPicPr>
          <p:cNvPr id="813" name="Picture 812" descr="Icon&#10;&#10;Description automatically generated">
            <a:extLst>
              <a:ext uri="{FF2B5EF4-FFF2-40B4-BE49-F238E27FC236}">
                <a16:creationId xmlns:a16="http://schemas.microsoft.com/office/drawing/2014/main" id="{56EF4FAE-93C1-4F9F-27F1-C613807072CD}"/>
              </a:ext>
            </a:extLst>
          </p:cNvPr>
          <p:cNvPicPr>
            <a:picLocks noChangeAspect="1"/>
          </p:cNvPicPr>
          <p:nvPr/>
        </p:nvPicPr>
        <p:blipFill>
          <a:blip r:embed="rId15">
            <a:duotone>
              <a:schemeClr val="accent3">
                <a:shade val="45000"/>
                <a:satMod val="135000"/>
              </a:schemeClr>
              <a:prstClr val="white"/>
            </a:duotone>
          </a:blip>
          <a:stretch>
            <a:fillRect/>
          </a:stretch>
        </p:blipFill>
        <p:spPr>
          <a:xfrm>
            <a:off x="9589000" y="2070868"/>
            <a:ext cx="256032" cy="256032"/>
          </a:xfrm>
          <a:prstGeom prst="rect">
            <a:avLst/>
          </a:prstGeom>
        </p:spPr>
      </p:pic>
      <p:pic>
        <p:nvPicPr>
          <p:cNvPr id="814" name="Picture 813" descr="Icon&#10;&#10;Description automatically generated">
            <a:extLst>
              <a:ext uri="{FF2B5EF4-FFF2-40B4-BE49-F238E27FC236}">
                <a16:creationId xmlns:a16="http://schemas.microsoft.com/office/drawing/2014/main" id="{9D9B941B-D290-D273-E138-499532B9A799}"/>
              </a:ext>
            </a:extLst>
          </p:cNvPr>
          <p:cNvPicPr>
            <a:picLocks noChangeAspect="1"/>
          </p:cNvPicPr>
          <p:nvPr/>
        </p:nvPicPr>
        <p:blipFill>
          <a:blip r:embed="rId16">
            <a:duotone>
              <a:schemeClr val="accent3">
                <a:shade val="45000"/>
                <a:satMod val="135000"/>
              </a:schemeClr>
              <a:prstClr val="white"/>
            </a:duotone>
          </a:blip>
          <a:stretch>
            <a:fillRect/>
          </a:stretch>
        </p:blipFill>
        <p:spPr>
          <a:xfrm>
            <a:off x="9863642" y="2070868"/>
            <a:ext cx="256032" cy="256032"/>
          </a:xfrm>
          <a:prstGeom prst="rect">
            <a:avLst/>
          </a:prstGeom>
        </p:spPr>
      </p:pic>
      <p:pic>
        <p:nvPicPr>
          <p:cNvPr id="816" name="Picture 815" descr="Icon&#10;&#10;Description automatically generated">
            <a:extLst>
              <a:ext uri="{FF2B5EF4-FFF2-40B4-BE49-F238E27FC236}">
                <a16:creationId xmlns:a16="http://schemas.microsoft.com/office/drawing/2014/main" id="{0A18914D-9FEC-07A1-C4F1-E850B32CECFC}"/>
              </a:ext>
            </a:extLst>
          </p:cNvPr>
          <p:cNvPicPr>
            <a:picLocks noChangeAspect="1"/>
          </p:cNvPicPr>
          <p:nvPr/>
        </p:nvPicPr>
        <p:blipFill>
          <a:blip r:embed="rId18">
            <a:duotone>
              <a:schemeClr val="accent3">
                <a:shade val="45000"/>
                <a:satMod val="135000"/>
              </a:schemeClr>
              <a:prstClr val="white"/>
            </a:duotone>
          </a:blip>
          <a:stretch>
            <a:fillRect/>
          </a:stretch>
        </p:blipFill>
        <p:spPr>
          <a:xfrm>
            <a:off x="9313549" y="2752202"/>
            <a:ext cx="256032" cy="256032"/>
          </a:xfrm>
          <a:prstGeom prst="rect">
            <a:avLst/>
          </a:prstGeom>
        </p:spPr>
      </p:pic>
      <p:pic>
        <p:nvPicPr>
          <p:cNvPr id="817" name="Picture 816" descr="Icon&#10;&#10;Description automatically generated">
            <a:extLst>
              <a:ext uri="{FF2B5EF4-FFF2-40B4-BE49-F238E27FC236}">
                <a16:creationId xmlns:a16="http://schemas.microsoft.com/office/drawing/2014/main" id="{5A0B2FE4-BDA4-B4E6-426D-3F5194AE0577}"/>
              </a:ext>
            </a:extLst>
          </p:cNvPr>
          <p:cNvPicPr>
            <a:picLocks noChangeAspect="1"/>
          </p:cNvPicPr>
          <p:nvPr/>
        </p:nvPicPr>
        <p:blipFill>
          <a:blip r:embed="rId15">
            <a:duotone>
              <a:schemeClr val="accent3">
                <a:shade val="45000"/>
                <a:satMod val="135000"/>
              </a:schemeClr>
              <a:prstClr val="white"/>
            </a:duotone>
          </a:blip>
          <a:stretch>
            <a:fillRect/>
          </a:stretch>
        </p:blipFill>
        <p:spPr>
          <a:xfrm>
            <a:off x="9588191" y="2752202"/>
            <a:ext cx="256032" cy="256032"/>
          </a:xfrm>
          <a:prstGeom prst="rect">
            <a:avLst/>
          </a:prstGeom>
        </p:spPr>
      </p:pic>
      <p:pic>
        <p:nvPicPr>
          <p:cNvPr id="818" name="Picture 817" descr="Icon&#10;&#10;Description automatically generated">
            <a:extLst>
              <a:ext uri="{FF2B5EF4-FFF2-40B4-BE49-F238E27FC236}">
                <a16:creationId xmlns:a16="http://schemas.microsoft.com/office/drawing/2014/main" id="{B1AFB9B7-2EAD-D532-D6ED-26BE3CA32541}"/>
              </a:ext>
            </a:extLst>
          </p:cNvPr>
          <p:cNvPicPr>
            <a:picLocks noChangeAspect="1"/>
          </p:cNvPicPr>
          <p:nvPr/>
        </p:nvPicPr>
        <p:blipFill>
          <a:blip r:embed="rId16">
            <a:duotone>
              <a:schemeClr val="accent3">
                <a:shade val="45000"/>
                <a:satMod val="135000"/>
              </a:schemeClr>
              <a:prstClr val="white"/>
            </a:duotone>
          </a:blip>
          <a:stretch>
            <a:fillRect/>
          </a:stretch>
        </p:blipFill>
        <p:spPr>
          <a:xfrm>
            <a:off x="9862833" y="2752202"/>
            <a:ext cx="256032" cy="256032"/>
          </a:xfrm>
          <a:prstGeom prst="rect">
            <a:avLst/>
          </a:prstGeom>
        </p:spPr>
      </p:pic>
      <p:pic>
        <p:nvPicPr>
          <p:cNvPr id="820" name="Picture 819" descr="Icon&#10;&#10;Description automatically generated">
            <a:extLst>
              <a:ext uri="{FF2B5EF4-FFF2-40B4-BE49-F238E27FC236}">
                <a16:creationId xmlns:a16="http://schemas.microsoft.com/office/drawing/2014/main" id="{A5208D5C-B3C5-72A1-858B-0B98FC500075}"/>
              </a:ext>
            </a:extLst>
          </p:cNvPr>
          <p:cNvPicPr>
            <a:picLocks noChangeAspect="1"/>
          </p:cNvPicPr>
          <p:nvPr/>
        </p:nvPicPr>
        <p:blipFill>
          <a:blip r:embed="rId18">
            <a:duotone>
              <a:schemeClr val="accent3">
                <a:shade val="45000"/>
                <a:satMod val="135000"/>
              </a:schemeClr>
              <a:prstClr val="white"/>
            </a:duotone>
          </a:blip>
          <a:stretch>
            <a:fillRect/>
          </a:stretch>
        </p:blipFill>
        <p:spPr>
          <a:xfrm>
            <a:off x="9314358" y="3431180"/>
            <a:ext cx="256032" cy="256032"/>
          </a:xfrm>
          <a:prstGeom prst="rect">
            <a:avLst/>
          </a:prstGeom>
        </p:spPr>
      </p:pic>
      <p:pic>
        <p:nvPicPr>
          <p:cNvPr id="821" name="Picture 820" descr="Icon&#10;&#10;Description automatically generated">
            <a:extLst>
              <a:ext uri="{FF2B5EF4-FFF2-40B4-BE49-F238E27FC236}">
                <a16:creationId xmlns:a16="http://schemas.microsoft.com/office/drawing/2014/main" id="{291C8442-813D-CE8D-6D5A-6FF5B66F6DEE}"/>
              </a:ext>
            </a:extLst>
          </p:cNvPr>
          <p:cNvPicPr>
            <a:picLocks noChangeAspect="1"/>
          </p:cNvPicPr>
          <p:nvPr/>
        </p:nvPicPr>
        <p:blipFill>
          <a:blip r:embed="rId15">
            <a:duotone>
              <a:schemeClr val="accent3">
                <a:shade val="45000"/>
                <a:satMod val="135000"/>
              </a:schemeClr>
              <a:prstClr val="white"/>
            </a:duotone>
          </a:blip>
          <a:stretch>
            <a:fillRect/>
          </a:stretch>
        </p:blipFill>
        <p:spPr>
          <a:xfrm>
            <a:off x="9589000" y="3431180"/>
            <a:ext cx="256032" cy="256032"/>
          </a:xfrm>
          <a:prstGeom prst="rect">
            <a:avLst/>
          </a:prstGeom>
        </p:spPr>
      </p:pic>
      <p:pic>
        <p:nvPicPr>
          <p:cNvPr id="822" name="Picture 821" descr="Icon&#10;&#10;Description automatically generated">
            <a:extLst>
              <a:ext uri="{FF2B5EF4-FFF2-40B4-BE49-F238E27FC236}">
                <a16:creationId xmlns:a16="http://schemas.microsoft.com/office/drawing/2014/main" id="{73BA6FC1-86A8-6FE0-4463-3BBE7A79FA49}"/>
              </a:ext>
            </a:extLst>
          </p:cNvPr>
          <p:cNvPicPr>
            <a:picLocks noChangeAspect="1"/>
          </p:cNvPicPr>
          <p:nvPr/>
        </p:nvPicPr>
        <p:blipFill>
          <a:blip r:embed="rId16">
            <a:duotone>
              <a:schemeClr val="accent3">
                <a:shade val="45000"/>
                <a:satMod val="135000"/>
              </a:schemeClr>
              <a:prstClr val="white"/>
            </a:duotone>
          </a:blip>
          <a:stretch>
            <a:fillRect/>
          </a:stretch>
        </p:blipFill>
        <p:spPr>
          <a:xfrm>
            <a:off x="9863642" y="3431180"/>
            <a:ext cx="256032" cy="256032"/>
          </a:xfrm>
          <a:prstGeom prst="rect">
            <a:avLst/>
          </a:prstGeom>
        </p:spPr>
      </p:pic>
      <p:pic>
        <p:nvPicPr>
          <p:cNvPr id="824" name="Picture 823" descr="Icon&#10;&#10;Description automatically generated">
            <a:extLst>
              <a:ext uri="{FF2B5EF4-FFF2-40B4-BE49-F238E27FC236}">
                <a16:creationId xmlns:a16="http://schemas.microsoft.com/office/drawing/2014/main" id="{61D7DE3D-5D9A-3ED7-D722-033A37002ACF}"/>
              </a:ext>
            </a:extLst>
          </p:cNvPr>
          <p:cNvPicPr>
            <a:picLocks noChangeAspect="1"/>
          </p:cNvPicPr>
          <p:nvPr/>
        </p:nvPicPr>
        <p:blipFill>
          <a:blip r:embed="rId18">
            <a:duotone>
              <a:schemeClr val="accent3">
                <a:shade val="45000"/>
                <a:satMod val="135000"/>
              </a:schemeClr>
              <a:prstClr val="white"/>
            </a:duotone>
          </a:blip>
          <a:stretch>
            <a:fillRect/>
          </a:stretch>
        </p:blipFill>
        <p:spPr>
          <a:xfrm>
            <a:off x="9326226" y="4107051"/>
            <a:ext cx="256032" cy="256032"/>
          </a:xfrm>
          <a:prstGeom prst="rect">
            <a:avLst/>
          </a:prstGeom>
        </p:spPr>
      </p:pic>
      <p:pic>
        <p:nvPicPr>
          <p:cNvPr id="825" name="Picture 824" descr="Icon&#10;&#10;Description automatically generated">
            <a:extLst>
              <a:ext uri="{FF2B5EF4-FFF2-40B4-BE49-F238E27FC236}">
                <a16:creationId xmlns:a16="http://schemas.microsoft.com/office/drawing/2014/main" id="{387B76DE-1B1D-E597-8A28-B97EED439D97}"/>
              </a:ext>
            </a:extLst>
          </p:cNvPr>
          <p:cNvPicPr>
            <a:picLocks noChangeAspect="1"/>
          </p:cNvPicPr>
          <p:nvPr/>
        </p:nvPicPr>
        <p:blipFill>
          <a:blip r:embed="rId15">
            <a:duotone>
              <a:schemeClr val="accent3">
                <a:shade val="45000"/>
                <a:satMod val="135000"/>
              </a:schemeClr>
              <a:prstClr val="white"/>
            </a:duotone>
          </a:blip>
          <a:stretch>
            <a:fillRect/>
          </a:stretch>
        </p:blipFill>
        <p:spPr>
          <a:xfrm>
            <a:off x="9600868" y="4107051"/>
            <a:ext cx="256032" cy="256032"/>
          </a:xfrm>
          <a:prstGeom prst="rect">
            <a:avLst/>
          </a:prstGeom>
        </p:spPr>
      </p:pic>
      <p:pic>
        <p:nvPicPr>
          <p:cNvPr id="826" name="Picture 825" descr="Icon&#10;&#10;Description automatically generated">
            <a:extLst>
              <a:ext uri="{FF2B5EF4-FFF2-40B4-BE49-F238E27FC236}">
                <a16:creationId xmlns:a16="http://schemas.microsoft.com/office/drawing/2014/main" id="{FDE5AF7D-FC4F-345C-C5C7-D0ADC7F21AFF}"/>
              </a:ext>
            </a:extLst>
          </p:cNvPr>
          <p:cNvPicPr>
            <a:picLocks noChangeAspect="1"/>
          </p:cNvPicPr>
          <p:nvPr/>
        </p:nvPicPr>
        <p:blipFill>
          <a:blip r:embed="rId16">
            <a:duotone>
              <a:schemeClr val="accent3">
                <a:shade val="45000"/>
                <a:satMod val="135000"/>
              </a:schemeClr>
              <a:prstClr val="white"/>
            </a:duotone>
          </a:blip>
          <a:stretch>
            <a:fillRect/>
          </a:stretch>
        </p:blipFill>
        <p:spPr>
          <a:xfrm>
            <a:off x="9875510" y="4107051"/>
            <a:ext cx="256032" cy="256032"/>
          </a:xfrm>
          <a:prstGeom prst="rect">
            <a:avLst/>
          </a:prstGeom>
        </p:spPr>
      </p:pic>
      <p:pic>
        <p:nvPicPr>
          <p:cNvPr id="828" name="Picture 827" descr="Icon&#10;&#10;Description automatically generated">
            <a:extLst>
              <a:ext uri="{FF2B5EF4-FFF2-40B4-BE49-F238E27FC236}">
                <a16:creationId xmlns:a16="http://schemas.microsoft.com/office/drawing/2014/main" id="{F6FBC969-4528-6E58-9D2B-91B6EA6C7A4D}"/>
              </a:ext>
            </a:extLst>
          </p:cNvPr>
          <p:cNvPicPr>
            <a:picLocks noChangeAspect="1"/>
          </p:cNvPicPr>
          <p:nvPr/>
        </p:nvPicPr>
        <p:blipFill>
          <a:blip r:embed="rId18">
            <a:duotone>
              <a:schemeClr val="accent3">
                <a:shade val="45000"/>
                <a:satMod val="135000"/>
              </a:schemeClr>
              <a:prstClr val="white"/>
            </a:duotone>
          </a:blip>
          <a:stretch>
            <a:fillRect/>
          </a:stretch>
        </p:blipFill>
        <p:spPr>
          <a:xfrm>
            <a:off x="9321336" y="4794252"/>
            <a:ext cx="256032" cy="256032"/>
          </a:xfrm>
          <a:prstGeom prst="rect">
            <a:avLst/>
          </a:prstGeom>
        </p:spPr>
      </p:pic>
      <p:pic>
        <p:nvPicPr>
          <p:cNvPr id="829" name="Picture 828" descr="Icon&#10;&#10;Description automatically generated">
            <a:extLst>
              <a:ext uri="{FF2B5EF4-FFF2-40B4-BE49-F238E27FC236}">
                <a16:creationId xmlns:a16="http://schemas.microsoft.com/office/drawing/2014/main" id="{B045E70B-4DC5-CE00-0743-91B4A58EB437}"/>
              </a:ext>
            </a:extLst>
          </p:cNvPr>
          <p:cNvPicPr>
            <a:picLocks noChangeAspect="1"/>
          </p:cNvPicPr>
          <p:nvPr/>
        </p:nvPicPr>
        <p:blipFill>
          <a:blip r:embed="rId15">
            <a:duotone>
              <a:schemeClr val="accent3">
                <a:shade val="45000"/>
                <a:satMod val="135000"/>
              </a:schemeClr>
              <a:prstClr val="white"/>
            </a:duotone>
          </a:blip>
          <a:stretch>
            <a:fillRect/>
          </a:stretch>
        </p:blipFill>
        <p:spPr>
          <a:xfrm>
            <a:off x="9595978" y="4794252"/>
            <a:ext cx="256032" cy="256032"/>
          </a:xfrm>
          <a:prstGeom prst="rect">
            <a:avLst/>
          </a:prstGeom>
        </p:spPr>
      </p:pic>
      <p:pic>
        <p:nvPicPr>
          <p:cNvPr id="830" name="Picture 829" descr="Icon&#10;&#10;Description automatically generated">
            <a:extLst>
              <a:ext uri="{FF2B5EF4-FFF2-40B4-BE49-F238E27FC236}">
                <a16:creationId xmlns:a16="http://schemas.microsoft.com/office/drawing/2014/main" id="{43E26B89-5CEC-7424-D4C0-0F8993243CB0}"/>
              </a:ext>
            </a:extLst>
          </p:cNvPr>
          <p:cNvPicPr>
            <a:picLocks noChangeAspect="1"/>
          </p:cNvPicPr>
          <p:nvPr/>
        </p:nvPicPr>
        <p:blipFill>
          <a:blip r:embed="rId16">
            <a:duotone>
              <a:schemeClr val="accent3">
                <a:shade val="45000"/>
                <a:satMod val="135000"/>
              </a:schemeClr>
              <a:prstClr val="white"/>
            </a:duotone>
          </a:blip>
          <a:stretch>
            <a:fillRect/>
          </a:stretch>
        </p:blipFill>
        <p:spPr>
          <a:xfrm>
            <a:off x="9870620" y="4794252"/>
            <a:ext cx="256032" cy="256032"/>
          </a:xfrm>
          <a:prstGeom prst="rect">
            <a:avLst/>
          </a:prstGeom>
        </p:spPr>
      </p:pic>
      <p:pic>
        <p:nvPicPr>
          <p:cNvPr id="832" name="Picture 831" descr="Icon&#10;&#10;Description automatically generated">
            <a:extLst>
              <a:ext uri="{FF2B5EF4-FFF2-40B4-BE49-F238E27FC236}">
                <a16:creationId xmlns:a16="http://schemas.microsoft.com/office/drawing/2014/main" id="{B8BAFF0A-8023-2CB1-2657-87213B86CC73}"/>
              </a:ext>
            </a:extLst>
          </p:cNvPr>
          <p:cNvPicPr>
            <a:picLocks noChangeAspect="1"/>
          </p:cNvPicPr>
          <p:nvPr/>
        </p:nvPicPr>
        <p:blipFill>
          <a:blip r:embed="rId18">
            <a:duotone>
              <a:schemeClr val="accent3">
                <a:shade val="45000"/>
                <a:satMod val="135000"/>
              </a:schemeClr>
              <a:prstClr val="white"/>
            </a:duotone>
          </a:blip>
          <a:stretch>
            <a:fillRect/>
          </a:stretch>
        </p:blipFill>
        <p:spPr>
          <a:xfrm>
            <a:off x="9321336" y="5475586"/>
            <a:ext cx="256032" cy="256032"/>
          </a:xfrm>
          <a:prstGeom prst="rect">
            <a:avLst/>
          </a:prstGeom>
        </p:spPr>
      </p:pic>
      <p:pic>
        <p:nvPicPr>
          <p:cNvPr id="833" name="Picture 832" descr="Icon&#10;&#10;Description automatically generated">
            <a:extLst>
              <a:ext uri="{FF2B5EF4-FFF2-40B4-BE49-F238E27FC236}">
                <a16:creationId xmlns:a16="http://schemas.microsoft.com/office/drawing/2014/main" id="{38699B82-AFCF-A888-D6EB-DB47D49A563A}"/>
              </a:ext>
            </a:extLst>
          </p:cNvPr>
          <p:cNvPicPr>
            <a:picLocks noChangeAspect="1"/>
          </p:cNvPicPr>
          <p:nvPr/>
        </p:nvPicPr>
        <p:blipFill>
          <a:blip r:embed="rId15">
            <a:duotone>
              <a:schemeClr val="accent3">
                <a:shade val="45000"/>
                <a:satMod val="135000"/>
              </a:schemeClr>
              <a:prstClr val="white"/>
            </a:duotone>
          </a:blip>
          <a:stretch>
            <a:fillRect/>
          </a:stretch>
        </p:blipFill>
        <p:spPr>
          <a:xfrm>
            <a:off x="9595978" y="5475586"/>
            <a:ext cx="256032" cy="256032"/>
          </a:xfrm>
          <a:prstGeom prst="rect">
            <a:avLst/>
          </a:prstGeom>
        </p:spPr>
      </p:pic>
      <p:grpSp>
        <p:nvGrpSpPr>
          <p:cNvPr id="836" name="Group 835">
            <a:extLst>
              <a:ext uri="{FF2B5EF4-FFF2-40B4-BE49-F238E27FC236}">
                <a16:creationId xmlns:a16="http://schemas.microsoft.com/office/drawing/2014/main" id="{F8B3D05C-87DA-86C1-5E92-1A344606C3AB}"/>
              </a:ext>
            </a:extLst>
          </p:cNvPr>
          <p:cNvGrpSpPr/>
          <p:nvPr/>
        </p:nvGrpSpPr>
        <p:grpSpPr>
          <a:xfrm>
            <a:off x="10600073" y="1373759"/>
            <a:ext cx="1097280" cy="274320"/>
            <a:chOff x="2843974" y="1366323"/>
            <a:chExt cx="1097280" cy="274320"/>
          </a:xfrm>
        </p:grpSpPr>
        <p:pic>
          <p:nvPicPr>
            <p:cNvPr id="837" name="Picture 836" descr="Icon&#10;&#10;Description automatically generated">
              <a:extLst>
                <a:ext uri="{FF2B5EF4-FFF2-40B4-BE49-F238E27FC236}">
                  <a16:creationId xmlns:a16="http://schemas.microsoft.com/office/drawing/2014/main" id="{F0653701-64B6-5C0F-3AE6-9E086C5C6A09}"/>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838" name="Picture 837" descr="A picture containing text, sign, outdoor, clipart&#10;&#10;Description automatically generated">
              <a:extLst>
                <a:ext uri="{FF2B5EF4-FFF2-40B4-BE49-F238E27FC236}">
                  <a16:creationId xmlns:a16="http://schemas.microsoft.com/office/drawing/2014/main" id="{3F9BE03B-6004-7009-C94B-C5720AB5506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839" name="Picture 838" descr="Icon&#10;&#10;Description automatically generated">
              <a:extLst>
                <a:ext uri="{FF2B5EF4-FFF2-40B4-BE49-F238E27FC236}">
                  <a16:creationId xmlns:a16="http://schemas.microsoft.com/office/drawing/2014/main" id="{0B7DB623-271E-D1BC-912B-87956E62ADD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840" name="Picture 839" descr="Icon&#10;&#10;Description automatically generated">
              <a:extLst>
                <a:ext uri="{FF2B5EF4-FFF2-40B4-BE49-F238E27FC236}">
                  <a16:creationId xmlns:a16="http://schemas.microsoft.com/office/drawing/2014/main" id="{324DE3D7-8909-A8A8-AED6-36D49CE3E028}"/>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841" name="Group 840">
            <a:extLst>
              <a:ext uri="{FF2B5EF4-FFF2-40B4-BE49-F238E27FC236}">
                <a16:creationId xmlns:a16="http://schemas.microsoft.com/office/drawing/2014/main" id="{8EDF1600-6155-1B0A-DCE4-0EB7E0823E56}"/>
              </a:ext>
            </a:extLst>
          </p:cNvPr>
          <p:cNvGrpSpPr/>
          <p:nvPr/>
        </p:nvGrpSpPr>
        <p:grpSpPr>
          <a:xfrm>
            <a:off x="10600073" y="2054540"/>
            <a:ext cx="1097280" cy="274320"/>
            <a:chOff x="2843974" y="2047104"/>
            <a:chExt cx="1097280" cy="274320"/>
          </a:xfrm>
        </p:grpSpPr>
        <p:pic>
          <p:nvPicPr>
            <p:cNvPr id="842" name="Picture 841" descr="Icon&#10;&#10;Description automatically generated">
              <a:extLst>
                <a:ext uri="{FF2B5EF4-FFF2-40B4-BE49-F238E27FC236}">
                  <a16:creationId xmlns:a16="http://schemas.microsoft.com/office/drawing/2014/main" id="{C3958CB8-058C-2AFD-35A4-C3327D49BC5C}"/>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843" name="Picture 842" descr="A picture containing text, sign, outdoor, clipart&#10;&#10;Description automatically generated">
              <a:extLst>
                <a:ext uri="{FF2B5EF4-FFF2-40B4-BE49-F238E27FC236}">
                  <a16:creationId xmlns:a16="http://schemas.microsoft.com/office/drawing/2014/main" id="{109E69D4-D522-4478-59E6-6A29F7E86404}"/>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844" name="Picture 843" descr="Icon&#10;&#10;Description automatically generated">
              <a:extLst>
                <a:ext uri="{FF2B5EF4-FFF2-40B4-BE49-F238E27FC236}">
                  <a16:creationId xmlns:a16="http://schemas.microsoft.com/office/drawing/2014/main" id="{AA2660AA-4A5B-0A92-3079-E40692B789D6}"/>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845" name="Picture 844" descr="Icon&#10;&#10;Description automatically generated">
              <a:extLst>
                <a:ext uri="{FF2B5EF4-FFF2-40B4-BE49-F238E27FC236}">
                  <a16:creationId xmlns:a16="http://schemas.microsoft.com/office/drawing/2014/main" id="{9BDF9CA1-3275-D3EF-2647-C9A3699F119F}"/>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846" name="Group 845">
            <a:extLst>
              <a:ext uri="{FF2B5EF4-FFF2-40B4-BE49-F238E27FC236}">
                <a16:creationId xmlns:a16="http://schemas.microsoft.com/office/drawing/2014/main" id="{59A6E945-0F08-48A5-F1C4-A612C72163EC}"/>
              </a:ext>
            </a:extLst>
          </p:cNvPr>
          <p:cNvGrpSpPr/>
          <p:nvPr/>
        </p:nvGrpSpPr>
        <p:grpSpPr>
          <a:xfrm>
            <a:off x="10600073" y="2735321"/>
            <a:ext cx="1097280" cy="274320"/>
            <a:chOff x="2843974" y="2727885"/>
            <a:chExt cx="1097280" cy="274320"/>
          </a:xfrm>
        </p:grpSpPr>
        <p:pic>
          <p:nvPicPr>
            <p:cNvPr id="847" name="Picture 846" descr="Icon&#10;&#10;Description automatically generated">
              <a:extLst>
                <a:ext uri="{FF2B5EF4-FFF2-40B4-BE49-F238E27FC236}">
                  <a16:creationId xmlns:a16="http://schemas.microsoft.com/office/drawing/2014/main" id="{103BE39F-70A5-0842-EB25-4487CA4AD386}"/>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848" name="Picture 847" descr="A picture containing text, sign, outdoor, clipart&#10;&#10;Description automatically generated">
              <a:extLst>
                <a:ext uri="{FF2B5EF4-FFF2-40B4-BE49-F238E27FC236}">
                  <a16:creationId xmlns:a16="http://schemas.microsoft.com/office/drawing/2014/main" id="{079B9EAD-4766-ABCE-F453-05A1399BB82D}"/>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849" name="Picture 848" descr="Icon&#10;&#10;Description automatically generated">
              <a:extLst>
                <a:ext uri="{FF2B5EF4-FFF2-40B4-BE49-F238E27FC236}">
                  <a16:creationId xmlns:a16="http://schemas.microsoft.com/office/drawing/2014/main" id="{0B671154-939A-DDD0-3FAC-89E84C7D630C}"/>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850" name="Picture 849" descr="Icon&#10;&#10;Description automatically generated">
              <a:extLst>
                <a:ext uri="{FF2B5EF4-FFF2-40B4-BE49-F238E27FC236}">
                  <a16:creationId xmlns:a16="http://schemas.microsoft.com/office/drawing/2014/main" id="{8D797C1E-9E36-3921-910D-7B0985DE5405}"/>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851" name="Group 850">
            <a:extLst>
              <a:ext uri="{FF2B5EF4-FFF2-40B4-BE49-F238E27FC236}">
                <a16:creationId xmlns:a16="http://schemas.microsoft.com/office/drawing/2014/main" id="{8248985E-0F3A-BF26-4F16-49D84CB4C018}"/>
              </a:ext>
            </a:extLst>
          </p:cNvPr>
          <p:cNvGrpSpPr/>
          <p:nvPr/>
        </p:nvGrpSpPr>
        <p:grpSpPr>
          <a:xfrm>
            <a:off x="10600073" y="3416102"/>
            <a:ext cx="1097280" cy="274382"/>
            <a:chOff x="2843974" y="3408666"/>
            <a:chExt cx="1097280" cy="274382"/>
          </a:xfrm>
        </p:grpSpPr>
        <p:pic>
          <p:nvPicPr>
            <p:cNvPr id="852" name="Picture 851" descr="Icon&#10;&#10;Description automatically generated">
              <a:extLst>
                <a:ext uri="{FF2B5EF4-FFF2-40B4-BE49-F238E27FC236}">
                  <a16:creationId xmlns:a16="http://schemas.microsoft.com/office/drawing/2014/main" id="{FA9B43F6-1037-F7F4-4F92-CA2DAC8D362E}"/>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853" name="Picture 852" descr="A picture containing text, sign, outdoor, clipart&#10;&#10;Description automatically generated">
              <a:extLst>
                <a:ext uri="{FF2B5EF4-FFF2-40B4-BE49-F238E27FC236}">
                  <a16:creationId xmlns:a16="http://schemas.microsoft.com/office/drawing/2014/main" id="{746F0549-2F8A-2AD4-114F-69FC3D4E0D37}"/>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854" name="Picture 853" descr="Icon&#10;&#10;Description automatically generated">
              <a:extLst>
                <a:ext uri="{FF2B5EF4-FFF2-40B4-BE49-F238E27FC236}">
                  <a16:creationId xmlns:a16="http://schemas.microsoft.com/office/drawing/2014/main" id="{6886D17F-A265-0E4B-B0C3-92A3DD89C66C}"/>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855" name="Picture 854" descr="Icon&#10;&#10;Description automatically generated">
              <a:extLst>
                <a:ext uri="{FF2B5EF4-FFF2-40B4-BE49-F238E27FC236}">
                  <a16:creationId xmlns:a16="http://schemas.microsoft.com/office/drawing/2014/main" id="{02E52E16-CF6D-B3A6-C8F1-2004BA981C6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856" name="Group 855">
            <a:extLst>
              <a:ext uri="{FF2B5EF4-FFF2-40B4-BE49-F238E27FC236}">
                <a16:creationId xmlns:a16="http://schemas.microsoft.com/office/drawing/2014/main" id="{9F4A9FFA-9D83-2B5F-18F9-A139CB0710E3}"/>
              </a:ext>
            </a:extLst>
          </p:cNvPr>
          <p:cNvGrpSpPr/>
          <p:nvPr/>
        </p:nvGrpSpPr>
        <p:grpSpPr>
          <a:xfrm>
            <a:off x="10600073" y="4096883"/>
            <a:ext cx="1097280" cy="274320"/>
            <a:chOff x="2843974" y="4089447"/>
            <a:chExt cx="1097280" cy="274320"/>
          </a:xfrm>
        </p:grpSpPr>
        <p:pic>
          <p:nvPicPr>
            <p:cNvPr id="857" name="Picture 856" descr="Icon&#10;&#10;Description automatically generated">
              <a:extLst>
                <a:ext uri="{FF2B5EF4-FFF2-40B4-BE49-F238E27FC236}">
                  <a16:creationId xmlns:a16="http://schemas.microsoft.com/office/drawing/2014/main" id="{495116F3-7017-52B1-6582-6CBCF60806C0}"/>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858" name="Picture 857" descr="A picture containing text, sign, outdoor, clipart&#10;&#10;Description automatically generated">
              <a:extLst>
                <a:ext uri="{FF2B5EF4-FFF2-40B4-BE49-F238E27FC236}">
                  <a16:creationId xmlns:a16="http://schemas.microsoft.com/office/drawing/2014/main" id="{94ED4258-E169-0F0F-78B3-E91A0FB89337}"/>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859" name="Picture 858" descr="Icon&#10;&#10;Description automatically generated">
              <a:extLst>
                <a:ext uri="{FF2B5EF4-FFF2-40B4-BE49-F238E27FC236}">
                  <a16:creationId xmlns:a16="http://schemas.microsoft.com/office/drawing/2014/main" id="{4278E9D6-3211-F251-1C2E-C9E2435DD1F4}"/>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860" name="Picture 859" descr="Icon&#10;&#10;Description automatically generated">
              <a:extLst>
                <a:ext uri="{FF2B5EF4-FFF2-40B4-BE49-F238E27FC236}">
                  <a16:creationId xmlns:a16="http://schemas.microsoft.com/office/drawing/2014/main" id="{FD188405-DD2F-B2C0-7409-957C22338819}"/>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861" name="Group 860">
            <a:extLst>
              <a:ext uri="{FF2B5EF4-FFF2-40B4-BE49-F238E27FC236}">
                <a16:creationId xmlns:a16="http://schemas.microsoft.com/office/drawing/2014/main" id="{6501E7CA-7CA0-F9BE-9258-705EFE40F1C9}"/>
              </a:ext>
            </a:extLst>
          </p:cNvPr>
          <p:cNvGrpSpPr/>
          <p:nvPr/>
        </p:nvGrpSpPr>
        <p:grpSpPr>
          <a:xfrm>
            <a:off x="10600073" y="4777664"/>
            <a:ext cx="1097280" cy="274320"/>
            <a:chOff x="2843974" y="4770228"/>
            <a:chExt cx="1097280" cy="274320"/>
          </a:xfrm>
        </p:grpSpPr>
        <p:pic>
          <p:nvPicPr>
            <p:cNvPr id="862" name="Picture 861" descr="Icon&#10;&#10;Description automatically generated">
              <a:extLst>
                <a:ext uri="{FF2B5EF4-FFF2-40B4-BE49-F238E27FC236}">
                  <a16:creationId xmlns:a16="http://schemas.microsoft.com/office/drawing/2014/main" id="{DBA9F0CD-D03B-1C5D-7D76-99B26DA822C2}"/>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863" name="Picture 862" descr="A picture containing text, sign, outdoor, clipart&#10;&#10;Description automatically generated">
              <a:extLst>
                <a:ext uri="{FF2B5EF4-FFF2-40B4-BE49-F238E27FC236}">
                  <a16:creationId xmlns:a16="http://schemas.microsoft.com/office/drawing/2014/main" id="{F2434A2C-B170-FF4D-080B-0C9614D67F47}"/>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864" name="Picture 863" descr="Icon&#10;&#10;Description automatically generated">
              <a:extLst>
                <a:ext uri="{FF2B5EF4-FFF2-40B4-BE49-F238E27FC236}">
                  <a16:creationId xmlns:a16="http://schemas.microsoft.com/office/drawing/2014/main" id="{37EBF888-9E7B-0036-7F81-89E126EF2256}"/>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865" name="Picture 864" descr="Icon&#10;&#10;Description automatically generated">
              <a:extLst>
                <a:ext uri="{FF2B5EF4-FFF2-40B4-BE49-F238E27FC236}">
                  <a16:creationId xmlns:a16="http://schemas.microsoft.com/office/drawing/2014/main" id="{393400CE-D6CB-0176-D408-E6572BB2D59D}"/>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866" name="Group 865">
            <a:extLst>
              <a:ext uri="{FF2B5EF4-FFF2-40B4-BE49-F238E27FC236}">
                <a16:creationId xmlns:a16="http://schemas.microsoft.com/office/drawing/2014/main" id="{CF167124-B1EB-F2F3-83DA-9315222051D1}"/>
              </a:ext>
            </a:extLst>
          </p:cNvPr>
          <p:cNvGrpSpPr/>
          <p:nvPr/>
        </p:nvGrpSpPr>
        <p:grpSpPr>
          <a:xfrm>
            <a:off x="10600073" y="5458445"/>
            <a:ext cx="1097280" cy="274320"/>
            <a:chOff x="2843974" y="5451009"/>
            <a:chExt cx="1097280" cy="274320"/>
          </a:xfrm>
        </p:grpSpPr>
        <p:pic>
          <p:nvPicPr>
            <p:cNvPr id="867" name="Picture 866" descr="Icon&#10;&#10;Description automatically generated">
              <a:extLst>
                <a:ext uri="{FF2B5EF4-FFF2-40B4-BE49-F238E27FC236}">
                  <a16:creationId xmlns:a16="http://schemas.microsoft.com/office/drawing/2014/main" id="{824D764E-55C2-23EE-6530-F726C235871B}"/>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868" name="Picture 867" descr="A picture containing text, sign, outdoor, clipart&#10;&#10;Description automatically generated">
              <a:extLst>
                <a:ext uri="{FF2B5EF4-FFF2-40B4-BE49-F238E27FC236}">
                  <a16:creationId xmlns:a16="http://schemas.microsoft.com/office/drawing/2014/main" id="{434D7EB6-BDA1-C1F1-95AB-605F1038A29A}"/>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869" name="Picture 868" descr="Icon&#10;&#10;Description automatically generated">
              <a:extLst>
                <a:ext uri="{FF2B5EF4-FFF2-40B4-BE49-F238E27FC236}">
                  <a16:creationId xmlns:a16="http://schemas.microsoft.com/office/drawing/2014/main" id="{01EC48F0-97BA-8ED5-B407-7927AAAD97FC}"/>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870" name="Picture 869" descr="Icon&#10;&#10;Description automatically generated">
              <a:extLst>
                <a:ext uri="{FF2B5EF4-FFF2-40B4-BE49-F238E27FC236}">
                  <a16:creationId xmlns:a16="http://schemas.microsoft.com/office/drawing/2014/main" id="{EB65768F-AA5E-9504-C7EF-16EB8FCF3082}"/>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871" name="Picture 870" descr="Icon&#10;&#10;Description automatically generated">
            <a:extLst>
              <a:ext uri="{FF2B5EF4-FFF2-40B4-BE49-F238E27FC236}">
                <a16:creationId xmlns:a16="http://schemas.microsoft.com/office/drawing/2014/main" id="{86443374-69F3-CD91-B5EF-2318509925C8}"/>
              </a:ext>
            </a:extLst>
          </p:cNvPr>
          <p:cNvPicPr>
            <a:picLocks noChangeAspect="1"/>
          </p:cNvPicPr>
          <p:nvPr/>
        </p:nvPicPr>
        <p:blipFill>
          <a:blip r:embed="rId18">
            <a:duotone>
              <a:schemeClr val="accent3">
                <a:shade val="45000"/>
                <a:satMod val="135000"/>
              </a:schemeClr>
              <a:prstClr val="white"/>
            </a:duotone>
          </a:blip>
          <a:stretch>
            <a:fillRect/>
          </a:stretch>
        </p:blipFill>
        <p:spPr>
          <a:xfrm>
            <a:off x="10609217" y="1378587"/>
            <a:ext cx="256032" cy="256032"/>
          </a:xfrm>
          <a:prstGeom prst="rect">
            <a:avLst/>
          </a:prstGeom>
        </p:spPr>
      </p:pic>
      <p:pic>
        <p:nvPicPr>
          <p:cNvPr id="873" name="Picture 872" descr="Icon&#10;&#10;Description automatically generated">
            <a:extLst>
              <a:ext uri="{FF2B5EF4-FFF2-40B4-BE49-F238E27FC236}">
                <a16:creationId xmlns:a16="http://schemas.microsoft.com/office/drawing/2014/main" id="{FDB116ED-EAF4-9F66-B58E-66B214D36BA8}"/>
              </a:ext>
            </a:extLst>
          </p:cNvPr>
          <p:cNvPicPr>
            <a:picLocks noChangeAspect="1"/>
          </p:cNvPicPr>
          <p:nvPr/>
        </p:nvPicPr>
        <p:blipFill>
          <a:blip r:embed="rId16">
            <a:duotone>
              <a:schemeClr val="accent3">
                <a:shade val="45000"/>
                <a:satMod val="135000"/>
              </a:schemeClr>
              <a:prstClr val="white"/>
            </a:duotone>
          </a:blip>
          <a:stretch>
            <a:fillRect/>
          </a:stretch>
        </p:blipFill>
        <p:spPr>
          <a:xfrm>
            <a:off x="11158501" y="1378587"/>
            <a:ext cx="256032" cy="256032"/>
          </a:xfrm>
          <a:prstGeom prst="rect">
            <a:avLst/>
          </a:prstGeom>
        </p:spPr>
      </p:pic>
      <p:pic>
        <p:nvPicPr>
          <p:cNvPr id="874" name="Picture 873" descr="Icon&#10;&#10;Description automatically generated">
            <a:extLst>
              <a:ext uri="{FF2B5EF4-FFF2-40B4-BE49-F238E27FC236}">
                <a16:creationId xmlns:a16="http://schemas.microsoft.com/office/drawing/2014/main" id="{6FA833BB-3218-64C2-EC01-E487BF847CCE}"/>
              </a:ext>
            </a:extLst>
          </p:cNvPr>
          <p:cNvPicPr>
            <a:picLocks noChangeAspect="1"/>
          </p:cNvPicPr>
          <p:nvPr/>
        </p:nvPicPr>
        <p:blipFill>
          <a:blip r:embed="rId17">
            <a:duotone>
              <a:schemeClr val="accent3">
                <a:shade val="45000"/>
                <a:satMod val="135000"/>
              </a:schemeClr>
              <a:prstClr val="white"/>
            </a:duotone>
          </a:blip>
          <a:stretch>
            <a:fillRect/>
          </a:stretch>
        </p:blipFill>
        <p:spPr>
          <a:xfrm>
            <a:off x="11433142" y="1378587"/>
            <a:ext cx="256032" cy="256032"/>
          </a:xfrm>
          <a:prstGeom prst="rect">
            <a:avLst/>
          </a:prstGeom>
        </p:spPr>
      </p:pic>
      <p:pic>
        <p:nvPicPr>
          <p:cNvPr id="876" name="Picture 875" descr="Icon&#10;&#10;Description automatically generated">
            <a:extLst>
              <a:ext uri="{FF2B5EF4-FFF2-40B4-BE49-F238E27FC236}">
                <a16:creationId xmlns:a16="http://schemas.microsoft.com/office/drawing/2014/main" id="{7F4731E3-0A8D-090B-B2C4-A577CF55590C}"/>
              </a:ext>
            </a:extLst>
          </p:cNvPr>
          <p:cNvPicPr>
            <a:picLocks noChangeAspect="1"/>
          </p:cNvPicPr>
          <p:nvPr/>
        </p:nvPicPr>
        <p:blipFill>
          <a:blip r:embed="rId15">
            <a:duotone>
              <a:schemeClr val="accent3">
                <a:shade val="45000"/>
                <a:satMod val="135000"/>
              </a:schemeClr>
              <a:prstClr val="white"/>
            </a:duotone>
          </a:blip>
          <a:stretch>
            <a:fillRect/>
          </a:stretch>
        </p:blipFill>
        <p:spPr>
          <a:xfrm>
            <a:off x="10880170" y="2067678"/>
            <a:ext cx="256032" cy="256032"/>
          </a:xfrm>
          <a:prstGeom prst="rect">
            <a:avLst/>
          </a:prstGeom>
        </p:spPr>
      </p:pic>
      <p:pic>
        <p:nvPicPr>
          <p:cNvPr id="877" name="Picture 876" descr="Icon&#10;&#10;Description automatically generated">
            <a:extLst>
              <a:ext uri="{FF2B5EF4-FFF2-40B4-BE49-F238E27FC236}">
                <a16:creationId xmlns:a16="http://schemas.microsoft.com/office/drawing/2014/main" id="{B21A2AE3-555F-08B7-36F0-BA0196D6C14C}"/>
              </a:ext>
            </a:extLst>
          </p:cNvPr>
          <p:cNvPicPr>
            <a:picLocks noChangeAspect="1"/>
          </p:cNvPicPr>
          <p:nvPr/>
        </p:nvPicPr>
        <p:blipFill>
          <a:blip r:embed="rId16">
            <a:duotone>
              <a:schemeClr val="accent3">
                <a:shade val="45000"/>
                <a:satMod val="135000"/>
              </a:schemeClr>
              <a:prstClr val="white"/>
            </a:duotone>
          </a:blip>
          <a:stretch>
            <a:fillRect/>
          </a:stretch>
        </p:blipFill>
        <p:spPr>
          <a:xfrm>
            <a:off x="11154812" y="2067678"/>
            <a:ext cx="256032" cy="256032"/>
          </a:xfrm>
          <a:prstGeom prst="rect">
            <a:avLst/>
          </a:prstGeom>
        </p:spPr>
      </p:pic>
      <p:pic>
        <p:nvPicPr>
          <p:cNvPr id="878" name="Picture 877" descr="Icon&#10;&#10;Description automatically generated">
            <a:extLst>
              <a:ext uri="{FF2B5EF4-FFF2-40B4-BE49-F238E27FC236}">
                <a16:creationId xmlns:a16="http://schemas.microsoft.com/office/drawing/2014/main" id="{0F873196-FFC5-34EA-20CE-EDBCE9E47D23}"/>
              </a:ext>
            </a:extLst>
          </p:cNvPr>
          <p:cNvPicPr>
            <a:picLocks noChangeAspect="1"/>
          </p:cNvPicPr>
          <p:nvPr/>
        </p:nvPicPr>
        <p:blipFill>
          <a:blip r:embed="rId17">
            <a:duotone>
              <a:schemeClr val="accent3">
                <a:shade val="45000"/>
                <a:satMod val="135000"/>
              </a:schemeClr>
              <a:prstClr val="white"/>
            </a:duotone>
          </a:blip>
          <a:stretch>
            <a:fillRect/>
          </a:stretch>
        </p:blipFill>
        <p:spPr>
          <a:xfrm>
            <a:off x="11429453" y="2067678"/>
            <a:ext cx="256032" cy="256032"/>
          </a:xfrm>
          <a:prstGeom prst="rect">
            <a:avLst/>
          </a:prstGeom>
        </p:spPr>
      </p:pic>
      <p:pic>
        <p:nvPicPr>
          <p:cNvPr id="879" name="Picture 878" descr="Icon&#10;&#10;Description automatically generated">
            <a:extLst>
              <a:ext uri="{FF2B5EF4-FFF2-40B4-BE49-F238E27FC236}">
                <a16:creationId xmlns:a16="http://schemas.microsoft.com/office/drawing/2014/main" id="{B5E2B5FE-BF4D-AD6F-4C75-4EDE7B92473B}"/>
              </a:ext>
            </a:extLst>
          </p:cNvPr>
          <p:cNvPicPr>
            <a:picLocks noChangeAspect="1"/>
          </p:cNvPicPr>
          <p:nvPr/>
        </p:nvPicPr>
        <p:blipFill>
          <a:blip r:embed="rId18">
            <a:duotone>
              <a:schemeClr val="accent3">
                <a:shade val="45000"/>
                <a:satMod val="135000"/>
              </a:schemeClr>
              <a:prstClr val="white"/>
            </a:duotone>
          </a:blip>
          <a:stretch>
            <a:fillRect/>
          </a:stretch>
        </p:blipFill>
        <p:spPr>
          <a:xfrm>
            <a:off x="10604719" y="2749012"/>
            <a:ext cx="256032" cy="256032"/>
          </a:xfrm>
          <a:prstGeom prst="rect">
            <a:avLst/>
          </a:prstGeom>
        </p:spPr>
      </p:pic>
      <p:pic>
        <p:nvPicPr>
          <p:cNvPr id="880" name="Picture 879" descr="Icon&#10;&#10;Description automatically generated">
            <a:extLst>
              <a:ext uri="{FF2B5EF4-FFF2-40B4-BE49-F238E27FC236}">
                <a16:creationId xmlns:a16="http://schemas.microsoft.com/office/drawing/2014/main" id="{2BC09510-629E-13CD-A8F5-AD53E68A742A}"/>
              </a:ext>
            </a:extLst>
          </p:cNvPr>
          <p:cNvPicPr>
            <a:picLocks noChangeAspect="1"/>
          </p:cNvPicPr>
          <p:nvPr/>
        </p:nvPicPr>
        <p:blipFill>
          <a:blip r:embed="rId15">
            <a:duotone>
              <a:schemeClr val="accent3">
                <a:shade val="45000"/>
                <a:satMod val="135000"/>
              </a:schemeClr>
              <a:prstClr val="white"/>
            </a:duotone>
          </a:blip>
          <a:stretch>
            <a:fillRect/>
          </a:stretch>
        </p:blipFill>
        <p:spPr>
          <a:xfrm>
            <a:off x="10879361" y="2749012"/>
            <a:ext cx="256032" cy="256032"/>
          </a:xfrm>
          <a:prstGeom prst="rect">
            <a:avLst/>
          </a:prstGeom>
        </p:spPr>
      </p:pic>
      <p:pic>
        <p:nvPicPr>
          <p:cNvPr id="881" name="Picture 880" descr="Icon&#10;&#10;Description automatically generated">
            <a:extLst>
              <a:ext uri="{FF2B5EF4-FFF2-40B4-BE49-F238E27FC236}">
                <a16:creationId xmlns:a16="http://schemas.microsoft.com/office/drawing/2014/main" id="{8437A854-A4D0-DDB4-7CF7-F7623EA69276}"/>
              </a:ext>
            </a:extLst>
          </p:cNvPr>
          <p:cNvPicPr>
            <a:picLocks noChangeAspect="1"/>
          </p:cNvPicPr>
          <p:nvPr/>
        </p:nvPicPr>
        <p:blipFill>
          <a:blip r:embed="rId16">
            <a:duotone>
              <a:schemeClr val="accent3">
                <a:shade val="45000"/>
                <a:satMod val="135000"/>
              </a:schemeClr>
              <a:prstClr val="white"/>
            </a:duotone>
          </a:blip>
          <a:stretch>
            <a:fillRect/>
          </a:stretch>
        </p:blipFill>
        <p:spPr>
          <a:xfrm>
            <a:off x="11154003" y="2749012"/>
            <a:ext cx="256032" cy="256032"/>
          </a:xfrm>
          <a:prstGeom prst="rect">
            <a:avLst/>
          </a:prstGeom>
        </p:spPr>
      </p:pic>
      <p:pic>
        <p:nvPicPr>
          <p:cNvPr id="883" name="Picture 882" descr="Icon&#10;&#10;Description automatically generated">
            <a:extLst>
              <a:ext uri="{FF2B5EF4-FFF2-40B4-BE49-F238E27FC236}">
                <a16:creationId xmlns:a16="http://schemas.microsoft.com/office/drawing/2014/main" id="{C8A969ED-F046-FAEF-D33E-2288A77CE613}"/>
              </a:ext>
            </a:extLst>
          </p:cNvPr>
          <p:cNvPicPr>
            <a:picLocks noChangeAspect="1"/>
          </p:cNvPicPr>
          <p:nvPr/>
        </p:nvPicPr>
        <p:blipFill>
          <a:blip r:embed="rId18">
            <a:duotone>
              <a:schemeClr val="accent3">
                <a:shade val="45000"/>
                <a:satMod val="135000"/>
              </a:schemeClr>
              <a:prstClr val="white"/>
            </a:duotone>
          </a:blip>
          <a:stretch>
            <a:fillRect/>
          </a:stretch>
        </p:blipFill>
        <p:spPr>
          <a:xfrm>
            <a:off x="10605528" y="3427990"/>
            <a:ext cx="256032" cy="256032"/>
          </a:xfrm>
          <a:prstGeom prst="rect">
            <a:avLst/>
          </a:prstGeom>
        </p:spPr>
      </p:pic>
      <p:pic>
        <p:nvPicPr>
          <p:cNvPr id="884" name="Picture 883" descr="Icon&#10;&#10;Description automatically generated">
            <a:extLst>
              <a:ext uri="{FF2B5EF4-FFF2-40B4-BE49-F238E27FC236}">
                <a16:creationId xmlns:a16="http://schemas.microsoft.com/office/drawing/2014/main" id="{D47C4B5D-91AD-5505-EC2A-154260B7FF59}"/>
              </a:ext>
            </a:extLst>
          </p:cNvPr>
          <p:cNvPicPr>
            <a:picLocks noChangeAspect="1"/>
          </p:cNvPicPr>
          <p:nvPr/>
        </p:nvPicPr>
        <p:blipFill>
          <a:blip r:embed="rId15">
            <a:duotone>
              <a:schemeClr val="accent3">
                <a:shade val="45000"/>
                <a:satMod val="135000"/>
              </a:schemeClr>
              <a:prstClr val="white"/>
            </a:duotone>
          </a:blip>
          <a:stretch>
            <a:fillRect/>
          </a:stretch>
        </p:blipFill>
        <p:spPr>
          <a:xfrm>
            <a:off x="10880170" y="3427990"/>
            <a:ext cx="256032" cy="256032"/>
          </a:xfrm>
          <a:prstGeom prst="rect">
            <a:avLst/>
          </a:prstGeom>
        </p:spPr>
      </p:pic>
      <p:pic>
        <p:nvPicPr>
          <p:cNvPr id="886" name="Picture 885" descr="Icon&#10;&#10;Description automatically generated">
            <a:extLst>
              <a:ext uri="{FF2B5EF4-FFF2-40B4-BE49-F238E27FC236}">
                <a16:creationId xmlns:a16="http://schemas.microsoft.com/office/drawing/2014/main" id="{3CE9448C-C05E-3E15-0654-5279BD74A53F}"/>
              </a:ext>
            </a:extLst>
          </p:cNvPr>
          <p:cNvPicPr>
            <a:picLocks noChangeAspect="1"/>
          </p:cNvPicPr>
          <p:nvPr/>
        </p:nvPicPr>
        <p:blipFill>
          <a:blip r:embed="rId17">
            <a:duotone>
              <a:schemeClr val="accent3">
                <a:shade val="45000"/>
                <a:satMod val="135000"/>
              </a:schemeClr>
              <a:prstClr val="white"/>
            </a:duotone>
          </a:blip>
          <a:stretch>
            <a:fillRect/>
          </a:stretch>
        </p:blipFill>
        <p:spPr>
          <a:xfrm>
            <a:off x="11429453" y="3427990"/>
            <a:ext cx="256032" cy="256032"/>
          </a:xfrm>
          <a:prstGeom prst="rect">
            <a:avLst/>
          </a:prstGeom>
        </p:spPr>
      </p:pic>
      <p:pic>
        <p:nvPicPr>
          <p:cNvPr id="887" name="Picture 886" descr="Icon&#10;&#10;Description automatically generated">
            <a:extLst>
              <a:ext uri="{FF2B5EF4-FFF2-40B4-BE49-F238E27FC236}">
                <a16:creationId xmlns:a16="http://schemas.microsoft.com/office/drawing/2014/main" id="{00C90E04-FCA2-1ECD-8B52-F9BBCDD80960}"/>
              </a:ext>
            </a:extLst>
          </p:cNvPr>
          <p:cNvPicPr>
            <a:picLocks noChangeAspect="1"/>
          </p:cNvPicPr>
          <p:nvPr/>
        </p:nvPicPr>
        <p:blipFill>
          <a:blip r:embed="rId18">
            <a:duotone>
              <a:schemeClr val="accent3">
                <a:shade val="45000"/>
                <a:satMod val="135000"/>
              </a:schemeClr>
              <a:prstClr val="white"/>
            </a:duotone>
          </a:blip>
          <a:stretch>
            <a:fillRect/>
          </a:stretch>
        </p:blipFill>
        <p:spPr>
          <a:xfrm>
            <a:off x="10617396" y="4103861"/>
            <a:ext cx="256032" cy="256032"/>
          </a:xfrm>
          <a:prstGeom prst="rect">
            <a:avLst/>
          </a:prstGeom>
        </p:spPr>
      </p:pic>
      <p:pic>
        <p:nvPicPr>
          <p:cNvPr id="889" name="Picture 888" descr="Icon&#10;&#10;Description automatically generated">
            <a:extLst>
              <a:ext uri="{FF2B5EF4-FFF2-40B4-BE49-F238E27FC236}">
                <a16:creationId xmlns:a16="http://schemas.microsoft.com/office/drawing/2014/main" id="{AE5AD48C-D393-2DF2-C66F-42C4EF786CB1}"/>
              </a:ext>
            </a:extLst>
          </p:cNvPr>
          <p:cNvPicPr>
            <a:picLocks noChangeAspect="1"/>
          </p:cNvPicPr>
          <p:nvPr/>
        </p:nvPicPr>
        <p:blipFill>
          <a:blip r:embed="rId16">
            <a:duotone>
              <a:schemeClr val="accent3">
                <a:shade val="45000"/>
                <a:satMod val="135000"/>
              </a:schemeClr>
              <a:prstClr val="white"/>
            </a:duotone>
          </a:blip>
          <a:stretch>
            <a:fillRect/>
          </a:stretch>
        </p:blipFill>
        <p:spPr>
          <a:xfrm>
            <a:off x="11166680" y="4103861"/>
            <a:ext cx="256032" cy="256032"/>
          </a:xfrm>
          <a:prstGeom prst="rect">
            <a:avLst/>
          </a:prstGeom>
        </p:spPr>
      </p:pic>
      <p:pic>
        <p:nvPicPr>
          <p:cNvPr id="890" name="Picture 889" descr="Icon&#10;&#10;Description automatically generated">
            <a:extLst>
              <a:ext uri="{FF2B5EF4-FFF2-40B4-BE49-F238E27FC236}">
                <a16:creationId xmlns:a16="http://schemas.microsoft.com/office/drawing/2014/main" id="{73F8EB0F-3655-B2F6-437D-D1CA0A747C94}"/>
              </a:ext>
            </a:extLst>
          </p:cNvPr>
          <p:cNvPicPr>
            <a:picLocks noChangeAspect="1"/>
          </p:cNvPicPr>
          <p:nvPr/>
        </p:nvPicPr>
        <p:blipFill>
          <a:blip r:embed="rId17">
            <a:duotone>
              <a:schemeClr val="accent3">
                <a:shade val="45000"/>
                <a:satMod val="135000"/>
              </a:schemeClr>
              <a:prstClr val="white"/>
            </a:duotone>
          </a:blip>
          <a:stretch>
            <a:fillRect/>
          </a:stretch>
        </p:blipFill>
        <p:spPr>
          <a:xfrm>
            <a:off x="11441321" y="4103861"/>
            <a:ext cx="256032" cy="256032"/>
          </a:xfrm>
          <a:prstGeom prst="rect">
            <a:avLst/>
          </a:prstGeom>
        </p:spPr>
      </p:pic>
      <p:pic>
        <p:nvPicPr>
          <p:cNvPr id="892" name="Picture 891" descr="Icon&#10;&#10;Description automatically generated">
            <a:extLst>
              <a:ext uri="{FF2B5EF4-FFF2-40B4-BE49-F238E27FC236}">
                <a16:creationId xmlns:a16="http://schemas.microsoft.com/office/drawing/2014/main" id="{C5B9D5EE-4E89-8917-AA29-0BCBBE8E3FD1}"/>
              </a:ext>
            </a:extLst>
          </p:cNvPr>
          <p:cNvPicPr>
            <a:picLocks noChangeAspect="1"/>
          </p:cNvPicPr>
          <p:nvPr/>
        </p:nvPicPr>
        <p:blipFill>
          <a:blip r:embed="rId15">
            <a:duotone>
              <a:schemeClr val="accent3">
                <a:shade val="45000"/>
                <a:satMod val="135000"/>
              </a:schemeClr>
              <a:prstClr val="white"/>
            </a:duotone>
          </a:blip>
          <a:stretch>
            <a:fillRect/>
          </a:stretch>
        </p:blipFill>
        <p:spPr>
          <a:xfrm>
            <a:off x="10887148" y="4791062"/>
            <a:ext cx="256032" cy="256032"/>
          </a:xfrm>
          <a:prstGeom prst="rect">
            <a:avLst/>
          </a:prstGeom>
        </p:spPr>
      </p:pic>
      <p:pic>
        <p:nvPicPr>
          <p:cNvPr id="893" name="Picture 892" descr="Icon&#10;&#10;Description automatically generated">
            <a:extLst>
              <a:ext uri="{FF2B5EF4-FFF2-40B4-BE49-F238E27FC236}">
                <a16:creationId xmlns:a16="http://schemas.microsoft.com/office/drawing/2014/main" id="{5F0A1C05-AD1F-BAC3-F5FB-6CB208F888B7}"/>
              </a:ext>
            </a:extLst>
          </p:cNvPr>
          <p:cNvPicPr>
            <a:picLocks noChangeAspect="1"/>
          </p:cNvPicPr>
          <p:nvPr/>
        </p:nvPicPr>
        <p:blipFill>
          <a:blip r:embed="rId16">
            <a:duotone>
              <a:schemeClr val="accent3">
                <a:shade val="45000"/>
                <a:satMod val="135000"/>
              </a:schemeClr>
              <a:prstClr val="white"/>
            </a:duotone>
          </a:blip>
          <a:stretch>
            <a:fillRect/>
          </a:stretch>
        </p:blipFill>
        <p:spPr>
          <a:xfrm>
            <a:off x="11161790" y="4791062"/>
            <a:ext cx="256032" cy="256032"/>
          </a:xfrm>
          <a:prstGeom prst="rect">
            <a:avLst/>
          </a:prstGeom>
        </p:spPr>
      </p:pic>
      <p:pic>
        <p:nvPicPr>
          <p:cNvPr id="894" name="Picture 893" descr="Icon&#10;&#10;Description automatically generated">
            <a:extLst>
              <a:ext uri="{FF2B5EF4-FFF2-40B4-BE49-F238E27FC236}">
                <a16:creationId xmlns:a16="http://schemas.microsoft.com/office/drawing/2014/main" id="{0F301A8A-BC1E-AC1F-8AF3-2D8DC8B75358}"/>
              </a:ext>
            </a:extLst>
          </p:cNvPr>
          <p:cNvPicPr>
            <a:picLocks noChangeAspect="1"/>
          </p:cNvPicPr>
          <p:nvPr/>
        </p:nvPicPr>
        <p:blipFill>
          <a:blip r:embed="rId17">
            <a:duotone>
              <a:schemeClr val="accent3">
                <a:shade val="45000"/>
                <a:satMod val="135000"/>
              </a:schemeClr>
              <a:prstClr val="white"/>
            </a:duotone>
          </a:blip>
          <a:stretch>
            <a:fillRect/>
          </a:stretch>
        </p:blipFill>
        <p:spPr>
          <a:xfrm>
            <a:off x="11436431" y="4791062"/>
            <a:ext cx="256032" cy="256032"/>
          </a:xfrm>
          <a:prstGeom prst="rect">
            <a:avLst/>
          </a:prstGeom>
        </p:spPr>
      </p:pic>
      <p:pic>
        <p:nvPicPr>
          <p:cNvPr id="895" name="Picture 894" descr="Icon&#10;&#10;Description automatically generated">
            <a:extLst>
              <a:ext uri="{FF2B5EF4-FFF2-40B4-BE49-F238E27FC236}">
                <a16:creationId xmlns:a16="http://schemas.microsoft.com/office/drawing/2014/main" id="{D4EAA5FA-0777-E3EF-20B6-CF3EA1717ECF}"/>
              </a:ext>
            </a:extLst>
          </p:cNvPr>
          <p:cNvPicPr>
            <a:picLocks noChangeAspect="1"/>
          </p:cNvPicPr>
          <p:nvPr/>
        </p:nvPicPr>
        <p:blipFill>
          <a:blip r:embed="rId18">
            <a:duotone>
              <a:schemeClr val="accent3">
                <a:shade val="45000"/>
                <a:satMod val="135000"/>
              </a:schemeClr>
              <a:prstClr val="white"/>
            </a:duotone>
          </a:blip>
          <a:stretch>
            <a:fillRect/>
          </a:stretch>
        </p:blipFill>
        <p:spPr>
          <a:xfrm>
            <a:off x="10612506" y="5472396"/>
            <a:ext cx="256032" cy="256032"/>
          </a:xfrm>
          <a:prstGeom prst="rect">
            <a:avLst/>
          </a:prstGeom>
        </p:spPr>
      </p:pic>
      <p:pic>
        <p:nvPicPr>
          <p:cNvPr id="896" name="Picture 895" descr="Icon&#10;&#10;Description automatically generated">
            <a:extLst>
              <a:ext uri="{FF2B5EF4-FFF2-40B4-BE49-F238E27FC236}">
                <a16:creationId xmlns:a16="http://schemas.microsoft.com/office/drawing/2014/main" id="{BDF52683-4F80-C788-2303-482C77152EA1}"/>
              </a:ext>
            </a:extLst>
          </p:cNvPr>
          <p:cNvPicPr>
            <a:picLocks noChangeAspect="1"/>
          </p:cNvPicPr>
          <p:nvPr/>
        </p:nvPicPr>
        <p:blipFill>
          <a:blip r:embed="rId15">
            <a:duotone>
              <a:schemeClr val="accent3">
                <a:shade val="45000"/>
                <a:satMod val="135000"/>
              </a:schemeClr>
              <a:prstClr val="white"/>
            </a:duotone>
          </a:blip>
          <a:stretch>
            <a:fillRect/>
          </a:stretch>
        </p:blipFill>
        <p:spPr>
          <a:xfrm>
            <a:off x="10887148" y="5472396"/>
            <a:ext cx="256032" cy="256032"/>
          </a:xfrm>
          <a:prstGeom prst="rect">
            <a:avLst/>
          </a:prstGeom>
        </p:spPr>
      </p:pic>
      <p:pic>
        <p:nvPicPr>
          <p:cNvPr id="898" name="Picture 897" descr="Icon&#10;&#10;Description automatically generated">
            <a:extLst>
              <a:ext uri="{FF2B5EF4-FFF2-40B4-BE49-F238E27FC236}">
                <a16:creationId xmlns:a16="http://schemas.microsoft.com/office/drawing/2014/main" id="{42B8649B-7D69-442D-D835-5824897506AE}"/>
              </a:ext>
            </a:extLst>
          </p:cNvPr>
          <p:cNvPicPr>
            <a:picLocks noChangeAspect="1"/>
          </p:cNvPicPr>
          <p:nvPr/>
        </p:nvPicPr>
        <p:blipFill>
          <a:blip r:embed="rId17">
            <a:duotone>
              <a:schemeClr val="accent3">
                <a:shade val="45000"/>
                <a:satMod val="135000"/>
              </a:schemeClr>
              <a:prstClr val="white"/>
            </a:duotone>
          </a:blip>
          <a:stretch>
            <a:fillRect/>
          </a:stretch>
        </p:blipFill>
        <p:spPr>
          <a:xfrm>
            <a:off x="11436431" y="5472396"/>
            <a:ext cx="256032" cy="256032"/>
          </a:xfrm>
          <a:prstGeom prst="rect">
            <a:avLst/>
          </a:prstGeom>
        </p:spPr>
      </p:pic>
      <p:sp>
        <p:nvSpPr>
          <p:cNvPr id="899" name="TextBox 898">
            <a:extLst>
              <a:ext uri="{FF2B5EF4-FFF2-40B4-BE49-F238E27FC236}">
                <a16:creationId xmlns:a16="http://schemas.microsoft.com/office/drawing/2014/main" id="{B91959E4-95D0-0993-A899-54982E9F19AF}"/>
              </a:ext>
            </a:extLst>
          </p:cNvPr>
          <p:cNvSpPr txBox="1"/>
          <p:nvPr/>
        </p:nvSpPr>
        <p:spPr>
          <a:xfrm>
            <a:off x="188470" y="255046"/>
            <a:ext cx="2814982" cy="461665"/>
          </a:xfrm>
          <a:prstGeom prst="rect">
            <a:avLst/>
          </a:prstGeom>
          <a:noFill/>
        </p:spPr>
        <p:txBody>
          <a:bodyPr wrap="square" rtlCol="0">
            <a:spAutoFit/>
          </a:bodyPr>
          <a:lstStyle/>
          <a:p>
            <a:r>
              <a:rPr lang="en-US" sz="2400" dirty="0">
                <a:solidFill>
                  <a:schemeClr val="tx1">
                    <a:lumMod val="75000"/>
                    <a:lumOff val="25000"/>
                  </a:schemeClr>
                </a:solidFill>
                <a:latin typeface="Century Gothic" panose="020B0502020202020204" pitchFamily="34" charset="0"/>
              </a:rPr>
              <a:t>Example</a:t>
            </a:r>
          </a:p>
        </p:txBody>
      </p:sp>
      <p:sp>
        <p:nvSpPr>
          <p:cNvPr id="386" name="Oval 385">
            <a:extLst>
              <a:ext uri="{FF2B5EF4-FFF2-40B4-BE49-F238E27FC236}">
                <a16:creationId xmlns:a16="http://schemas.microsoft.com/office/drawing/2014/main" id="{9416F650-E355-AB65-5061-3B989424177B}"/>
              </a:ext>
            </a:extLst>
          </p:cNvPr>
          <p:cNvSpPr/>
          <p:nvPr/>
        </p:nvSpPr>
        <p:spPr>
          <a:xfrm>
            <a:off x="-286213" y="851970"/>
            <a:ext cx="2010241" cy="2010241"/>
          </a:xfrm>
          <a:prstGeom prst="ellipse">
            <a:avLst/>
          </a:prstGeom>
          <a:solidFill>
            <a:schemeClr val="accent4"/>
          </a:solidFill>
          <a:ln w="139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Century Gothic" panose="020B0502020202020204" pitchFamily="34" charset="0"/>
              </a:rPr>
              <a:t>Removing grey RACI icons will reveal colorful icons below to indicate selections. </a:t>
            </a:r>
          </a:p>
        </p:txBody>
      </p:sp>
    </p:spTree>
    <p:extLst>
      <p:ext uri="{BB962C8B-B14F-4D97-AF65-F5344CB8AC3E}">
        <p14:creationId xmlns:p14="http://schemas.microsoft.com/office/powerpoint/2010/main" val="406464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bstract white geometric texture">
            <a:extLst>
              <a:ext uri="{FF2B5EF4-FFF2-40B4-BE49-F238E27FC236}">
                <a16:creationId xmlns:a16="http://schemas.microsoft.com/office/drawing/2014/main" id="{47D9DE57-8949-AA1C-84A3-81EC34CFF75A}"/>
              </a:ext>
            </a:extLst>
          </p:cNvPr>
          <p:cNvPicPr>
            <a:picLocks noChangeAspect="1"/>
          </p:cNvPicPr>
          <p:nvPr/>
        </p:nvPicPr>
        <p:blipFill>
          <a:blip r:embed="rId2">
            <a:alphaModFix amt="50000"/>
          </a:blip>
          <a:stretch>
            <a:fillRect/>
          </a:stretch>
        </p:blipFill>
        <p:spPr>
          <a:xfrm>
            <a:off x="0" y="0"/>
            <a:ext cx="12203371" cy="6858000"/>
          </a:xfrm>
          <a:prstGeom prst="rect">
            <a:avLst/>
          </a:prstGeom>
        </p:spPr>
      </p:pic>
      <p:sp>
        <p:nvSpPr>
          <p:cNvPr id="462" name="Oval 461">
            <a:extLst>
              <a:ext uri="{FF2B5EF4-FFF2-40B4-BE49-F238E27FC236}">
                <a16:creationId xmlns:a16="http://schemas.microsoft.com/office/drawing/2014/main" id="{17360ED9-CE6C-C712-9388-79E81BAF953D}"/>
              </a:ext>
            </a:extLst>
          </p:cNvPr>
          <p:cNvSpPr/>
          <p:nvPr/>
        </p:nvSpPr>
        <p:spPr>
          <a:xfrm>
            <a:off x="-270581" y="-34197"/>
            <a:ext cx="2010241" cy="2010241"/>
          </a:xfrm>
          <a:prstGeom prst="ellipse">
            <a:avLst/>
          </a:prstGeom>
          <a:solidFill>
            <a:schemeClr val="accent4"/>
          </a:solidFill>
          <a:ln w="139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Century Gothic" panose="020B0502020202020204" pitchFamily="34" charset="0"/>
              </a:rPr>
              <a:t>Removing grey RACI icons will reveal colorful icons below to indicate selections. </a:t>
            </a:r>
          </a:p>
        </p:txBody>
      </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nvGraphicFramePr>
        <p:xfrm>
          <a:off x="228600" y="425302"/>
          <a:ext cx="11569149" cy="5486405"/>
        </p:xfrm>
        <a:graphic>
          <a:graphicData uri="http://schemas.openxmlformats.org/drawingml/2006/table">
            <a:tbl>
              <a:tblPr>
                <a:tableStyleId>{5C22544A-7EE6-4342-B048-85BDC9FD1C3A}</a:tableStyleId>
              </a:tblPr>
              <a:tblGrid>
                <a:gridCol w="2514600">
                  <a:extLst>
                    <a:ext uri="{9D8B030D-6E8A-4147-A177-3AD203B41FA5}">
                      <a16:colId xmlns:a16="http://schemas.microsoft.com/office/drawing/2014/main" val="2399945540"/>
                    </a:ext>
                  </a:extLst>
                </a:gridCol>
                <a:gridCol w="1293507">
                  <a:extLst>
                    <a:ext uri="{9D8B030D-6E8A-4147-A177-3AD203B41FA5}">
                      <a16:colId xmlns:a16="http://schemas.microsoft.com/office/drawing/2014/main" val="415864803"/>
                    </a:ext>
                  </a:extLst>
                </a:gridCol>
                <a:gridCol w="1293507">
                  <a:extLst>
                    <a:ext uri="{9D8B030D-6E8A-4147-A177-3AD203B41FA5}">
                      <a16:colId xmlns:a16="http://schemas.microsoft.com/office/drawing/2014/main" val="2312584444"/>
                    </a:ext>
                  </a:extLst>
                </a:gridCol>
                <a:gridCol w="1293507">
                  <a:extLst>
                    <a:ext uri="{9D8B030D-6E8A-4147-A177-3AD203B41FA5}">
                      <a16:colId xmlns:a16="http://schemas.microsoft.com/office/drawing/2014/main" val="18145864"/>
                    </a:ext>
                  </a:extLst>
                </a:gridCol>
                <a:gridCol w="1293507">
                  <a:extLst>
                    <a:ext uri="{9D8B030D-6E8A-4147-A177-3AD203B41FA5}">
                      <a16:colId xmlns:a16="http://schemas.microsoft.com/office/drawing/2014/main" val="4154945041"/>
                    </a:ext>
                  </a:extLst>
                </a:gridCol>
                <a:gridCol w="1293507">
                  <a:extLst>
                    <a:ext uri="{9D8B030D-6E8A-4147-A177-3AD203B41FA5}">
                      <a16:colId xmlns:a16="http://schemas.microsoft.com/office/drawing/2014/main" val="1025105684"/>
                    </a:ext>
                  </a:extLst>
                </a:gridCol>
                <a:gridCol w="1293507">
                  <a:extLst>
                    <a:ext uri="{9D8B030D-6E8A-4147-A177-3AD203B41FA5}">
                      <a16:colId xmlns:a16="http://schemas.microsoft.com/office/drawing/2014/main" val="1939968154"/>
                    </a:ext>
                  </a:extLst>
                </a:gridCol>
                <a:gridCol w="1293507">
                  <a:extLst>
                    <a:ext uri="{9D8B030D-6E8A-4147-A177-3AD203B41FA5}">
                      <a16:colId xmlns:a16="http://schemas.microsoft.com/office/drawing/2014/main" val="3012417241"/>
                    </a:ext>
                  </a:extLst>
                </a:gridCol>
              </a:tblGrid>
              <a:tr h="719832">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One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Two</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Three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Four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Five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Six</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Seven</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Research</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Interviews</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Wireframe</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Provide Imagery</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6485923"/>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System Design</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8723138"/>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Systems Analysis + Requirements</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9710233"/>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Task 7</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412722"/>
                  </a:ext>
                </a:extLst>
              </a:tr>
            </a:tbl>
          </a:graphicData>
        </a:graphic>
      </p:graphicFrame>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pSp>
        <p:nvGrpSpPr>
          <p:cNvPr id="46" name="Group 45">
            <a:extLst>
              <a:ext uri="{FF2B5EF4-FFF2-40B4-BE49-F238E27FC236}">
                <a16:creationId xmlns:a16="http://schemas.microsoft.com/office/drawing/2014/main" id="{EF868821-CD79-35CE-5B4B-9F82136334E1}"/>
              </a:ext>
            </a:extLst>
          </p:cNvPr>
          <p:cNvGrpSpPr/>
          <p:nvPr/>
        </p:nvGrpSpPr>
        <p:grpSpPr>
          <a:xfrm>
            <a:off x="2843974" y="1366323"/>
            <a:ext cx="1097280" cy="274320"/>
            <a:chOff x="2843974" y="1366323"/>
            <a:chExt cx="1097280" cy="274320"/>
          </a:xfrm>
        </p:grpSpPr>
        <p:pic>
          <p:nvPicPr>
            <p:cNvPr id="48" name="Picture 47" descr="Icon&#10;&#10;Description automatically generated">
              <a:extLst>
                <a:ext uri="{FF2B5EF4-FFF2-40B4-BE49-F238E27FC236}">
                  <a16:creationId xmlns:a16="http://schemas.microsoft.com/office/drawing/2014/main" id="{3D742F7F-F546-D26F-FF73-06EEC3D73FF8}"/>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49" name="Picture 48" descr="A picture containing text, sign, outdoor, clipart&#10;&#10;Description automatically generated">
              <a:extLst>
                <a:ext uri="{FF2B5EF4-FFF2-40B4-BE49-F238E27FC236}">
                  <a16:creationId xmlns:a16="http://schemas.microsoft.com/office/drawing/2014/main" id="{40F7AD8C-FFEB-6D02-59C5-9F3282B266A4}"/>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5" name="Picture 54" descr="Icon&#10;&#10;Description automatically generated">
              <a:extLst>
                <a:ext uri="{FF2B5EF4-FFF2-40B4-BE49-F238E27FC236}">
                  <a16:creationId xmlns:a16="http://schemas.microsoft.com/office/drawing/2014/main" id="{499EE88D-12F2-E910-9FDE-93600316F0B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9" name="Picture 58" descr="Icon&#10;&#10;Description automatically generated">
              <a:extLst>
                <a:ext uri="{FF2B5EF4-FFF2-40B4-BE49-F238E27FC236}">
                  <a16:creationId xmlns:a16="http://schemas.microsoft.com/office/drawing/2014/main" id="{A65948C8-249F-3742-738D-EA7E400791FE}"/>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47" name="Group 46">
            <a:extLst>
              <a:ext uri="{FF2B5EF4-FFF2-40B4-BE49-F238E27FC236}">
                <a16:creationId xmlns:a16="http://schemas.microsoft.com/office/drawing/2014/main" id="{A9C045C6-2AF6-209C-7D42-F0D34C4B7E0C}"/>
              </a:ext>
            </a:extLst>
          </p:cNvPr>
          <p:cNvGrpSpPr/>
          <p:nvPr/>
        </p:nvGrpSpPr>
        <p:grpSpPr>
          <a:xfrm>
            <a:off x="2843974" y="2047104"/>
            <a:ext cx="1097280" cy="274320"/>
            <a:chOff x="2843974" y="2047104"/>
            <a:chExt cx="1097280" cy="274320"/>
          </a:xfrm>
        </p:grpSpPr>
        <p:pic>
          <p:nvPicPr>
            <p:cNvPr id="69" name="Picture 68" descr="Icon&#10;&#10;Description automatically generated">
              <a:extLst>
                <a:ext uri="{FF2B5EF4-FFF2-40B4-BE49-F238E27FC236}">
                  <a16:creationId xmlns:a16="http://schemas.microsoft.com/office/drawing/2014/main" id="{39D0BADA-3108-120E-2A93-4723CD21B144}"/>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0" name="Picture 69" descr="A picture containing text, sign, outdoor, clipart&#10;&#10;Description automatically generated">
              <a:extLst>
                <a:ext uri="{FF2B5EF4-FFF2-40B4-BE49-F238E27FC236}">
                  <a16:creationId xmlns:a16="http://schemas.microsoft.com/office/drawing/2014/main" id="{EC1DBB11-4B10-6DF8-9CE0-84F1E67F4B57}"/>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1" name="Picture 70" descr="Icon&#10;&#10;Description automatically generated">
              <a:extLst>
                <a:ext uri="{FF2B5EF4-FFF2-40B4-BE49-F238E27FC236}">
                  <a16:creationId xmlns:a16="http://schemas.microsoft.com/office/drawing/2014/main" id="{58F87FF5-16CC-CE9D-7E0F-047280E2E25C}"/>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2" name="Picture 71" descr="Icon&#10;&#10;Description automatically generated">
              <a:extLst>
                <a:ext uri="{FF2B5EF4-FFF2-40B4-BE49-F238E27FC236}">
                  <a16:creationId xmlns:a16="http://schemas.microsoft.com/office/drawing/2014/main" id="{912E65FE-40BF-D0C3-1AD4-FE001FE18320}"/>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0" name="Group 49">
            <a:extLst>
              <a:ext uri="{FF2B5EF4-FFF2-40B4-BE49-F238E27FC236}">
                <a16:creationId xmlns:a16="http://schemas.microsoft.com/office/drawing/2014/main" id="{C0540DBF-479D-12EE-8D68-77A07BFA8224}"/>
              </a:ext>
            </a:extLst>
          </p:cNvPr>
          <p:cNvGrpSpPr/>
          <p:nvPr/>
        </p:nvGrpSpPr>
        <p:grpSpPr>
          <a:xfrm>
            <a:off x="2843974" y="2727885"/>
            <a:ext cx="1097280" cy="274320"/>
            <a:chOff x="2843974" y="2727885"/>
            <a:chExt cx="1097280" cy="274320"/>
          </a:xfrm>
        </p:grpSpPr>
        <p:pic>
          <p:nvPicPr>
            <p:cNvPr id="77" name="Picture 76" descr="Icon&#10;&#10;Description automatically generated">
              <a:extLst>
                <a:ext uri="{FF2B5EF4-FFF2-40B4-BE49-F238E27FC236}">
                  <a16:creationId xmlns:a16="http://schemas.microsoft.com/office/drawing/2014/main" id="{C399C197-56FB-4C47-79AA-8B61C73C6B8A}"/>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8" name="Picture 77" descr="A picture containing text, sign, outdoor, clipart&#10;&#10;Description automatically generated">
              <a:extLst>
                <a:ext uri="{FF2B5EF4-FFF2-40B4-BE49-F238E27FC236}">
                  <a16:creationId xmlns:a16="http://schemas.microsoft.com/office/drawing/2014/main" id="{81BDED79-F968-1BBC-68F5-9F7A257B0F22}"/>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9" name="Picture 78" descr="Icon&#10;&#10;Description automatically generated">
              <a:extLst>
                <a:ext uri="{FF2B5EF4-FFF2-40B4-BE49-F238E27FC236}">
                  <a16:creationId xmlns:a16="http://schemas.microsoft.com/office/drawing/2014/main" id="{6EDBDD83-E4D3-5B6C-F4CC-8ADCB1905294}"/>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80" name="Picture 79" descr="Icon&#10;&#10;Description automatically generated">
              <a:extLst>
                <a:ext uri="{FF2B5EF4-FFF2-40B4-BE49-F238E27FC236}">
                  <a16:creationId xmlns:a16="http://schemas.microsoft.com/office/drawing/2014/main" id="{6FF4AE1E-A9C2-6016-6178-758A5303E229}"/>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1" name="Group 50">
            <a:extLst>
              <a:ext uri="{FF2B5EF4-FFF2-40B4-BE49-F238E27FC236}">
                <a16:creationId xmlns:a16="http://schemas.microsoft.com/office/drawing/2014/main" id="{4917671F-619A-75A9-D79B-C963C1F469D1}"/>
              </a:ext>
            </a:extLst>
          </p:cNvPr>
          <p:cNvGrpSpPr/>
          <p:nvPr/>
        </p:nvGrpSpPr>
        <p:grpSpPr>
          <a:xfrm>
            <a:off x="2843974" y="3408666"/>
            <a:ext cx="1097280" cy="274382"/>
            <a:chOff x="2843974" y="3408666"/>
            <a:chExt cx="1097280" cy="274382"/>
          </a:xfrm>
        </p:grpSpPr>
        <p:pic>
          <p:nvPicPr>
            <p:cNvPr id="85" name="Picture 84" descr="Icon&#10;&#10;Description automatically generated">
              <a:extLst>
                <a:ext uri="{FF2B5EF4-FFF2-40B4-BE49-F238E27FC236}">
                  <a16:creationId xmlns:a16="http://schemas.microsoft.com/office/drawing/2014/main" id="{134D032E-ABC1-FD71-4D4A-01D7638CC670}"/>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86" name="Picture 85" descr="A picture containing text, sign, outdoor, clipart&#10;&#10;Description automatically generated">
              <a:extLst>
                <a:ext uri="{FF2B5EF4-FFF2-40B4-BE49-F238E27FC236}">
                  <a16:creationId xmlns:a16="http://schemas.microsoft.com/office/drawing/2014/main" id="{F9F0ED16-CADA-9A82-7113-CE45C3029925}"/>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87" name="Picture 86" descr="Icon&#10;&#10;Description automatically generated">
              <a:extLst>
                <a:ext uri="{FF2B5EF4-FFF2-40B4-BE49-F238E27FC236}">
                  <a16:creationId xmlns:a16="http://schemas.microsoft.com/office/drawing/2014/main" id="{6DEF944B-555E-3A39-9B51-55170D62CA68}"/>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88" name="Picture 87" descr="Icon&#10;&#10;Description automatically generated">
              <a:extLst>
                <a:ext uri="{FF2B5EF4-FFF2-40B4-BE49-F238E27FC236}">
                  <a16:creationId xmlns:a16="http://schemas.microsoft.com/office/drawing/2014/main" id="{4A05A7DF-4F50-5433-C6BD-D89C79F8102D}"/>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52" name="Group 51">
            <a:extLst>
              <a:ext uri="{FF2B5EF4-FFF2-40B4-BE49-F238E27FC236}">
                <a16:creationId xmlns:a16="http://schemas.microsoft.com/office/drawing/2014/main" id="{708210BA-CE89-6581-69F4-D1F9F706145C}"/>
              </a:ext>
            </a:extLst>
          </p:cNvPr>
          <p:cNvGrpSpPr/>
          <p:nvPr/>
        </p:nvGrpSpPr>
        <p:grpSpPr>
          <a:xfrm>
            <a:off x="2843974" y="4089447"/>
            <a:ext cx="1097280" cy="274320"/>
            <a:chOff x="2843974" y="4089447"/>
            <a:chExt cx="1097280" cy="274320"/>
          </a:xfrm>
        </p:grpSpPr>
        <p:pic>
          <p:nvPicPr>
            <p:cNvPr id="93" name="Picture 92" descr="Icon&#10;&#10;Description automatically generated">
              <a:extLst>
                <a:ext uri="{FF2B5EF4-FFF2-40B4-BE49-F238E27FC236}">
                  <a16:creationId xmlns:a16="http://schemas.microsoft.com/office/drawing/2014/main" id="{B543FE4D-BD1A-83A9-A5E4-8CD3B089D8B4}"/>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94" name="Picture 93" descr="A picture containing text, sign, outdoor, clipart&#10;&#10;Description automatically generated">
              <a:extLst>
                <a:ext uri="{FF2B5EF4-FFF2-40B4-BE49-F238E27FC236}">
                  <a16:creationId xmlns:a16="http://schemas.microsoft.com/office/drawing/2014/main" id="{01852211-C2C6-87C1-2104-34BA5062EB6C}"/>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95" name="Picture 94" descr="Icon&#10;&#10;Description automatically generated">
              <a:extLst>
                <a:ext uri="{FF2B5EF4-FFF2-40B4-BE49-F238E27FC236}">
                  <a16:creationId xmlns:a16="http://schemas.microsoft.com/office/drawing/2014/main" id="{78B14CE2-48A2-3EAD-33B8-96AEBDF4A248}"/>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96" name="Picture 95" descr="Icon&#10;&#10;Description automatically generated">
              <a:extLst>
                <a:ext uri="{FF2B5EF4-FFF2-40B4-BE49-F238E27FC236}">
                  <a16:creationId xmlns:a16="http://schemas.microsoft.com/office/drawing/2014/main" id="{52510ED2-3AE5-65D2-6534-14B9C6704FF3}"/>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53" name="Group 52">
            <a:extLst>
              <a:ext uri="{FF2B5EF4-FFF2-40B4-BE49-F238E27FC236}">
                <a16:creationId xmlns:a16="http://schemas.microsoft.com/office/drawing/2014/main" id="{B908A764-3595-FBED-41A5-6EB62D61DC00}"/>
              </a:ext>
            </a:extLst>
          </p:cNvPr>
          <p:cNvGrpSpPr/>
          <p:nvPr/>
        </p:nvGrpSpPr>
        <p:grpSpPr>
          <a:xfrm>
            <a:off x="2843974" y="4770228"/>
            <a:ext cx="1097280" cy="274320"/>
            <a:chOff x="2843974" y="4770228"/>
            <a:chExt cx="1097280" cy="274320"/>
          </a:xfrm>
        </p:grpSpPr>
        <p:pic>
          <p:nvPicPr>
            <p:cNvPr id="101" name="Picture 100" descr="Icon&#10;&#10;Description automatically generated">
              <a:extLst>
                <a:ext uri="{FF2B5EF4-FFF2-40B4-BE49-F238E27FC236}">
                  <a16:creationId xmlns:a16="http://schemas.microsoft.com/office/drawing/2014/main" id="{04AF4784-8510-AD13-40BC-ACCB7108FC1E}"/>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102" name="Picture 101" descr="A picture containing text, sign, outdoor, clipart&#10;&#10;Description automatically generated">
              <a:extLst>
                <a:ext uri="{FF2B5EF4-FFF2-40B4-BE49-F238E27FC236}">
                  <a16:creationId xmlns:a16="http://schemas.microsoft.com/office/drawing/2014/main" id="{4CCC79EA-C8D3-EEDA-C042-1BBF95260185}"/>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103" name="Picture 102" descr="Icon&#10;&#10;Description automatically generated">
              <a:extLst>
                <a:ext uri="{FF2B5EF4-FFF2-40B4-BE49-F238E27FC236}">
                  <a16:creationId xmlns:a16="http://schemas.microsoft.com/office/drawing/2014/main" id="{B47693AD-575D-49B2-4CEF-8D6D36279E9A}"/>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104" name="Picture 103" descr="Icon&#10;&#10;Description automatically generated">
              <a:extLst>
                <a:ext uri="{FF2B5EF4-FFF2-40B4-BE49-F238E27FC236}">
                  <a16:creationId xmlns:a16="http://schemas.microsoft.com/office/drawing/2014/main" id="{466CFFB3-1798-F804-D4A8-042DC585826D}"/>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54" name="Group 53">
            <a:extLst>
              <a:ext uri="{FF2B5EF4-FFF2-40B4-BE49-F238E27FC236}">
                <a16:creationId xmlns:a16="http://schemas.microsoft.com/office/drawing/2014/main" id="{0F7EA4C1-3D2C-5349-9155-4D793EB3C235}"/>
              </a:ext>
            </a:extLst>
          </p:cNvPr>
          <p:cNvGrpSpPr/>
          <p:nvPr/>
        </p:nvGrpSpPr>
        <p:grpSpPr>
          <a:xfrm>
            <a:off x="2843974" y="5451009"/>
            <a:ext cx="1097280" cy="274320"/>
            <a:chOff x="2843974" y="5451009"/>
            <a:chExt cx="1097280" cy="274320"/>
          </a:xfrm>
        </p:grpSpPr>
        <p:pic>
          <p:nvPicPr>
            <p:cNvPr id="109" name="Picture 108" descr="Icon&#10;&#10;Description automatically generated">
              <a:extLst>
                <a:ext uri="{FF2B5EF4-FFF2-40B4-BE49-F238E27FC236}">
                  <a16:creationId xmlns:a16="http://schemas.microsoft.com/office/drawing/2014/main" id="{3477B9CD-2F0B-FEE5-C784-CD60D1791D21}"/>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110" name="Picture 109" descr="A picture containing text, sign, outdoor, clipart&#10;&#10;Description automatically generated">
              <a:extLst>
                <a:ext uri="{FF2B5EF4-FFF2-40B4-BE49-F238E27FC236}">
                  <a16:creationId xmlns:a16="http://schemas.microsoft.com/office/drawing/2014/main" id="{73D92BB9-734C-562E-56E1-D9F232CA2E12}"/>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111" name="Picture 110" descr="Icon&#10;&#10;Description automatically generated">
              <a:extLst>
                <a:ext uri="{FF2B5EF4-FFF2-40B4-BE49-F238E27FC236}">
                  <a16:creationId xmlns:a16="http://schemas.microsoft.com/office/drawing/2014/main" id="{0B23742A-62DB-F6D0-AFA3-48EFEF05E6D1}"/>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112" name="Picture 111" descr="Icon&#10;&#10;Description automatically generated">
              <a:extLst>
                <a:ext uri="{FF2B5EF4-FFF2-40B4-BE49-F238E27FC236}">
                  <a16:creationId xmlns:a16="http://schemas.microsoft.com/office/drawing/2014/main" id="{D387994B-7463-4409-49F4-1176F5FE5B11}"/>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35" name="Picture 34" descr="Icon&#10;&#10;Description automatically generated">
            <a:extLst>
              <a:ext uri="{FF2B5EF4-FFF2-40B4-BE49-F238E27FC236}">
                <a16:creationId xmlns:a16="http://schemas.microsoft.com/office/drawing/2014/main" id="{B4B498DF-E64E-7AB7-4113-DE06E06C1CFB}"/>
              </a:ext>
            </a:extLst>
          </p:cNvPr>
          <p:cNvPicPr>
            <a:picLocks noChangeAspect="1"/>
          </p:cNvPicPr>
          <p:nvPr/>
        </p:nvPicPr>
        <p:blipFill>
          <a:blip r:embed="rId15">
            <a:duotone>
              <a:schemeClr val="accent3">
                <a:shade val="45000"/>
                <a:satMod val="135000"/>
              </a:schemeClr>
              <a:prstClr val="white"/>
            </a:duotone>
          </a:blip>
          <a:stretch>
            <a:fillRect/>
          </a:stretch>
        </p:blipFill>
        <p:spPr>
          <a:xfrm>
            <a:off x="2853118" y="1371151"/>
            <a:ext cx="256032" cy="256032"/>
          </a:xfrm>
          <a:prstGeom prst="rect">
            <a:avLst/>
          </a:prstGeom>
        </p:spPr>
      </p:pic>
      <p:pic>
        <p:nvPicPr>
          <p:cNvPr id="37" name="Picture 36" descr="Icon&#10;&#10;Description automatically generated">
            <a:extLst>
              <a:ext uri="{FF2B5EF4-FFF2-40B4-BE49-F238E27FC236}">
                <a16:creationId xmlns:a16="http://schemas.microsoft.com/office/drawing/2014/main" id="{25B00086-95F5-2B68-DFD6-19B0BD46F79E}"/>
              </a:ext>
            </a:extLst>
          </p:cNvPr>
          <p:cNvPicPr>
            <a:picLocks noChangeAspect="1"/>
          </p:cNvPicPr>
          <p:nvPr/>
        </p:nvPicPr>
        <p:blipFill>
          <a:blip r:embed="rId16">
            <a:duotone>
              <a:schemeClr val="accent3">
                <a:shade val="45000"/>
                <a:satMod val="135000"/>
              </a:schemeClr>
              <a:prstClr val="white"/>
            </a:duotone>
          </a:blip>
          <a:stretch>
            <a:fillRect/>
          </a:stretch>
        </p:blipFill>
        <p:spPr>
          <a:xfrm>
            <a:off x="3127760" y="1371151"/>
            <a:ext cx="256032" cy="256032"/>
          </a:xfrm>
          <a:prstGeom prst="rect">
            <a:avLst/>
          </a:prstGeom>
        </p:spPr>
      </p:pic>
      <p:pic>
        <p:nvPicPr>
          <p:cNvPr id="39" name="Picture 38" descr="Icon&#10;&#10;Description automatically generated">
            <a:extLst>
              <a:ext uri="{FF2B5EF4-FFF2-40B4-BE49-F238E27FC236}">
                <a16:creationId xmlns:a16="http://schemas.microsoft.com/office/drawing/2014/main" id="{0A55AC62-E561-0215-68BF-9EA490099580}"/>
              </a:ext>
            </a:extLst>
          </p:cNvPr>
          <p:cNvPicPr>
            <a:picLocks noChangeAspect="1"/>
          </p:cNvPicPr>
          <p:nvPr/>
        </p:nvPicPr>
        <p:blipFill>
          <a:blip r:embed="rId17">
            <a:duotone>
              <a:schemeClr val="accent3">
                <a:shade val="45000"/>
                <a:satMod val="135000"/>
              </a:schemeClr>
              <a:prstClr val="white"/>
            </a:duotone>
          </a:blip>
          <a:stretch>
            <a:fillRect/>
          </a:stretch>
        </p:blipFill>
        <p:spPr>
          <a:xfrm>
            <a:off x="3402402" y="1371151"/>
            <a:ext cx="256032" cy="256032"/>
          </a:xfrm>
          <a:prstGeom prst="rect">
            <a:avLst/>
          </a:prstGeom>
        </p:spPr>
      </p:pic>
      <p:pic>
        <p:nvPicPr>
          <p:cNvPr id="41" name="Picture 40" descr="Icon&#10;&#10;Description automatically generated">
            <a:extLst>
              <a:ext uri="{FF2B5EF4-FFF2-40B4-BE49-F238E27FC236}">
                <a16:creationId xmlns:a16="http://schemas.microsoft.com/office/drawing/2014/main" id="{48BE1078-2F29-3B43-95B8-90B960F22E5A}"/>
              </a:ext>
            </a:extLst>
          </p:cNvPr>
          <p:cNvPicPr>
            <a:picLocks noChangeAspect="1"/>
          </p:cNvPicPr>
          <p:nvPr/>
        </p:nvPicPr>
        <p:blipFill>
          <a:blip r:embed="rId18">
            <a:duotone>
              <a:schemeClr val="accent3">
                <a:shade val="45000"/>
                <a:satMod val="135000"/>
              </a:schemeClr>
              <a:prstClr val="white"/>
            </a:duotone>
          </a:blip>
          <a:stretch>
            <a:fillRect/>
          </a:stretch>
        </p:blipFill>
        <p:spPr>
          <a:xfrm>
            <a:off x="3677043" y="1371151"/>
            <a:ext cx="256032" cy="256032"/>
          </a:xfrm>
          <a:prstGeom prst="rect">
            <a:avLst/>
          </a:prstGeom>
        </p:spPr>
      </p:pic>
      <p:pic>
        <p:nvPicPr>
          <p:cNvPr id="497" name="Picture 496" descr="Icon&#10;&#10;Description automatically generated">
            <a:extLst>
              <a:ext uri="{FF2B5EF4-FFF2-40B4-BE49-F238E27FC236}">
                <a16:creationId xmlns:a16="http://schemas.microsoft.com/office/drawing/2014/main" id="{59C5D94D-3C68-1FA5-7E39-FBFDC6C52457}"/>
              </a:ext>
            </a:extLst>
          </p:cNvPr>
          <p:cNvPicPr>
            <a:picLocks noChangeAspect="1"/>
          </p:cNvPicPr>
          <p:nvPr/>
        </p:nvPicPr>
        <p:blipFill>
          <a:blip r:embed="rId15">
            <a:duotone>
              <a:schemeClr val="accent3">
                <a:shade val="45000"/>
                <a:satMod val="135000"/>
              </a:schemeClr>
              <a:prstClr val="white"/>
            </a:duotone>
          </a:blip>
          <a:stretch>
            <a:fillRect/>
          </a:stretch>
        </p:blipFill>
        <p:spPr>
          <a:xfrm>
            <a:off x="2849429" y="2060242"/>
            <a:ext cx="256032" cy="256032"/>
          </a:xfrm>
          <a:prstGeom prst="rect">
            <a:avLst/>
          </a:prstGeom>
        </p:spPr>
      </p:pic>
      <p:pic>
        <p:nvPicPr>
          <p:cNvPr id="498" name="Picture 497" descr="Icon&#10;&#10;Description automatically generated">
            <a:extLst>
              <a:ext uri="{FF2B5EF4-FFF2-40B4-BE49-F238E27FC236}">
                <a16:creationId xmlns:a16="http://schemas.microsoft.com/office/drawing/2014/main" id="{53A8E9B7-C02D-90A4-AB68-48B72FC8FD54}"/>
              </a:ext>
            </a:extLst>
          </p:cNvPr>
          <p:cNvPicPr>
            <a:picLocks noChangeAspect="1"/>
          </p:cNvPicPr>
          <p:nvPr/>
        </p:nvPicPr>
        <p:blipFill>
          <a:blip r:embed="rId16">
            <a:duotone>
              <a:schemeClr val="accent3">
                <a:shade val="45000"/>
                <a:satMod val="135000"/>
              </a:schemeClr>
              <a:prstClr val="white"/>
            </a:duotone>
          </a:blip>
          <a:stretch>
            <a:fillRect/>
          </a:stretch>
        </p:blipFill>
        <p:spPr>
          <a:xfrm>
            <a:off x="3124071" y="2060242"/>
            <a:ext cx="256032" cy="256032"/>
          </a:xfrm>
          <a:prstGeom prst="rect">
            <a:avLst/>
          </a:prstGeom>
        </p:spPr>
      </p:pic>
      <p:pic>
        <p:nvPicPr>
          <p:cNvPr id="499" name="Picture 498" descr="Icon&#10;&#10;Description automatically generated">
            <a:extLst>
              <a:ext uri="{FF2B5EF4-FFF2-40B4-BE49-F238E27FC236}">
                <a16:creationId xmlns:a16="http://schemas.microsoft.com/office/drawing/2014/main" id="{887DD6BF-BDA4-0E63-2C66-38CE32BA5B2F}"/>
              </a:ext>
            </a:extLst>
          </p:cNvPr>
          <p:cNvPicPr>
            <a:picLocks noChangeAspect="1"/>
          </p:cNvPicPr>
          <p:nvPr/>
        </p:nvPicPr>
        <p:blipFill>
          <a:blip r:embed="rId17">
            <a:duotone>
              <a:schemeClr val="accent3">
                <a:shade val="45000"/>
                <a:satMod val="135000"/>
              </a:schemeClr>
              <a:prstClr val="white"/>
            </a:duotone>
          </a:blip>
          <a:stretch>
            <a:fillRect/>
          </a:stretch>
        </p:blipFill>
        <p:spPr>
          <a:xfrm>
            <a:off x="3398713" y="2060242"/>
            <a:ext cx="256032" cy="256032"/>
          </a:xfrm>
          <a:prstGeom prst="rect">
            <a:avLst/>
          </a:prstGeom>
        </p:spPr>
      </p:pic>
      <p:pic>
        <p:nvPicPr>
          <p:cNvPr id="500" name="Picture 499" descr="Icon&#10;&#10;Description automatically generated">
            <a:extLst>
              <a:ext uri="{FF2B5EF4-FFF2-40B4-BE49-F238E27FC236}">
                <a16:creationId xmlns:a16="http://schemas.microsoft.com/office/drawing/2014/main" id="{51F7C6DF-C831-0F2E-B7B6-BA99206048AC}"/>
              </a:ext>
            </a:extLst>
          </p:cNvPr>
          <p:cNvPicPr>
            <a:picLocks noChangeAspect="1"/>
          </p:cNvPicPr>
          <p:nvPr/>
        </p:nvPicPr>
        <p:blipFill>
          <a:blip r:embed="rId18">
            <a:duotone>
              <a:schemeClr val="accent3">
                <a:shade val="45000"/>
                <a:satMod val="135000"/>
              </a:schemeClr>
              <a:prstClr val="white"/>
            </a:duotone>
          </a:blip>
          <a:stretch>
            <a:fillRect/>
          </a:stretch>
        </p:blipFill>
        <p:spPr>
          <a:xfrm>
            <a:off x="3673354" y="2060242"/>
            <a:ext cx="256032" cy="256032"/>
          </a:xfrm>
          <a:prstGeom prst="rect">
            <a:avLst/>
          </a:prstGeom>
        </p:spPr>
      </p:pic>
      <p:pic>
        <p:nvPicPr>
          <p:cNvPr id="501" name="Picture 500" descr="Icon&#10;&#10;Description automatically generated">
            <a:extLst>
              <a:ext uri="{FF2B5EF4-FFF2-40B4-BE49-F238E27FC236}">
                <a16:creationId xmlns:a16="http://schemas.microsoft.com/office/drawing/2014/main" id="{B752FB3A-168B-7EE5-901F-D877292C5DFC}"/>
              </a:ext>
            </a:extLst>
          </p:cNvPr>
          <p:cNvPicPr>
            <a:picLocks noChangeAspect="1"/>
          </p:cNvPicPr>
          <p:nvPr/>
        </p:nvPicPr>
        <p:blipFill>
          <a:blip r:embed="rId15">
            <a:duotone>
              <a:schemeClr val="accent3">
                <a:shade val="45000"/>
                <a:satMod val="135000"/>
              </a:schemeClr>
              <a:prstClr val="white"/>
            </a:duotone>
          </a:blip>
          <a:stretch>
            <a:fillRect/>
          </a:stretch>
        </p:blipFill>
        <p:spPr>
          <a:xfrm>
            <a:off x="2848620" y="2741576"/>
            <a:ext cx="256032" cy="256032"/>
          </a:xfrm>
          <a:prstGeom prst="rect">
            <a:avLst/>
          </a:prstGeom>
        </p:spPr>
      </p:pic>
      <p:pic>
        <p:nvPicPr>
          <p:cNvPr id="502" name="Picture 501" descr="Icon&#10;&#10;Description automatically generated">
            <a:extLst>
              <a:ext uri="{FF2B5EF4-FFF2-40B4-BE49-F238E27FC236}">
                <a16:creationId xmlns:a16="http://schemas.microsoft.com/office/drawing/2014/main" id="{7AB5D64D-73E9-CBE8-E1A3-1C0A0E2A5B4A}"/>
              </a:ext>
            </a:extLst>
          </p:cNvPr>
          <p:cNvPicPr>
            <a:picLocks noChangeAspect="1"/>
          </p:cNvPicPr>
          <p:nvPr/>
        </p:nvPicPr>
        <p:blipFill>
          <a:blip r:embed="rId16">
            <a:duotone>
              <a:schemeClr val="accent3">
                <a:shade val="45000"/>
                <a:satMod val="135000"/>
              </a:schemeClr>
              <a:prstClr val="white"/>
            </a:duotone>
          </a:blip>
          <a:stretch>
            <a:fillRect/>
          </a:stretch>
        </p:blipFill>
        <p:spPr>
          <a:xfrm>
            <a:off x="3123262" y="2741576"/>
            <a:ext cx="256032" cy="256032"/>
          </a:xfrm>
          <a:prstGeom prst="rect">
            <a:avLst/>
          </a:prstGeom>
        </p:spPr>
      </p:pic>
      <p:pic>
        <p:nvPicPr>
          <p:cNvPr id="503" name="Picture 502" descr="Icon&#10;&#10;Description automatically generated">
            <a:extLst>
              <a:ext uri="{FF2B5EF4-FFF2-40B4-BE49-F238E27FC236}">
                <a16:creationId xmlns:a16="http://schemas.microsoft.com/office/drawing/2014/main" id="{6B313419-80B2-71CD-5B35-B335D28FF70C}"/>
              </a:ext>
            </a:extLst>
          </p:cNvPr>
          <p:cNvPicPr>
            <a:picLocks noChangeAspect="1"/>
          </p:cNvPicPr>
          <p:nvPr/>
        </p:nvPicPr>
        <p:blipFill>
          <a:blip r:embed="rId17">
            <a:duotone>
              <a:schemeClr val="accent3">
                <a:shade val="45000"/>
                <a:satMod val="135000"/>
              </a:schemeClr>
              <a:prstClr val="white"/>
            </a:duotone>
          </a:blip>
          <a:stretch>
            <a:fillRect/>
          </a:stretch>
        </p:blipFill>
        <p:spPr>
          <a:xfrm>
            <a:off x="3397904" y="2741576"/>
            <a:ext cx="256032" cy="256032"/>
          </a:xfrm>
          <a:prstGeom prst="rect">
            <a:avLst/>
          </a:prstGeom>
        </p:spPr>
      </p:pic>
      <p:pic>
        <p:nvPicPr>
          <p:cNvPr id="504" name="Picture 503" descr="Icon&#10;&#10;Description automatically generated">
            <a:extLst>
              <a:ext uri="{FF2B5EF4-FFF2-40B4-BE49-F238E27FC236}">
                <a16:creationId xmlns:a16="http://schemas.microsoft.com/office/drawing/2014/main" id="{EAA1084A-711B-030B-2CF8-ABCFEEEA232B}"/>
              </a:ext>
            </a:extLst>
          </p:cNvPr>
          <p:cNvPicPr>
            <a:picLocks noChangeAspect="1"/>
          </p:cNvPicPr>
          <p:nvPr/>
        </p:nvPicPr>
        <p:blipFill>
          <a:blip r:embed="rId18">
            <a:duotone>
              <a:schemeClr val="accent3">
                <a:shade val="45000"/>
                <a:satMod val="135000"/>
              </a:schemeClr>
              <a:prstClr val="white"/>
            </a:duotone>
          </a:blip>
          <a:stretch>
            <a:fillRect/>
          </a:stretch>
        </p:blipFill>
        <p:spPr>
          <a:xfrm>
            <a:off x="3672545" y="2741576"/>
            <a:ext cx="256032" cy="256032"/>
          </a:xfrm>
          <a:prstGeom prst="rect">
            <a:avLst/>
          </a:prstGeom>
        </p:spPr>
      </p:pic>
      <p:pic>
        <p:nvPicPr>
          <p:cNvPr id="505" name="Picture 504" descr="Icon&#10;&#10;Description automatically generated">
            <a:extLst>
              <a:ext uri="{FF2B5EF4-FFF2-40B4-BE49-F238E27FC236}">
                <a16:creationId xmlns:a16="http://schemas.microsoft.com/office/drawing/2014/main" id="{FB0A90CE-8EB2-B215-C559-8C2174150541}"/>
              </a:ext>
            </a:extLst>
          </p:cNvPr>
          <p:cNvPicPr>
            <a:picLocks noChangeAspect="1"/>
          </p:cNvPicPr>
          <p:nvPr/>
        </p:nvPicPr>
        <p:blipFill>
          <a:blip r:embed="rId15">
            <a:duotone>
              <a:schemeClr val="accent3">
                <a:shade val="45000"/>
                <a:satMod val="135000"/>
              </a:schemeClr>
              <a:prstClr val="white"/>
            </a:duotone>
          </a:blip>
          <a:stretch>
            <a:fillRect/>
          </a:stretch>
        </p:blipFill>
        <p:spPr>
          <a:xfrm>
            <a:off x="2849429" y="3420554"/>
            <a:ext cx="256032" cy="256032"/>
          </a:xfrm>
          <a:prstGeom prst="rect">
            <a:avLst/>
          </a:prstGeom>
        </p:spPr>
      </p:pic>
      <p:pic>
        <p:nvPicPr>
          <p:cNvPr id="506" name="Picture 505" descr="Icon&#10;&#10;Description automatically generated">
            <a:extLst>
              <a:ext uri="{FF2B5EF4-FFF2-40B4-BE49-F238E27FC236}">
                <a16:creationId xmlns:a16="http://schemas.microsoft.com/office/drawing/2014/main" id="{64691F86-223E-BEBF-4EEA-C9DC4B5929A2}"/>
              </a:ext>
            </a:extLst>
          </p:cNvPr>
          <p:cNvPicPr>
            <a:picLocks noChangeAspect="1"/>
          </p:cNvPicPr>
          <p:nvPr/>
        </p:nvPicPr>
        <p:blipFill>
          <a:blip r:embed="rId16">
            <a:duotone>
              <a:schemeClr val="accent3">
                <a:shade val="45000"/>
                <a:satMod val="135000"/>
              </a:schemeClr>
              <a:prstClr val="white"/>
            </a:duotone>
          </a:blip>
          <a:stretch>
            <a:fillRect/>
          </a:stretch>
        </p:blipFill>
        <p:spPr>
          <a:xfrm>
            <a:off x="3124071" y="3420554"/>
            <a:ext cx="256032" cy="256032"/>
          </a:xfrm>
          <a:prstGeom prst="rect">
            <a:avLst/>
          </a:prstGeom>
        </p:spPr>
      </p:pic>
      <p:pic>
        <p:nvPicPr>
          <p:cNvPr id="507" name="Picture 506" descr="Icon&#10;&#10;Description automatically generated">
            <a:extLst>
              <a:ext uri="{FF2B5EF4-FFF2-40B4-BE49-F238E27FC236}">
                <a16:creationId xmlns:a16="http://schemas.microsoft.com/office/drawing/2014/main" id="{D14F0378-BEC1-867C-F963-AC31BD40028F}"/>
              </a:ext>
            </a:extLst>
          </p:cNvPr>
          <p:cNvPicPr>
            <a:picLocks noChangeAspect="1"/>
          </p:cNvPicPr>
          <p:nvPr/>
        </p:nvPicPr>
        <p:blipFill>
          <a:blip r:embed="rId17">
            <a:duotone>
              <a:schemeClr val="accent3">
                <a:shade val="45000"/>
                <a:satMod val="135000"/>
              </a:schemeClr>
              <a:prstClr val="white"/>
            </a:duotone>
          </a:blip>
          <a:stretch>
            <a:fillRect/>
          </a:stretch>
        </p:blipFill>
        <p:spPr>
          <a:xfrm>
            <a:off x="3398713" y="3420554"/>
            <a:ext cx="256032" cy="256032"/>
          </a:xfrm>
          <a:prstGeom prst="rect">
            <a:avLst/>
          </a:prstGeom>
        </p:spPr>
      </p:pic>
      <p:pic>
        <p:nvPicPr>
          <p:cNvPr id="508" name="Picture 507" descr="Icon&#10;&#10;Description automatically generated">
            <a:extLst>
              <a:ext uri="{FF2B5EF4-FFF2-40B4-BE49-F238E27FC236}">
                <a16:creationId xmlns:a16="http://schemas.microsoft.com/office/drawing/2014/main" id="{E13C4207-D6D0-2A4A-569B-328B55AEBECE}"/>
              </a:ext>
            </a:extLst>
          </p:cNvPr>
          <p:cNvPicPr>
            <a:picLocks noChangeAspect="1"/>
          </p:cNvPicPr>
          <p:nvPr/>
        </p:nvPicPr>
        <p:blipFill>
          <a:blip r:embed="rId18">
            <a:duotone>
              <a:schemeClr val="accent3">
                <a:shade val="45000"/>
                <a:satMod val="135000"/>
              </a:schemeClr>
              <a:prstClr val="white"/>
            </a:duotone>
          </a:blip>
          <a:stretch>
            <a:fillRect/>
          </a:stretch>
        </p:blipFill>
        <p:spPr>
          <a:xfrm>
            <a:off x="3673354" y="3420554"/>
            <a:ext cx="256032" cy="256032"/>
          </a:xfrm>
          <a:prstGeom prst="rect">
            <a:avLst/>
          </a:prstGeom>
        </p:spPr>
      </p:pic>
      <p:pic>
        <p:nvPicPr>
          <p:cNvPr id="509" name="Picture 508" descr="Icon&#10;&#10;Description automatically generated">
            <a:extLst>
              <a:ext uri="{FF2B5EF4-FFF2-40B4-BE49-F238E27FC236}">
                <a16:creationId xmlns:a16="http://schemas.microsoft.com/office/drawing/2014/main" id="{F73E37A9-2C8B-6B56-343A-8D4CD430D30F}"/>
              </a:ext>
            </a:extLst>
          </p:cNvPr>
          <p:cNvPicPr>
            <a:picLocks noChangeAspect="1"/>
          </p:cNvPicPr>
          <p:nvPr/>
        </p:nvPicPr>
        <p:blipFill>
          <a:blip r:embed="rId15">
            <a:duotone>
              <a:schemeClr val="accent3">
                <a:shade val="45000"/>
                <a:satMod val="135000"/>
              </a:schemeClr>
              <a:prstClr val="white"/>
            </a:duotone>
          </a:blip>
          <a:stretch>
            <a:fillRect/>
          </a:stretch>
        </p:blipFill>
        <p:spPr>
          <a:xfrm>
            <a:off x="2861297" y="4096425"/>
            <a:ext cx="256032" cy="256032"/>
          </a:xfrm>
          <a:prstGeom prst="rect">
            <a:avLst/>
          </a:prstGeom>
        </p:spPr>
      </p:pic>
      <p:pic>
        <p:nvPicPr>
          <p:cNvPr id="510" name="Picture 509" descr="Icon&#10;&#10;Description automatically generated">
            <a:extLst>
              <a:ext uri="{FF2B5EF4-FFF2-40B4-BE49-F238E27FC236}">
                <a16:creationId xmlns:a16="http://schemas.microsoft.com/office/drawing/2014/main" id="{BBBE6A05-3F2E-476F-2FEC-5A87067AB808}"/>
              </a:ext>
            </a:extLst>
          </p:cNvPr>
          <p:cNvPicPr>
            <a:picLocks noChangeAspect="1"/>
          </p:cNvPicPr>
          <p:nvPr/>
        </p:nvPicPr>
        <p:blipFill>
          <a:blip r:embed="rId16">
            <a:duotone>
              <a:schemeClr val="accent3">
                <a:shade val="45000"/>
                <a:satMod val="135000"/>
              </a:schemeClr>
              <a:prstClr val="white"/>
            </a:duotone>
          </a:blip>
          <a:stretch>
            <a:fillRect/>
          </a:stretch>
        </p:blipFill>
        <p:spPr>
          <a:xfrm>
            <a:off x="3135939" y="4096425"/>
            <a:ext cx="256032" cy="256032"/>
          </a:xfrm>
          <a:prstGeom prst="rect">
            <a:avLst/>
          </a:prstGeom>
        </p:spPr>
      </p:pic>
      <p:pic>
        <p:nvPicPr>
          <p:cNvPr id="511" name="Picture 510" descr="Icon&#10;&#10;Description automatically generated">
            <a:extLst>
              <a:ext uri="{FF2B5EF4-FFF2-40B4-BE49-F238E27FC236}">
                <a16:creationId xmlns:a16="http://schemas.microsoft.com/office/drawing/2014/main" id="{44592373-ED6F-B430-9C4E-EB69FFA42A74}"/>
              </a:ext>
            </a:extLst>
          </p:cNvPr>
          <p:cNvPicPr>
            <a:picLocks noChangeAspect="1"/>
          </p:cNvPicPr>
          <p:nvPr/>
        </p:nvPicPr>
        <p:blipFill>
          <a:blip r:embed="rId17">
            <a:duotone>
              <a:schemeClr val="accent3">
                <a:shade val="45000"/>
                <a:satMod val="135000"/>
              </a:schemeClr>
              <a:prstClr val="white"/>
            </a:duotone>
          </a:blip>
          <a:stretch>
            <a:fillRect/>
          </a:stretch>
        </p:blipFill>
        <p:spPr>
          <a:xfrm>
            <a:off x="3410581" y="4096425"/>
            <a:ext cx="256032" cy="256032"/>
          </a:xfrm>
          <a:prstGeom prst="rect">
            <a:avLst/>
          </a:prstGeom>
        </p:spPr>
      </p:pic>
      <p:pic>
        <p:nvPicPr>
          <p:cNvPr id="512" name="Picture 511" descr="Icon&#10;&#10;Description automatically generated">
            <a:extLst>
              <a:ext uri="{FF2B5EF4-FFF2-40B4-BE49-F238E27FC236}">
                <a16:creationId xmlns:a16="http://schemas.microsoft.com/office/drawing/2014/main" id="{B7203F9B-B5AA-897B-CD8B-537D54EB5CA2}"/>
              </a:ext>
            </a:extLst>
          </p:cNvPr>
          <p:cNvPicPr>
            <a:picLocks noChangeAspect="1"/>
          </p:cNvPicPr>
          <p:nvPr/>
        </p:nvPicPr>
        <p:blipFill>
          <a:blip r:embed="rId18">
            <a:duotone>
              <a:schemeClr val="accent3">
                <a:shade val="45000"/>
                <a:satMod val="135000"/>
              </a:schemeClr>
              <a:prstClr val="white"/>
            </a:duotone>
          </a:blip>
          <a:stretch>
            <a:fillRect/>
          </a:stretch>
        </p:blipFill>
        <p:spPr>
          <a:xfrm>
            <a:off x="3685222" y="4096425"/>
            <a:ext cx="256032" cy="256032"/>
          </a:xfrm>
          <a:prstGeom prst="rect">
            <a:avLst/>
          </a:prstGeom>
        </p:spPr>
      </p:pic>
      <p:pic>
        <p:nvPicPr>
          <p:cNvPr id="513" name="Picture 512" descr="Icon&#10;&#10;Description automatically generated">
            <a:extLst>
              <a:ext uri="{FF2B5EF4-FFF2-40B4-BE49-F238E27FC236}">
                <a16:creationId xmlns:a16="http://schemas.microsoft.com/office/drawing/2014/main" id="{19C96419-7D9D-F9F8-F2EA-E87E8A7AE23A}"/>
              </a:ext>
            </a:extLst>
          </p:cNvPr>
          <p:cNvPicPr>
            <a:picLocks noChangeAspect="1"/>
          </p:cNvPicPr>
          <p:nvPr/>
        </p:nvPicPr>
        <p:blipFill>
          <a:blip r:embed="rId15">
            <a:duotone>
              <a:schemeClr val="accent3">
                <a:shade val="45000"/>
                <a:satMod val="135000"/>
              </a:schemeClr>
              <a:prstClr val="white"/>
            </a:duotone>
          </a:blip>
          <a:stretch>
            <a:fillRect/>
          </a:stretch>
        </p:blipFill>
        <p:spPr>
          <a:xfrm>
            <a:off x="2856407" y="4783626"/>
            <a:ext cx="256032" cy="256032"/>
          </a:xfrm>
          <a:prstGeom prst="rect">
            <a:avLst/>
          </a:prstGeom>
        </p:spPr>
      </p:pic>
      <p:pic>
        <p:nvPicPr>
          <p:cNvPr id="514" name="Picture 513" descr="Icon&#10;&#10;Description automatically generated">
            <a:extLst>
              <a:ext uri="{FF2B5EF4-FFF2-40B4-BE49-F238E27FC236}">
                <a16:creationId xmlns:a16="http://schemas.microsoft.com/office/drawing/2014/main" id="{7F2A0041-B8C2-51C5-3CD4-7981B17F6A0B}"/>
              </a:ext>
            </a:extLst>
          </p:cNvPr>
          <p:cNvPicPr>
            <a:picLocks noChangeAspect="1"/>
          </p:cNvPicPr>
          <p:nvPr/>
        </p:nvPicPr>
        <p:blipFill>
          <a:blip r:embed="rId16">
            <a:duotone>
              <a:schemeClr val="accent3">
                <a:shade val="45000"/>
                <a:satMod val="135000"/>
              </a:schemeClr>
              <a:prstClr val="white"/>
            </a:duotone>
          </a:blip>
          <a:stretch>
            <a:fillRect/>
          </a:stretch>
        </p:blipFill>
        <p:spPr>
          <a:xfrm>
            <a:off x="3131049" y="4783626"/>
            <a:ext cx="256032" cy="256032"/>
          </a:xfrm>
          <a:prstGeom prst="rect">
            <a:avLst/>
          </a:prstGeom>
        </p:spPr>
      </p:pic>
      <p:pic>
        <p:nvPicPr>
          <p:cNvPr id="515" name="Picture 514" descr="Icon&#10;&#10;Description automatically generated">
            <a:extLst>
              <a:ext uri="{FF2B5EF4-FFF2-40B4-BE49-F238E27FC236}">
                <a16:creationId xmlns:a16="http://schemas.microsoft.com/office/drawing/2014/main" id="{E7546A0B-7702-E730-4FF9-2569A704EA20}"/>
              </a:ext>
            </a:extLst>
          </p:cNvPr>
          <p:cNvPicPr>
            <a:picLocks noChangeAspect="1"/>
          </p:cNvPicPr>
          <p:nvPr/>
        </p:nvPicPr>
        <p:blipFill>
          <a:blip r:embed="rId17">
            <a:duotone>
              <a:schemeClr val="accent3">
                <a:shade val="45000"/>
                <a:satMod val="135000"/>
              </a:schemeClr>
              <a:prstClr val="white"/>
            </a:duotone>
          </a:blip>
          <a:stretch>
            <a:fillRect/>
          </a:stretch>
        </p:blipFill>
        <p:spPr>
          <a:xfrm>
            <a:off x="3405691" y="4783626"/>
            <a:ext cx="256032" cy="256032"/>
          </a:xfrm>
          <a:prstGeom prst="rect">
            <a:avLst/>
          </a:prstGeom>
        </p:spPr>
      </p:pic>
      <p:pic>
        <p:nvPicPr>
          <p:cNvPr id="516" name="Picture 515" descr="Icon&#10;&#10;Description automatically generated">
            <a:extLst>
              <a:ext uri="{FF2B5EF4-FFF2-40B4-BE49-F238E27FC236}">
                <a16:creationId xmlns:a16="http://schemas.microsoft.com/office/drawing/2014/main" id="{684C9E58-0C47-EA76-D22C-C1F047C98598}"/>
              </a:ext>
            </a:extLst>
          </p:cNvPr>
          <p:cNvPicPr>
            <a:picLocks noChangeAspect="1"/>
          </p:cNvPicPr>
          <p:nvPr/>
        </p:nvPicPr>
        <p:blipFill>
          <a:blip r:embed="rId18">
            <a:duotone>
              <a:schemeClr val="accent3">
                <a:shade val="45000"/>
                <a:satMod val="135000"/>
              </a:schemeClr>
              <a:prstClr val="white"/>
            </a:duotone>
          </a:blip>
          <a:stretch>
            <a:fillRect/>
          </a:stretch>
        </p:blipFill>
        <p:spPr>
          <a:xfrm>
            <a:off x="3680332" y="4783626"/>
            <a:ext cx="256032" cy="256032"/>
          </a:xfrm>
          <a:prstGeom prst="rect">
            <a:avLst/>
          </a:prstGeom>
        </p:spPr>
      </p:pic>
      <p:pic>
        <p:nvPicPr>
          <p:cNvPr id="517" name="Picture 516" descr="Icon&#10;&#10;Description automatically generated">
            <a:extLst>
              <a:ext uri="{FF2B5EF4-FFF2-40B4-BE49-F238E27FC236}">
                <a16:creationId xmlns:a16="http://schemas.microsoft.com/office/drawing/2014/main" id="{86CF4676-31E7-28B4-6301-2F0A062E2E2B}"/>
              </a:ext>
            </a:extLst>
          </p:cNvPr>
          <p:cNvPicPr>
            <a:picLocks noChangeAspect="1"/>
          </p:cNvPicPr>
          <p:nvPr/>
        </p:nvPicPr>
        <p:blipFill>
          <a:blip r:embed="rId15">
            <a:duotone>
              <a:schemeClr val="accent3">
                <a:shade val="45000"/>
                <a:satMod val="135000"/>
              </a:schemeClr>
              <a:prstClr val="white"/>
            </a:duotone>
          </a:blip>
          <a:stretch>
            <a:fillRect/>
          </a:stretch>
        </p:blipFill>
        <p:spPr>
          <a:xfrm>
            <a:off x="2856407" y="5464960"/>
            <a:ext cx="256032" cy="256032"/>
          </a:xfrm>
          <a:prstGeom prst="rect">
            <a:avLst/>
          </a:prstGeom>
        </p:spPr>
      </p:pic>
      <p:pic>
        <p:nvPicPr>
          <p:cNvPr id="518" name="Picture 517" descr="Icon&#10;&#10;Description automatically generated">
            <a:extLst>
              <a:ext uri="{FF2B5EF4-FFF2-40B4-BE49-F238E27FC236}">
                <a16:creationId xmlns:a16="http://schemas.microsoft.com/office/drawing/2014/main" id="{F2049500-6265-3598-9951-DCAC2859ACE4}"/>
              </a:ext>
            </a:extLst>
          </p:cNvPr>
          <p:cNvPicPr>
            <a:picLocks noChangeAspect="1"/>
          </p:cNvPicPr>
          <p:nvPr/>
        </p:nvPicPr>
        <p:blipFill>
          <a:blip r:embed="rId16">
            <a:duotone>
              <a:schemeClr val="accent3">
                <a:shade val="45000"/>
                <a:satMod val="135000"/>
              </a:schemeClr>
              <a:prstClr val="white"/>
            </a:duotone>
          </a:blip>
          <a:stretch>
            <a:fillRect/>
          </a:stretch>
        </p:blipFill>
        <p:spPr>
          <a:xfrm>
            <a:off x="3131049" y="5464960"/>
            <a:ext cx="256032" cy="256032"/>
          </a:xfrm>
          <a:prstGeom prst="rect">
            <a:avLst/>
          </a:prstGeom>
        </p:spPr>
      </p:pic>
      <p:pic>
        <p:nvPicPr>
          <p:cNvPr id="519" name="Picture 518" descr="Icon&#10;&#10;Description automatically generated">
            <a:extLst>
              <a:ext uri="{FF2B5EF4-FFF2-40B4-BE49-F238E27FC236}">
                <a16:creationId xmlns:a16="http://schemas.microsoft.com/office/drawing/2014/main" id="{74B83D37-CDFA-7ABD-028F-7A3D51C63CEF}"/>
              </a:ext>
            </a:extLst>
          </p:cNvPr>
          <p:cNvPicPr>
            <a:picLocks noChangeAspect="1"/>
          </p:cNvPicPr>
          <p:nvPr/>
        </p:nvPicPr>
        <p:blipFill>
          <a:blip r:embed="rId17">
            <a:duotone>
              <a:schemeClr val="accent3">
                <a:shade val="45000"/>
                <a:satMod val="135000"/>
              </a:schemeClr>
              <a:prstClr val="white"/>
            </a:duotone>
          </a:blip>
          <a:stretch>
            <a:fillRect/>
          </a:stretch>
        </p:blipFill>
        <p:spPr>
          <a:xfrm>
            <a:off x="3405691" y="5464960"/>
            <a:ext cx="256032" cy="256032"/>
          </a:xfrm>
          <a:prstGeom prst="rect">
            <a:avLst/>
          </a:prstGeom>
        </p:spPr>
      </p:pic>
      <p:pic>
        <p:nvPicPr>
          <p:cNvPr id="520" name="Picture 519" descr="Icon&#10;&#10;Description automatically generated">
            <a:extLst>
              <a:ext uri="{FF2B5EF4-FFF2-40B4-BE49-F238E27FC236}">
                <a16:creationId xmlns:a16="http://schemas.microsoft.com/office/drawing/2014/main" id="{72E260FD-79C1-479F-0FF8-385BC37046FC}"/>
              </a:ext>
            </a:extLst>
          </p:cNvPr>
          <p:cNvPicPr>
            <a:picLocks noChangeAspect="1"/>
          </p:cNvPicPr>
          <p:nvPr/>
        </p:nvPicPr>
        <p:blipFill>
          <a:blip r:embed="rId18">
            <a:duotone>
              <a:schemeClr val="accent3">
                <a:shade val="45000"/>
                <a:satMod val="135000"/>
              </a:schemeClr>
              <a:prstClr val="white"/>
            </a:duotone>
          </a:blip>
          <a:stretch>
            <a:fillRect/>
          </a:stretch>
        </p:blipFill>
        <p:spPr>
          <a:xfrm>
            <a:off x="3680332" y="5464960"/>
            <a:ext cx="256032" cy="256032"/>
          </a:xfrm>
          <a:prstGeom prst="rect">
            <a:avLst/>
          </a:prstGeom>
        </p:spPr>
      </p:pic>
      <p:grpSp>
        <p:nvGrpSpPr>
          <p:cNvPr id="521" name="Group 520">
            <a:extLst>
              <a:ext uri="{FF2B5EF4-FFF2-40B4-BE49-F238E27FC236}">
                <a16:creationId xmlns:a16="http://schemas.microsoft.com/office/drawing/2014/main" id="{7CD50622-3FA5-4D1B-77E7-C868B4190A3C}"/>
              </a:ext>
            </a:extLst>
          </p:cNvPr>
          <p:cNvGrpSpPr/>
          <p:nvPr/>
        </p:nvGrpSpPr>
        <p:grpSpPr>
          <a:xfrm>
            <a:off x="4127251" y="1369513"/>
            <a:ext cx="1097280" cy="274320"/>
            <a:chOff x="2843974" y="1366323"/>
            <a:chExt cx="1097280" cy="274320"/>
          </a:xfrm>
        </p:grpSpPr>
        <p:pic>
          <p:nvPicPr>
            <p:cNvPr id="522" name="Picture 521" descr="Icon&#10;&#10;Description automatically generated">
              <a:extLst>
                <a:ext uri="{FF2B5EF4-FFF2-40B4-BE49-F238E27FC236}">
                  <a16:creationId xmlns:a16="http://schemas.microsoft.com/office/drawing/2014/main" id="{58A40564-3ADB-F321-2113-180C43EF54FA}"/>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523" name="Picture 522" descr="A picture containing text, sign, outdoor, clipart&#10;&#10;Description automatically generated">
              <a:extLst>
                <a:ext uri="{FF2B5EF4-FFF2-40B4-BE49-F238E27FC236}">
                  <a16:creationId xmlns:a16="http://schemas.microsoft.com/office/drawing/2014/main" id="{EDB1B784-A092-6E02-7F59-5C105EE67D96}"/>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24" name="Picture 523" descr="Icon&#10;&#10;Description automatically generated">
              <a:extLst>
                <a:ext uri="{FF2B5EF4-FFF2-40B4-BE49-F238E27FC236}">
                  <a16:creationId xmlns:a16="http://schemas.microsoft.com/office/drawing/2014/main" id="{65487BC2-EE0D-46B4-18CE-474534B2FAF8}"/>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25" name="Picture 524" descr="Icon&#10;&#10;Description automatically generated">
              <a:extLst>
                <a:ext uri="{FF2B5EF4-FFF2-40B4-BE49-F238E27FC236}">
                  <a16:creationId xmlns:a16="http://schemas.microsoft.com/office/drawing/2014/main" id="{7B7B35CC-F7EA-CF6C-FC2A-87FF24549535}"/>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526" name="Group 525">
            <a:extLst>
              <a:ext uri="{FF2B5EF4-FFF2-40B4-BE49-F238E27FC236}">
                <a16:creationId xmlns:a16="http://schemas.microsoft.com/office/drawing/2014/main" id="{FEAD2A0B-252E-D7CA-0AC9-0946F133F3F9}"/>
              </a:ext>
            </a:extLst>
          </p:cNvPr>
          <p:cNvGrpSpPr/>
          <p:nvPr/>
        </p:nvGrpSpPr>
        <p:grpSpPr>
          <a:xfrm>
            <a:off x="4127251" y="2050294"/>
            <a:ext cx="1097280" cy="274320"/>
            <a:chOff x="2843974" y="2047104"/>
            <a:chExt cx="1097280" cy="274320"/>
          </a:xfrm>
        </p:grpSpPr>
        <p:pic>
          <p:nvPicPr>
            <p:cNvPr id="527" name="Picture 526" descr="Icon&#10;&#10;Description automatically generated">
              <a:extLst>
                <a:ext uri="{FF2B5EF4-FFF2-40B4-BE49-F238E27FC236}">
                  <a16:creationId xmlns:a16="http://schemas.microsoft.com/office/drawing/2014/main" id="{A87BF157-E3F2-D92B-714D-964F6DB7C7EB}"/>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528" name="Picture 527" descr="A picture containing text, sign, outdoor, clipart&#10;&#10;Description automatically generated">
              <a:extLst>
                <a:ext uri="{FF2B5EF4-FFF2-40B4-BE49-F238E27FC236}">
                  <a16:creationId xmlns:a16="http://schemas.microsoft.com/office/drawing/2014/main" id="{86D101D6-9A82-E50B-E365-AF283230E1E8}"/>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529" name="Picture 528" descr="Icon&#10;&#10;Description automatically generated">
              <a:extLst>
                <a:ext uri="{FF2B5EF4-FFF2-40B4-BE49-F238E27FC236}">
                  <a16:creationId xmlns:a16="http://schemas.microsoft.com/office/drawing/2014/main" id="{14887440-8A42-0F8E-EE44-0A138C543747}"/>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530" name="Picture 529" descr="Icon&#10;&#10;Description automatically generated">
              <a:extLst>
                <a:ext uri="{FF2B5EF4-FFF2-40B4-BE49-F238E27FC236}">
                  <a16:creationId xmlns:a16="http://schemas.microsoft.com/office/drawing/2014/main" id="{0C0553FC-E061-E48B-1D62-9F25D70F0129}"/>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31" name="Group 530">
            <a:extLst>
              <a:ext uri="{FF2B5EF4-FFF2-40B4-BE49-F238E27FC236}">
                <a16:creationId xmlns:a16="http://schemas.microsoft.com/office/drawing/2014/main" id="{8ECE341D-0832-0056-45C0-B82475AFE51F}"/>
              </a:ext>
            </a:extLst>
          </p:cNvPr>
          <p:cNvGrpSpPr/>
          <p:nvPr/>
        </p:nvGrpSpPr>
        <p:grpSpPr>
          <a:xfrm>
            <a:off x="4127251" y="2731075"/>
            <a:ext cx="1097280" cy="274320"/>
            <a:chOff x="2843974" y="2727885"/>
            <a:chExt cx="1097280" cy="274320"/>
          </a:xfrm>
        </p:grpSpPr>
        <p:pic>
          <p:nvPicPr>
            <p:cNvPr id="532" name="Picture 531" descr="Icon&#10;&#10;Description automatically generated">
              <a:extLst>
                <a:ext uri="{FF2B5EF4-FFF2-40B4-BE49-F238E27FC236}">
                  <a16:creationId xmlns:a16="http://schemas.microsoft.com/office/drawing/2014/main" id="{7FD84F29-DA96-1B27-2986-B45E0CA2FCC5}"/>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533" name="Picture 532" descr="A picture containing text, sign, outdoor, clipart&#10;&#10;Description automatically generated">
              <a:extLst>
                <a:ext uri="{FF2B5EF4-FFF2-40B4-BE49-F238E27FC236}">
                  <a16:creationId xmlns:a16="http://schemas.microsoft.com/office/drawing/2014/main" id="{C3B2459E-8EEA-12CA-3074-81DE2E058048}"/>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534" name="Picture 533" descr="Icon&#10;&#10;Description automatically generated">
              <a:extLst>
                <a:ext uri="{FF2B5EF4-FFF2-40B4-BE49-F238E27FC236}">
                  <a16:creationId xmlns:a16="http://schemas.microsoft.com/office/drawing/2014/main" id="{8F702E98-791D-6A0C-93DE-1CEA72844FB5}"/>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535" name="Picture 534" descr="Icon&#10;&#10;Description automatically generated">
              <a:extLst>
                <a:ext uri="{FF2B5EF4-FFF2-40B4-BE49-F238E27FC236}">
                  <a16:creationId xmlns:a16="http://schemas.microsoft.com/office/drawing/2014/main" id="{C94A7011-4424-3C20-10CD-8682B4226A7E}"/>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36" name="Group 535">
            <a:extLst>
              <a:ext uri="{FF2B5EF4-FFF2-40B4-BE49-F238E27FC236}">
                <a16:creationId xmlns:a16="http://schemas.microsoft.com/office/drawing/2014/main" id="{CEDA8EA0-1158-DC4C-18DC-A03C1414ACE9}"/>
              </a:ext>
            </a:extLst>
          </p:cNvPr>
          <p:cNvGrpSpPr/>
          <p:nvPr/>
        </p:nvGrpSpPr>
        <p:grpSpPr>
          <a:xfrm>
            <a:off x="4127251" y="3411856"/>
            <a:ext cx="1097280" cy="274382"/>
            <a:chOff x="2843974" y="3408666"/>
            <a:chExt cx="1097280" cy="274382"/>
          </a:xfrm>
        </p:grpSpPr>
        <p:pic>
          <p:nvPicPr>
            <p:cNvPr id="537" name="Picture 536" descr="Icon&#10;&#10;Description automatically generated">
              <a:extLst>
                <a:ext uri="{FF2B5EF4-FFF2-40B4-BE49-F238E27FC236}">
                  <a16:creationId xmlns:a16="http://schemas.microsoft.com/office/drawing/2014/main" id="{AA08D11E-AB6F-14DC-0CB6-CCE12BF38C35}"/>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538" name="Picture 537" descr="A picture containing text, sign, outdoor, clipart&#10;&#10;Description automatically generated">
              <a:extLst>
                <a:ext uri="{FF2B5EF4-FFF2-40B4-BE49-F238E27FC236}">
                  <a16:creationId xmlns:a16="http://schemas.microsoft.com/office/drawing/2014/main" id="{5BBE4326-2F5E-30B7-BD13-8240AFF77F3B}"/>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539" name="Picture 538" descr="Icon&#10;&#10;Description automatically generated">
              <a:extLst>
                <a:ext uri="{FF2B5EF4-FFF2-40B4-BE49-F238E27FC236}">
                  <a16:creationId xmlns:a16="http://schemas.microsoft.com/office/drawing/2014/main" id="{5162953F-4098-5005-E559-B3B5590BC7D9}"/>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540" name="Picture 539" descr="Icon&#10;&#10;Description automatically generated">
              <a:extLst>
                <a:ext uri="{FF2B5EF4-FFF2-40B4-BE49-F238E27FC236}">
                  <a16:creationId xmlns:a16="http://schemas.microsoft.com/office/drawing/2014/main" id="{D35A704E-0D45-744D-7961-DFA56CF1737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541" name="Group 540">
            <a:extLst>
              <a:ext uri="{FF2B5EF4-FFF2-40B4-BE49-F238E27FC236}">
                <a16:creationId xmlns:a16="http://schemas.microsoft.com/office/drawing/2014/main" id="{A2078543-E884-DA19-C8E2-3E5E34E85A5E}"/>
              </a:ext>
            </a:extLst>
          </p:cNvPr>
          <p:cNvGrpSpPr/>
          <p:nvPr/>
        </p:nvGrpSpPr>
        <p:grpSpPr>
          <a:xfrm>
            <a:off x="4127251" y="4092637"/>
            <a:ext cx="1097280" cy="274320"/>
            <a:chOff x="2843974" y="4089447"/>
            <a:chExt cx="1097280" cy="274320"/>
          </a:xfrm>
        </p:grpSpPr>
        <p:pic>
          <p:nvPicPr>
            <p:cNvPr id="542" name="Picture 541" descr="Icon&#10;&#10;Description automatically generated">
              <a:extLst>
                <a:ext uri="{FF2B5EF4-FFF2-40B4-BE49-F238E27FC236}">
                  <a16:creationId xmlns:a16="http://schemas.microsoft.com/office/drawing/2014/main" id="{1AA3FA9A-551F-A80E-2295-AF9F09853A60}"/>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543" name="Picture 542" descr="A picture containing text, sign, outdoor, clipart&#10;&#10;Description automatically generated">
              <a:extLst>
                <a:ext uri="{FF2B5EF4-FFF2-40B4-BE49-F238E27FC236}">
                  <a16:creationId xmlns:a16="http://schemas.microsoft.com/office/drawing/2014/main" id="{7651C5F3-3B98-8081-0B2B-13C51044BE4B}"/>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544" name="Picture 543" descr="Icon&#10;&#10;Description automatically generated">
              <a:extLst>
                <a:ext uri="{FF2B5EF4-FFF2-40B4-BE49-F238E27FC236}">
                  <a16:creationId xmlns:a16="http://schemas.microsoft.com/office/drawing/2014/main" id="{7DF205DA-EEB3-72B2-9CCE-E27F9E169B3D}"/>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545" name="Picture 544" descr="Icon&#10;&#10;Description automatically generated">
              <a:extLst>
                <a:ext uri="{FF2B5EF4-FFF2-40B4-BE49-F238E27FC236}">
                  <a16:creationId xmlns:a16="http://schemas.microsoft.com/office/drawing/2014/main" id="{86651497-9F29-725F-9D9B-440F2600470E}"/>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546" name="Group 545">
            <a:extLst>
              <a:ext uri="{FF2B5EF4-FFF2-40B4-BE49-F238E27FC236}">
                <a16:creationId xmlns:a16="http://schemas.microsoft.com/office/drawing/2014/main" id="{BE437903-2F75-3315-CD3E-2B3D18432A5F}"/>
              </a:ext>
            </a:extLst>
          </p:cNvPr>
          <p:cNvGrpSpPr/>
          <p:nvPr/>
        </p:nvGrpSpPr>
        <p:grpSpPr>
          <a:xfrm>
            <a:off x="4127251" y="4773418"/>
            <a:ext cx="1097280" cy="274320"/>
            <a:chOff x="2843974" y="4770228"/>
            <a:chExt cx="1097280" cy="274320"/>
          </a:xfrm>
        </p:grpSpPr>
        <p:pic>
          <p:nvPicPr>
            <p:cNvPr id="547" name="Picture 546" descr="Icon&#10;&#10;Description automatically generated">
              <a:extLst>
                <a:ext uri="{FF2B5EF4-FFF2-40B4-BE49-F238E27FC236}">
                  <a16:creationId xmlns:a16="http://schemas.microsoft.com/office/drawing/2014/main" id="{1EAC17CC-CF02-7302-6AE9-FCD29A8AD678}"/>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548" name="Picture 547" descr="A picture containing text, sign, outdoor, clipart&#10;&#10;Description automatically generated">
              <a:extLst>
                <a:ext uri="{FF2B5EF4-FFF2-40B4-BE49-F238E27FC236}">
                  <a16:creationId xmlns:a16="http://schemas.microsoft.com/office/drawing/2014/main" id="{8ED97D53-07DE-FFD8-23F1-926C5CD27D84}"/>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549" name="Picture 548" descr="Icon&#10;&#10;Description automatically generated">
              <a:extLst>
                <a:ext uri="{FF2B5EF4-FFF2-40B4-BE49-F238E27FC236}">
                  <a16:creationId xmlns:a16="http://schemas.microsoft.com/office/drawing/2014/main" id="{298B49EC-FA38-CE64-228B-E45C26DB14B7}"/>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550" name="Picture 549" descr="Icon&#10;&#10;Description automatically generated">
              <a:extLst>
                <a:ext uri="{FF2B5EF4-FFF2-40B4-BE49-F238E27FC236}">
                  <a16:creationId xmlns:a16="http://schemas.microsoft.com/office/drawing/2014/main" id="{201C11DD-955A-798C-7F47-F33899E65608}"/>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551" name="Group 550">
            <a:extLst>
              <a:ext uri="{FF2B5EF4-FFF2-40B4-BE49-F238E27FC236}">
                <a16:creationId xmlns:a16="http://schemas.microsoft.com/office/drawing/2014/main" id="{16B07C9D-B0B5-F364-04FB-0712DE119289}"/>
              </a:ext>
            </a:extLst>
          </p:cNvPr>
          <p:cNvGrpSpPr/>
          <p:nvPr/>
        </p:nvGrpSpPr>
        <p:grpSpPr>
          <a:xfrm>
            <a:off x="4127251" y="5454199"/>
            <a:ext cx="1097280" cy="274320"/>
            <a:chOff x="2843974" y="5451009"/>
            <a:chExt cx="1097280" cy="274320"/>
          </a:xfrm>
        </p:grpSpPr>
        <p:pic>
          <p:nvPicPr>
            <p:cNvPr id="552" name="Picture 551" descr="Icon&#10;&#10;Description automatically generated">
              <a:extLst>
                <a:ext uri="{FF2B5EF4-FFF2-40B4-BE49-F238E27FC236}">
                  <a16:creationId xmlns:a16="http://schemas.microsoft.com/office/drawing/2014/main" id="{668A5D6E-A96B-C961-A5F9-D0F0E57297C8}"/>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553" name="Picture 552" descr="A picture containing text, sign, outdoor, clipart&#10;&#10;Description automatically generated">
              <a:extLst>
                <a:ext uri="{FF2B5EF4-FFF2-40B4-BE49-F238E27FC236}">
                  <a16:creationId xmlns:a16="http://schemas.microsoft.com/office/drawing/2014/main" id="{5385574A-F164-9688-39FF-6A249300A6B0}"/>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554" name="Picture 553" descr="Icon&#10;&#10;Description automatically generated">
              <a:extLst>
                <a:ext uri="{FF2B5EF4-FFF2-40B4-BE49-F238E27FC236}">
                  <a16:creationId xmlns:a16="http://schemas.microsoft.com/office/drawing/2014/main" id="{95E9C0B9-A81A-3384-1235-75DEDE334D1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555" name="Picture 554" descr="Icon&#10;&#10;Description automatically generated">
              <a:extLst>
                <a:ext uri="{FF2B5EF4-FFF2-40B4-BE49-F238E27FC236}">
                  <a16:creationId xmlns:a16="http://schemas.microsoft.com/office/drawing/2014/main" id="{50A1CA27-D53A-D8AE-C11B-45B23CB3A677}"/>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556" name="Picture 555" descr="Icon&#10;&#10;Description automatically generated">
            <a:extLst>
              <a:ext uri="{FF2B5EF4-FFF2-40B4-BE49-F238E27FC236}">
                <a16:creationId xmlns:a16="http://schemas.microsoft.com/office/drawing/2014/main" id="{D54F1F10-FDE5-2051-53E0-D30DFD6FD564}"/>
              </a:ext>
            </a:extLst>
          </p:cNvPr>
          <p:cNvPicPr>
            <a:picLocks noChangeAspect="1"/>
          </p:cNvPicPr>
          <p:nvPr/>
        </p:nvPicPr>
        <p:blipFill>
          <a:blip r:embed="rId15">
            <a:duotone>
              <a:schemeClr val="accent3">
                <a:shade val="45000"/>
                <a:satMod val="135000"/>
              </a:schemeClr>
              <a:prstClr val="white"/>
            </a:duotone>
          </a:blip>
          <a:stretch>
            <a:fillRect/>
          </a:stretch>
        </p:blipFill>
        <p:spPr>
          <a:xfrm>
            <a:off x="4136395" y="1374341"/>
            <a:ext cx="256032" cy="256032"/>
          </a:xfrm>
          <a:prstGeom prst="rect">
            <a:avLst/>
          </a:prstGeom>
        </p:spPr>
      </p:pic>
      <p:pic>
        <p:nvPicPr>
          <p:cNvPr id="557" name="Picture 556" descr="Icon&#10;&#10;Description automatically generated">
            <a:extLst>
              <a:ext uri="{FF2B5EF4-FFF2-40B4-BE49-F238E27FC236}">
                <a16:creationId xmlns:a16="http://schemas.microsoft.com/office/drawing/2014/main" id="{18EBF016-4F2C-69A4-1139-856816B25965}"/>
              </a:ext>
            </a:extLst>
          </p:cNvPr>
          <p:cNvPicPr>
            <a:picLocks noChangeAspect="1"/>
          </p:cNvPicPr>
          <p:nvPr/>
        </p:nvPicPr>
        <p:blipFill>
          <a:blip r:embed="rId16">
            <a:duotone>
              <a:schemeClr val="accent3">
                <a:shade val="45000"/>
                <a:satMod val="135000"/>
              </a:schemeClr>
              <a:prstClr val="white"/>
            </a:duotone>
          </a:blip>
          <a:stretch>
            <a:fillRect/>
          </a:stretch>
        </p:blipFill>
        <p:spPr>
          <a:xfrm>
            <a:off x="4411037" y="1374341"/>
            <a:ext cx="256032" cy="256032"/>
          </a:xfrm>
          <a:prstGeom prst="rect">
            <a:avLst/>
          </a:prstGeom>
        </p:spPr>
      </p:pic>
      <p:pic>
        <p:nvPicPr>
          <p:cNvPr id="558" name="Picture 557" descr="Icon&#10;&#10;Description automatically generated">
            <a:extLst>
              <a:ext uri="{FF2B5EF4-FFF2-40B4-BE49-F238E27FC236}">
                <a16:creationId xmlns:a16="http://schemas.microsoft.com/office/drawing/2014/main" id="{EE88C9F0-9607-502F-27BA-5A2E4A4E48C9}"/>
              </a:ext>
            </a:extLst>
          </p:cNvPr>
          <p:cNvPicPr>
            <a:picLocks noChangeAspect="1"/>
          </p:cNvPicPr>
          <p:nvPr/>
        </p:nvPicPr>
        <p:blipFill>
          <a:blip r:embed="rId17">
            <a:duotone>
              <a:schemeClr val="accent3">
                <a:shade val="45000"/>
                <a:satMod val="135000"/>
              </a:schemeClr>
              <a:prstClr val="white"/>
            </a:duotone>
          </a:blip>
          <a:stretch>
            <a:fillRect/>
          </a:stretch>
        </p:blipFill>
        <p:spPr>
          <a:xfrm>
            <a:off x="4685679" y="1374341"/>
            <a:ext cx="256032" cy="256032"/>
          </a:xfrm>
          <a:prstGeom prst="rect">
            <a:avLst/>
          </a:prstGeom>
        </p:spPr>
      </p:pic>
      <p:pic>
        <p:nvPicPr>
          <p:cNvPr id="559" name="Picture 558" descr="Icon&#10;&#10;Description automatically generated">
            <a:extLst>
              <a:ext uri="{FF2B5EF4-FFF2-40B4-BE49-F238E27FC236}">
                <a16:creationId xmlns:a16="http://schemas.microsoft.com/office/drawing/2014/main" id="{572B98C0-AE71-1A00-61C2-6594D893B902}"/>
              </a:ext>
            </a:extLst>
          </p:cNvPr>
          <p:cNvPicPr>
            <a:picLocks noChangeAspect="1"/>
          </p:cNvPicPr>
          <p:nvPr/>
        </p:nvPicPr>
        <p:blipFill>
          <a:blip r:embed="rId18">
            <a:duotone>
              <a:schemeClr val="accent3">
                <a:shade val="45000"/>
                <a:satMod val="135000"/>
              </a:schemeClr>
              <a:prstClr val="white"/>
            </a:duotone>
          </a:blip>
          <a:stretch>
            <a:fillRect/>
          </a:stretch>
        </p:blipFill>
        <p:spPr>
          <a:xfrm>
            <a:off x="4960320" y="1374341"/>
            <a:ext cx="256032" cy="256032"/>
          </a:xfrm>
          <a:prstGeom prst="rect">
            <a:avLst/>
          </a:prstGeom>
        </p:spPr>
      </p:pic>
      <p:pic>
        <p:nvPicPr>
          <p:cNvPr id="560" name="Picture 559" descr="Icon&#10;&#10;Description automatically generated">
            <a:extLst>
              <a:ext uri="{FF2B5EF4-FFF2-40B4-BE49-F238E27FC236}">
                <a16:creationId xmlns:a16="http://schemas.microsoft.com/office/drawing/2014/main" id="{EE9EE8BE-7650-7230-CC93-4DDEB861EFD4}"/>
              </a:ext>
            </a:extLst>
          </p:cNvPr>
          <p:cNvPicPr>
            <a:picLocks noChangeAspect="1"/>
          </p:cNvPicPr>
          <p:nvPr/>
        </p:nvPicPr>
        <p:blipFill>
          <a:blip r:embed="rId15">
            <a:duotone>
              <a:schemeClr val="accent3">
                <a:shade val="45000"/>
                <a:satMod val="135000"/>
              </a:schemeClr>
              <a:prstClr val="white"/>
            </a:duotone>
          </a:blip>
          <a:stretch>
            <a:fillRect/>
          </a:stretch>
        </p:blipFill>
        <p:spPr>
          <a:xfrm>
            <a:off x="4132706" y="2063432"/>
            <a:ext cx="256032" cy="256032"/>
          </a:xfrm>
          <a:prstGeom prst="rect">
            <a:avLst/>
          </a:prstGeom>
        </p:spPr>
      </p:pic>
      <p:pic>
        <p:nvPicPr>
          <p:cNvPr id="561" name="Picture 560" descr="Icon&#10;&#10;Description automatically generated">
            <a:extLst>
              <a:ext uri="{FF2B5EF4-FFF2-40B4-BE49-F238E27FC236}">
                <a16:creationId xmlns:a16="http://schemas.microsoft.com/office/drawing/2014/main" id="{4E35D4A0-B2E8-1976-1E9F-DDF7DA4C244F}"/>
              </a:ext>
            </a:extLst>
          </p:cNvPr>
          <p:cNvPicPr>
            <a:picLocks noChangeAspect="1"/>
          </p:cNvPicPr>
          <p:nvPr/>
        </p:nvPicPr>
        <p:blipFill>
          <a:blip r:embed="rId16">
            <a:duotone>
              <a:schemeClr val="accent3">
                <a:shade val="45000"/>
                <a:satMod val="135000"/>
              </a:schemeClr>
              <a:prstClr val="white"/>
            </a:duotone>
          </a:blip>
          <a:stretch>
            <a:fillRect/>
          </a:stretch>
        </p:blipFill>
        <p:spPr>
          <a:xfrm>
            <a:off x="4407348" y="2063432"/>
            <a:ext cx="256032" cy="256032"/>
          </a:xfrm>
          <a:prstGeom prst="rect">
            <a:avLst/>
          </a:prstGeom>
        </p:spPr>
      </p:pic>
      <p:pic>
        <p:nvPicPr>
          <p:cNvPr id="562" name="Picture 561" descr="Icon&#10;&#10;Description automatically generated">
            <a:extLst>
              <a:ext uri="{FF2B5EF4-FFF2-40B4-BE49-F238E27FC236}">
                <a16:creationId xmlns:a16="http://schemas.microsoft.com/office/drawing/2014/main" id="{99C2739A-C352-C285-D795-ABA9FF13EE29}"/>
              </a:ext>
            </a:extLst>
          </p:cNvPr>
          <p:cNvPicPr>
            <a:picLocks noChangeAspect="1"/>
          </p:cNvPicPr>
          <p:nvPr/>
        </p:nvPicPr>
        <p:blipFill>
          <a:blip r:embed="rId17">
            <a:duotone>
              <a:schemeClr val="accent3">
                <a:shade val="45000"/>
                <a:satMod val="135000"/>
              </a:schemeClr>
              <a:prstClr val="white"/>
            </a:duotone>
          </a:blip>
          <a:stretch>
            <a:fillRect/>
          </a:stretch>
        </p:blipFill>
        <p:spPr>
          <a:xfrm>
            <a:off x="4681990" y="2063432"/>
            <a:ext cx="256032" cy="256032"/>
          </a:xfrm>
          <a:prstGeom prst="rect">
            <a:avLst/>
          </a:prstGeom>
        </p:spPr>
      </p:pic>
      <p:pic>
        <p:nvPicPr>
          <p:cNvPr id="563" name="Picture 562" descr="Icon&#10;&#10;Description automatically generated">
            <a:extLst>
              <a:ext uri="{FF2B5EF4-FFF2-40B4-BE49-F238E27FC236}">
                <a16:creationId xmlns:a16="http://schemas.microsoft.com/office/drawing/2014/main" id="{5A80F857-B0D5-07C6-D455-0ADD43C9E781}"/>
              </a:ext>
            </a:extLst>
          </p:cNvPr>
          <p:cNvPicPr>
            <a:picLocks noChangeAspect="1"/>
          </p:cNvPicPr>
          <p:nvPr/>
        </p:nvPicPr>
        <p:blipFill>
          <a:blip r:embed="rId18">
            <a:duotone>
              <a:schemeClr val="accent3">
                <a:shade val="45000"/>
                <a:satMod val="135000"/>
              </a:schemeClr>
              <a:prstClr val="white"/>
            </a:duotone>
          </a:blip>
          <a:stretch>
            <a:fillRect/>
          </a:stretch>
        </p:blipFill>
        <p:spPr>
          <a:xfrm>
            <a:off x="4956631" y="2063432"/>
            <a:ext cx="256032" cy="256032"/>
          </a:xfrm>
          <a:prstGeom prst="rect">
            <a:avLst/>
          </a:prstGeom>
        </p:spPr>
      </p:pic>
      <p:pic>
        <p:nvPicPr>
          <p:cNvPr id="564" name="Picture 563" descr="Icon&#10;&#10;Description automatically generated">
            <a:extLst>
              <a:ext uri="{FF2B5EF4-FFF2-40B4-BE49-F238E27FC236}">
                <a16:creationId xmlns:a16="http://schemas.microsoft.com/office/drawing/2014/main" id="{A5E74A28-D327-E673-080A-C0E10CCF4CF6}"/>
              </a:ext>
            </a:extLst>
          </p:cNvPr>
          <p:cNvPicPr>
            <a:picLocks noChangeAspect="1"/>
          </p:cNvPicPr>
          <p:nvPr/>
        </p:nvPicPr>
        <p:blipFill>
          <a:blip r:embed="rId15">
            <a:duotone>
              <a:schemeClr val="accent3">
                <a:shade val="45000"/>
                <a:satMod val="135000"/>
              </a:schemeClr>
              <a:prstClr val="white"/>
            </a:duotone>
          </a:blip>
          <a:stretch>
            <a:fillRect/>
          </a:stretch>
        </p:blipFill>
        <p:spPr>
          <a:xfrm>
            <a:off x="4131897" y="2744766"/>
            <a:ext cx="256032" cy="256032"/>
          </a:xfrm>
          <a:prstGeom prst="rect">
            <a:avLst/>
          </a:prstGeom>
        </p:spPr>
      </p:pic>
      <p:pic>
        <p:nvPicPr>
          <p:cNvPr id="565" name="Picture 564" descr="Icon&#10;&#10;Description automatically generated">
            <a:extLst>
              <a:ext uri="{FF2B5EF4-FFF2-40B4-BE49-F238E27FC236}">
                <a16:creationId xmlns:a16="http://schemas.microsoft.com/office/drawing/2014/main" id="{0F83FFD4-5B16-CC41-D16B-C6A4BF8F67D2}"/>
              </a:ext>
            </a:extLst>
          </p:cNvPr>
          <p:cNvPicPr>
            <a:picLocks noChangeAspect="1"/>
          </p:cNvPicPr>
          <p:nvPr/>
        </p:nvPicPr>
        <p:blipFill>
          <a:blip r:embed="rId16">
            <a:duotone>
              <a:schemeClr val="accent3">
                <a:shade val="45000"/>
                <a:satMod val="135000"/>
              </a:schemeClr>
              <a:prstClr val="white"/>
            </a:duotone>
          </a:blip>
          <a:stretch>
            <a:fillRect/>
          </a:stretch>
        </p:blipFill>
        <p:spPr>
          <a:xfrm>
            <a:off x="4406539" y="2744766"/>
            <a:ext cx="256032" cy="256032"/>
          </a:xfrm>
          <a:prstGeom prst="rect">
            <a:avLst/>
          </a:prstGeom>
        </p:spPr>
      </p:pic>
      <p:pic>
        <p:nvPicPr>
          <p:cNvPr id="566" name="Picture 565" descr="Icon&#10;&#10;Description automatically generated">
            <a:extLst>
              <a:ext uri="{FF2B5EF4-FFF2-40B4-BE49-F238E27FC236}">
                <a16:creationId xmlns:a16="http://schemas.microsoft.com/office/drawing/2014/main" id="{6BA45601-8E63-6DE4-3C3F-89DA82377A5C}"/>
              </a:ext>
            </a:extLst>
          </p:cNvPr>
          <p:cNvPicPr>
            <a:picLocks noChangeAspect="1"/>
          </p:cNvPicPr>
          <p:nvPr/>
        </p:nvPicPr>
        <p:blipFill>
          <a:blip r:embed="rId17">
            <a:duotone>
              <a:schemeClr val="accent3">
                <a:shade val="45000"/>
                <a:satMod val="135000"/>
              </a:schemeClr>
              <a:prstClr val="white"/>
            </a:duotone>
          </a:blip>
          <a:stretch>
            <a:fillRect/>
          </a:stretch>
        </p:blipFill>
        <p:spPr>
          <a:xfrm>
            <a:off x="4681181" y="2744766"/>
            <a:ext cx="256032" cy="256032"/>
          </a:xfrm>
          <a:prstGeom prst="rect">
            <a:avLst/>
          </a:prstGeom>
        </p:spPr>
      </p:pic>
      <p:pic>
        <p:nvPicPr>
          <p:cNvPr id="567" name="Picture 566" descr="Icon&#10;&#10;Description automatically generated">
            <a:extLst>
              <a:ext uri="{FF2B5EF4-FFF2-40B4-BE49-F238E27FC236}">
                <a16:creationId xmlns:a16="http://schemas.microsoft.com/office/drawing/2014/main" id="{5329A541-9CB9-AC93-FA3B-DB024DF61BB1}"/>
              </a:ext>
            </a:extLst>
          </p:cNvPr>
          <p:cNvPicPr>
            <a:picLocks noChangeAspect="1"/>
          </p:cNvPicPr>
          <p:nvPr/>
        </p:nvPicPr>
        <p:blipFill>
          <a:blip r:embed="rId18">
            <a:duotone>
              <a:schemeClr val="accent3">
                <a:shade val="45000"/>
                <a:satMod val="135000"/>
              </a:schemeClr>
              <a:prstClr val="white"/>
            </a:duotone>
          </a:blip>
          <a:stretch>
            <a:fillRect/>
          </a:stretch>
        </p:blipFill>
        <p:spPr>
          <a:xfrm>
            <a:off x="4955822" y="2744766"/>
            <a:ext cx="256032" cy="256032"/>
          </a:xfrm>
          <a:prstGeom prst="rect">
            <a:avLst/>
          </a:prstGeom>
        </p:spPr>
      </p:pic>
      <p:pic>
        <p:nvPicPr>
          <p:cNvPr id="568" name="Picture 567" descr="Icon&#10;&#10;Description automatically generated">
            <a:extLst>
              <a:ext uri="{FF2B5EF4-FFF2-40B4-BE49-F238E27FC236}">
                <a16:creationId xmlns:a16="http://schemas.microsoft.com/office/drawing/2014/main" id="{87B0F76A-8665-1C72-E39C-48B947C2C9F0}"/>
              </a:ext>
            </a:extLst>
          </p:cNvPr>
          <p:cNvPicPr>
            <a:picLocks noChangeAspect="1"/>
          </p:cNvPicPr>
          <p:nvPr/>
        </p:nvPicPr>
        <p:blipFill>
          <a:blip r:embed="rId15">
            <a:duotone>
              <a:schemeClr val="accent3">
                <a:shade val="45000"/>
                <a:satMod val="135000"/>
              </a:schemeClr>
              <a:prstClr val="white"/>
            </a:duotone>
          </a:blip>
          <a:stretch>
            <a:fillRect/>
          </a:stretch>
        </p:blipFill>
        <p:spPr>
          <a:xfrm>
            <a:off x="4132706" y="3423744"/>
            <a:ext cx="256032" cy="256032"/>
          </a:xfrm>
          <a:prstGeom prst="rect">
            <a:avLst/>
          </a:prstGeom>
        </p:spPr>
      </p:pic>
      <p:pic>
        <p:nvPicPr>
          <p:cNvPr id="569" name="Picture 568" descr="Icon&#10;&#10;Description automatically generated">
            <a:extLst>
              <a:ext uri="{FF2B5EF4-FFF2-40B4-BE49-F238E27FC236}">
                <a16:creationId xmlns:a16="http://schemas.microsoft.com/office/drawing/2014/main" id="{0B65BD63-1C9D-E734-817F-B49C22D72F73}"/>
              </a:ext>
            </a:extLst>
          </p:cNvPr>
          <p:cNvPicPr>
            <a:picLocks noChangeAspect="1"/>
          </p:cNvPicPr>
          <p:nvPr/>
        </p:nvPicPr>
        <p:blipFill>
          <a:blip r:embed="rId16">
            <a:duotone>
              <a:schemeClr val="accent3">
                <a:shade val="45000"/>
                <a:satMod val="135000"/>
              </a:schemeClr>
              <a:prstClr val="white"/>
            </a:duotone>
          </a:blip>
          <a:stretch>
            <a:fillRect/>
          </a:stretch>
        </p:blipFill>
        <p:spPr>
          <a:xfrm>
            <a:off x="4407348" y="3423744"/>
            <a:ext cx="256032" cy="256032"/>
          </a:xfrm>
          <a:prstGeom prst="rect">
            <a:avLst/>
          </a:prstGeom>
        </p:spPr>
      </p:pic>
      <p:pic>
        <p:nvPicPr>
          <p:cNvPr id="570" name="Picture 569" descr="Icon&#10;&#10;Description automatically generated">
            <a:extLst>
              <a:ext uri="{FF2B5EF4-FFF2-40B4-BE49-F238E27FC236}">
                <a16:creationId xmlns:a16="http://schemas.microsoft.com/office/drawing/2014/main" id="{78AB32E7-7164-E3C1-3F5F-15144CB34D84}"/>
              </a:ext>
            </a:extLst>
          </p:cNvPr>
          <p:cNvPicPr>
            <a:picLocks noChangeAspect="1"/>
          </p:cNvPicPr>
          <p:nvPr/>
        </p:nvPicPr>
        <p:blipFill>
          <a:blip r:embed="rId17">
            <a:duotone>
              <a:schemeClr val="accent3">
                <a:shade val="45000"/>
                <a:satMod val="135000"/>
              </a:schemeClr>
              <a:prstClr val="white"/>
            </a:duotone>
          </a:blip>
          <a:stretch>
            <a:fillRect/>
          </a:stretch>
        </p:blipFill>
        <p:spPr>
          <a:xfrm>
            <a:off x="4681990" y="3423744"/>
            <a:ext cx="256032" cy="256032"/>
          </a:xfrm>
          <a:prstGeom prst="rect">
            <a:avLst/>
          </a:prstGeom>
        </p:spPr>
      </p:pic>
      <p:pic>
        <p:nvPicPr>
          <p:cNvPr id="571" name="Picture 570" descr="Icon&#10;&#10;Description automatically generated">
            <a:extLst>
              <a:ext uri="{FF2B5EF4-FFF2-40B4-BE49-F238E27FC236}">
                <a16:creationId xmlns:a16="http://schemas.microsoft.com/office/drawing/2014/main" id="{5CE8C409-2AB9-4614-FC8B-3F5032F99939}"/>
              </a:ext>
            </a:extLst>
          </p:cNvPr>
          <p:cNvPicPr>
            <a:picLocks noChangeAspect="1"/>
          </p:cNvPicPr>
          <p:nvPr/>
        </p:nvPicPr>
        <p:blipFill>
          <a:blip r:embed="rId18">
            <a:duotone>
              <a:schemeClr val="accent3">
                <a:shade val="45000"/>
                <a:satMod val="135000"/>
              </a:schemeClr>
              <a:prstClr val="white"/>
            </a:duotone>
          </a:blip>
          <a:stretch>
            <a:fillRect/>
          </a:stretch>
        </p:blipFill>
        <p:spPr>
          <a:xfrm>
            <a:off x="4956631" y="3423744"/>
            <a:ext cx="256032" cy="256032"/>
          </a:xfrm>
          <a:prstGeom prst="rect">
            <a:avLst/>
          </a:prstGeom>
        </p:spPr>
      </p:pic>
      <p:pic>
        <p:nvPicPr>
          <p:cNvPr id="572" name="Picture 571" descr="Icon&#10;&#10;Description automatically generated">
            <a:extLst>
              <a:ext uri="{FF2B5EF4-FFF2-40B4-BE49-F238E27FC236}">
                <a16:creationId xmlns:a16="http://schemas.microsoft.com/office/drawing/2014/main" id="{C0E443F6-E16F-C25E-0A9D-E8F7C63D88F4}"/>
              </a:ext>
            </a:extLst>
          </p:cNvPr>
          <p:cNvPicPr>
            <a:picLocks noChangeAspect="1"/>
          </p:cNvPicPr>
          <p:nvPr/>
        </p:nvPicPr>
        <p:blipFill>
          <a:blip r:embed="rId15">
            <a:duotone>
              <a:schemeClr val="accent3">
                <a:shade val="45000"/>
                <a:satMod val="135000"/>
              </a:schemeClr>
              <a:prstClr val="white"/>
            </a:duotone>
          </a:blip>
          <a:stretch>
            <a:fillRect/>
          </a:stretch>
        </p:blipFill>
        <p:spPr>
          <a:xfrm>
            <a:off x="4144574" y="4099615"/>
            <a:ext cx="256032" cy="256032"/>
          </a:xfrm>
          <a:prstGeom prst="rect">
            <a:avLst/>
          </a:prstGeom>
        </p:spPr>
      </p:pic>
      <p:pic>
        <p:nvPicPr>
          <p:cNvPr id="573" name="Picture 572" descr="Icon&#10;&#10;Description automatically generated">
            <a:extLst>
              <a:ext uri="{FF2B5EF4-FFF2-40B4-BE49-F238E27FC236}">
                <a16:creationId xmlns:a16="http://schemas.microsoft.com/office/drawing/2014/main" id="{A629FCF6-F644-4435-92DC-CF9FFA487508}"/>
              </a:ext>
            </a:extLst>
          </p:cNvPr>
          <p:cNvPicPr>
            <a:picLocks noChangeAspect="1"/>
          </p:cNvPicPr>
          <p:nvPr/>
        </p:nvPicPr>
        <p:blipFill>
          <a:blip r:embed="rId16">
            <a:duotone>
              <a:schemeClr val="accent3">
                <a:shade val="45000"/>
                <a:satMod val="135000"/>
              </a:schemeClr>
              <a:prstClr val="white"/>
            </a:duotone>
          </a:blip>
          <a:stretch>
            <a:fillRect/>
          </a:stretch>
        </p:blipFill>
        <p:spPr>
          <a:xfrm>
            <a:off x="4419216" y="4099615"/>
            <a:ext cx="256032" cy="256032"/>
          </a:xfrm>
          <a:prstGeom prst="rect">
            <a:avLst/>
          </a:prstGeom>
        </p:spPr>
      </p:pic>
      <p:pic>
        <p:nvPicPr>
          <p:cNvPr id="574" name="Picture 573" descr="Icon&#10;&#10;Description automatically generated">
            <a:extLst>
              <a:ext uri="{FF2B5EF4-FFF2-40B4-BE49-F238E27FC236}">
                <a16:creationId xmlns:a16="http://schemas.microsoft.com/office/drawing/2014/main" id="{AABBA5C7-FAF0-F4C5-90A8-8666E3B49A92}"/>
              </a:ext>
            </a:extLst>
          </p:cNvPr>
          <p:cNvPicPr>
            <a:picLocks noChangeAspect="1"/>
          </p:cNvPicPr>
          <p:nvPr/>
        </p:nvPicPr>
        <p:blipFill>
          <a:blip r:embed="rId17">
            <a:duotone>
              <a:schemeClr val="accent3">
                <a:shade val="45000"/>
                <a:satMod val="135000"/>
              </a:schemeClr>
              <a:prstClr val="white"/>
            </a:duotone>
          </a:blip>
          <a:stretch>
            <a:fillRect/>
          </a:stretch>
        </p:blipFill>
        <p:spPr>
          <a:xfrm>
            <a:off x="4693858" y="4099615"/>
            <a:ext cx="256032" cy="256032"/>
          </a:xfrm>
          <a:prstGeom prst="rect">
            <a:avLst/>
          </a:prstGeom>
        </p:spPr>
      </p:pic>
      <p:pic>
        <p:nvPicPr>
          <p:cNvPr id="575" name="Picture 574" descr="Icon&#10;&#10;Description automatically generated">
            <a:extLst>
              <a:ext uri="{FF2B5EF4-FFF2-40B4-BE49-F238E27FC236}">
                <a16:creationId xmlns:a16="http://schemas.microsoft.com/office/drawing/2014/main" id="{881345A1-7C22-D253-6351-DCA8A8A9DF2B}"/>
              </a:ext>
            </a:extLst>
          </p:cNvPr>
          <p:cNvPicPr>
            <a:picLocks noChangeAspect="1"/>
          </p:cNvPicPr>
          <p:nvPr/>
        </p:nvPicPr>
        <p:blipFill>
          <a:blip r:embed="rId18">
            <a:duotone>
              <a:schemeClr val="accent3">
                <a:shade val="45000"/>
                <a:satMod val="135000"/>
              </a:schemeClr>
              <a:prstClr val="white"/>
            </a:duotone>
          </a:blip>
          <a:stretch>
            <a:fillRect/>
          </a:stretch>
        </p:blipFill>
        <p:spPr>
          <a:xfrm>
            <a:off x="4968499" y="4099615"/>
            <a:ext cx="256032" cy="256032"/>
          </a:xfrm>
          <a:prstGeom prst="rect">
            <a:avLst/>
          </a:prstGeom>
        </p:spPr>
      </p:pic>
      <p:pic>
        <p:nvPicPr>
          <p:cNvPr id="576" name="Picture 575" descr="Icon&#10;&#10;Description automatically generated">
            <a:extLst>
              <a:ext uri="{FF2B5EF4-FFF2-40B4-BE49-F238E27FC236}">
                <a16:creationId xmlns:a16="http://schemas.microsoft.com/office/drawing/2014/main" id="{02E14AD8-AC34-B030-C26B-2BF043921269}"/>
              </a:ext>
            </a:extLst>
          </p:cNvPr>
          <p:cNvPicPr>
            <a:picLocks noChangeAspect="1"/>
          </p:cNvPicPr>
          <p:nvPr/>
        </p:nvPicPr>
        <p:blipFill>
          <a:blip r:embed="rId15">
            <a:duotone>
              <a:schemeClr val="accent3">
                <a:shade val="45000"/>
                <a:satMod val="135000"/>
              </a:schemeClr>
              <a:prstClr val="white"/>
            </a:duotone>
          </a:blip>
          <a:stretch>
            <a:fillRect/>
          </a:stretch>
        </p:blipFill>
        <p:spPr>
          <a:xfrm>
            <a:off x="4139684" y="4786816"/>
            <a:ext cx="256032" cy="256032"/>
          </a:xfrm>
          <a:prstGeom prst="rect">
            <a:avLst/>
          </a:prstGeom>
        </p:spPr>
      </p:pic>
      <p:pic>
        <p:nvPicPr>
          <p:cNvPr id="577" name="Picture 576" descr="Icon&#10;&#10;Description automatically generated">
            <a:extLst>
              <a:ext uri="{FF2B5EF4-FFF2-40B4-BE49-F238E27FC236}">
                <a16:creationId xmlns:a16="http://schemas.microsoft.com/office/drawing/2014/main" id="{9582040F-F2BB-480A-94C4-F0DC03793F6A}"/>
              </a:ext>
            </a:extLst>
          </p:cNvPr>
          <p:cNvPicPr>
            <a:picLocks noChangeAspect="1"/>
          </p:cNvPicPr>
          <p:nvPr/>
        </p:nvPicPr>
        <p:blipFill>
          <a:blip r:embed="rId16">
            <a:duotone>
              <a:schemeClr val="accent3">
                <a:shade val="45000"/>
                <a:satMod val="135000"/>
              </a:schemeClr>
              <a:prstClr val="white"/>
            </a:duotone>
          </a:blip>
          <a:stretch>
            <a:fillRect/>
          </a:stretch>
        </p:blipFill>
        <p:spPr>
          <a:xfrm>
            <a:off x="4414326" y="4786816"/>
            <a:ext cx="256032" cy="256032"/>
          </a:xfrm>
          <a:prstGeom prst="rect">
            <a:avLst/>
          </a:prstGeom>
        </p:spPr>
      </p:pic>
      <p:pic>
        <p:nvPicPr>
          <p:cNvPr id="578" name="Picture 577" descr="Icon&#10;&#10;Description automatically generated">
            <a:extLst>
              <a:ext uri="{FF2B5EF4-FFF2-40B4-BE49-F238E27FC236}">
                <a16:creationId xmlns:a16="http://schemas.microsoft.com/office/drawing/2014/main" id="{7D9B187E-C0F1-8204-E63E-35C5BECA9E57}"/>
              </a:ext>
            </a:extLst>
          </p:cNvPr>
          <p:cNvPicPr>
            <a:picLocks noChangeAspect="1"/>
          </p:cNvPicPr>
          <p:nvPr/>
        </p:nvPicPr>
        <p:blipFill>
          <a:blip r:embed="rId17">
            <a:duotone>
              <a:schemeClr val="accent3">
                <a:shade val="45000"/>
                <a:satMod val="135000"/>
              </a:schemeClr>
              <a:prstClr val="white"/>
            </a:duotone>
          </a:blip>
          <a:stretch>
            <a:fillRect/>
          </a:stretch>
        </p:blipFill>
        <p:spPr>
          <a:xfrm>
            <a:off x="4688968" y="4786816"/>
            <a:ext cx="256032" cy="256032"/>
          </a:xfrm>
          <a:prstGeom prst="rect">
            <a:avLst/>
          </a:prstGeom>
        </p:spPr>
      </p:pic>
      <p:pic>
        <p:nvPicPr>
          <p:cNvPr id="579" name="Picture 578" descr="Icon&#10;&#10;Description automatically generated">
            <a:extLst>
              <a:ext uri="{FF2B5EF4-FFF2-40B4-BE49-F238E27FC236}">
                <a16:creationId xmlns:a16="http://schemas.microsoft.com/office/drawing/2014/main" id="{1CE965C4-001D-57F6-49C5-63AC40E5FC67}"/>
              </a:ext>
            </a:extLst>
          </p:cNvPr>
          <p:cNvPicPr>
            <a:picLocks noChangeAspect="1"/>
          </p:cNvPicPr>
          <p:nvPr/>
        </p:nvPicPr>
        <p:blipFill>
          <a:blip r:embed="rId18">
            <a:duotone>
              <a:schemeClr val="accent3">
                <a:shade val="45000"/>
                <a:satMod val="135000"/>
              </a:schemeClr>
              <a:prstClr val="white"/>
            </a:duotone>
          </a:blip>
          <a:stretch>
            <a:fillRect/>
          </a:stretch>
        </p:blipFill>
        <p:spPr>
          <a:xfrm>
            <a:off x="4963609" y="4786816"/>
            <a:ext cx="256032" cy="256032"/>
          </a:xfrm>
          <a:prstGeom prst="rect">
            <a:avLst/>
          </a:prstGeom>
        </p:spPr>
      </p:pic>
      <p:pic>
        <p:nvPicPr>
          <p:cNvPr id="580" name="Picture 579" descr="Icon&#10;&#10;Description automatically generated">
            <a:extLst>
              <a:ext uri="{FF2B5EF4-FFF2-40B4-BE49-F238E27FC236}">
                <a16:creationId xmlns:a16="http://schemas.microsoft.com/office/drawing/2014/main" id="{E1ABA90B-4BAD-8427-B9A5-94CC879C3D4B}"/>
              </a:ext>
            </a:extLst>
          </p:cNvPr>
          <p:cNvPicPr>
            <a:picLocks noChangeAspect="1"/>
          </p:cNvPicPr>
          <p:nvPr/>
        </p:nvPicPr>
        <p:blipFill>
          <a:blip r:embed="rId15">
            <a:duotone>
              <a:schemeClr val="accent3">
                <a:shade val="45000"/>
                <a:satMod val="135000"/>
              </a:schemeClr>
              <a:prstClr val="white"/>
            </a:duotone>
          </a:blip>
          <a:stretch>
            <a:fillRect/>
          </a:stretch>
        </p:blipFill>
        <p:spPr>
          <a:xfrm>
            <a:off x="4139684" y="5468150"/>
            <a:ext cx="256032" cy="256032"/>
          </a:xfrm>
          <a:prstGeom prst="rect">
            <a:avLst/>
          </a:prstGeom>
        </p:spPr>
      </p:pic>
      <p:pic>
        <p:nvPicPr>
          <p:cNvPr id="581" name="Picture 580" descr="Icon&#10;&#10;Description automatically generated">
            <a:extLst>
              <a:ext uri="{FF2B5EF4-FFF2-40B4-BE49-F238E27FC236}">
                <a16:creationId xmlns:a16="http://schemas.microsoft.com/office/drawing/2014/main" id="{FF6785F3-6E84-1CBB-3877-EE3C9127A981}"/>
              </a:ext>
            </a:extLst>
          </p:cNvPr>
          <p:cNvPicPr>
            <a:picLocks noChangeAspect="1"/>
          </p:cNvPicPr>
          <p:nvPr/>
        </p:nvPicPr>
        <p:blipFill>
          <a:blip r:embed="rId16">
            <a:duotone>
              <a:schemeClr val="accent3">
                <a:shade val="45000"/>
                <a:satMod val="135000"/>
              </a:schemeClr>
              <a:prstClr val="white"/>
            </a:duotone>
          </a:blip>
          <a:stretch>
            <a:fillRect/>
          </a:stretch>
        </p:blipFill>
        <p:spPr>
          <a:xfrm>
            <a:off x="4414326" y="5468150"/>
            <a:ext cx="256032" cy="256032"/>
          </a:xfrm>
          <a:prstGeom prst="rect">
            <a:avLst/>
          </a:prstGeom>
        </p:spPr>
      </p:pic>
      <p:pic>
        <p:nvPicPr>
          <p:cNvPr id="582" name="Picture 581" descr="Icon&#10;&#10;Description automatically generated">
            <a:extLst>
              <a:ext uri="{FF2B5EF4-FFF2-40B4-BE49-F238E27FC236}">
                <a16:creationId xmlns:a16="http://schemas.microsoft.com/office/drawing/2014/main" id="{16D97400-36B6-6A46-691C-24CB1AC1B42C}"/>
              </a:ext>
            </a:extLst>
          </p:cNvPr>
          <p:cNvPicPr>
            <a:picLocks noChangeAspect="1"/>
          </p:cNvPicPr>
          <p:nvPr/>
        </p:nvPicPr>
        <p:blipFill>
          <a:blip r:embed="rId17">
            <a:duotone>
              <a:schemeClr val="accent3">
                <a:shade val="45000"/>
                <a:satMod val="135000"/>
              </a:schemeClr>
              <a:prstClr val="white"/>
            </a:duotone>
          </a:blip>
          <a:stretch>
            <a:fillRect/>
          </a:stretch>
        </p:blipFill>
        <p:spPr>
          <a:xfrm>
            <a:off x="4688968" y="5468150"/>
            <a:ext cx="256032" cy="256032"/>
          </a:xfrm>
          <a:prstGeom prst="rect">
            <a:avLst/>
          </a:prstGeom>
        </p:spPr>
      </p:pic>
      <p:pic>
        <p:nvPicPr>
          <p:cNvPr id="583" name="Picture 582" descr="Icon&#10;&#10;Description automatically generated">
            <a:extLst>
              <a:ext uri="{FF2B5EF4-FFF2-40B4-BE49-F238E27FC236}">
                <a16:creationId xmlns:a16="http://schemas.microsoft.com/office/drawing/2014/main" id="{F2292494-26A9-CF7A-E20B-45720C3A52DA}"/>
              </a:ext>
            </a:extLst>
          </p:cNvPr>
          <p:cNvPicPr>
            <a:picLocks noChangeAspect="1"/>
          </p:cNvPicPr>
          <p:nvPr/>
        </p:nvPicPr>
        <p:blipFill>
          <a:blip r:embed="rId18">
            <a:duotone>
              <a:schemeClr val="accent3">
                <a:shade val="45000"/>
                <a:satMod val="135000"/>
              </a:schemeClr>
              <a:prstClr val="white"/>
            </a:duotone>
          </a:blip>
          <a:stretch>
            <a:fillRect/>
          </a:stretch>
        </p:blipFill>
        <p:spPr>
          <a:xfrm>
            <a:off x="4963609" y="5468150"/>
            <a:ext cx="256032" cy="256032"/>
          </a:xfrm>
          <a:prstGeom prst="rect">
            <a:avLst/>
          </a:prstGeom>
        </p:spPr>
      </p:pic>
      <p:grpSp>
        <p:nvGrpSpPr>
          <p:cNvPr id="584" name="Group 583">
            <a:extLst>
              <a:ext uri="{FF2B5EF4-FFF2-40B4-BE49-F238E27FC236}">
                <a16:creationId xmlns:a16="http://schemas.microsoft.com/office/drawing/2014/main" id="{D73ADDD8-896D-B0C5-F8AE-C4FAC02895ED}"/>
              </a:ext>
            </a:extLst>
          </p:cNvPr>
          <p:cNvGrpSpPr/>
          <p:nvPr/>
        </p:nvGrpSpPr>
        <p:grpSpPr>
          <a:xfrm>
            <a:off x="5430508" y="1363489"/>
            <a:ext cx="1097280" cy="274320"/>
            <a:chOff x="2843974" y="1366323"/>
            <a:chExt cx="1097280" cy="274320"/>
          </a:xfrm>
        </p:grpSpPr>
        <p:pic>
          <p:nvPicPr>
            <p:cNvPr id="585" name="Picture 584" descr="Icon&#10;&#10;Description automatically generated">
              <a:extLst>
                <a:ext uri="{FF2B5EF4-FFF2-40B4-BE49-F238E27FC236}">
                  <a16:creationId xmlns:a16="http://schemas.microsoft.com/office/drawing/2014/main" id="{EED8536C-9A85-9205-1B4D-9CD96279DAC6}"/>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586" name="Picture 585" descr="A picture containing text, sign, outdoor, clipart&#10;&#10;Description automatically generated">
              <a:extLst>
                <a:ext uri="{FF2B5EF4-FFF2-40B4-BE49-F238E27FC236}">
                  <a16:creationId xmlns:a16="http://schemas.microsoft.com/office/drawing/2014/main" id="{1C599A1A-8812-D392-2700-3A9AC70655BE}"/>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87" name="Picture 586" descr="Icon&#10;&#10;Description automatically generated">
              <a:extLst>
                <a:ext uri="{FF2B5EF4-FFF2-40B4-BE49-F238E27FC236}">
                  <a16:creationId xmlns:a16="http://schemas.microsoft.com/office/drawing/2014/main" id="{179B8298-219A-910D-8967-BF40831C6AC8}"/>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88" name="Picture 587" descr="Icon&#10;&#10;Description automatically generated">
              <a:extLst>
                <a:ext uri="{FF2B5EF4-FFF2-40B4-BE49-F238E27FC236}">
                  <a16:creationId xmlns:a16="http://schemas.microsoft.com/office/drawing/2014/main" id="{CDD40B04-B15E-ED30-ABE0-10E294E976DB}"/>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589" name="Group 588">
            <a:extLst>
              <a:ext uri="{FF2B5EF4-FFF2-40B4-BE49-F238E27FC236}">
                <a16:creationId xmlns:a16="http://schemas.microsoft.com/office/drawing/2014/main" id="{754ECB6B-BEE1-3E81-959F-833515922156}"/>
              </a:ext>
            </a:extLst>
          </p:cNvPr>
          <p:cNvGrpSpPr/>
          <p:nvPr/>
        </p:nvGrpSpPr>
        <p:grpSpPr>
          <a:xfrm>
            <a:off x="5430508" y="2044270"/>
            <a:ext cx="1097280" cy="274320"/>
            <a:chOff x="2843974" y="2047104"/>
            <a:chExt cx="1097280" cy="274320"/>
          </a:xfrm>
        </p:grpSpPr>
        <p:pic>
          <p:nvPicPr>
            <p:cNvPr id="590" name="Picture 589" descr="Icon&#10;&#10;Description automatically generated">
              <a:extLst>
                <a:ext uri="{FF2B5EF4-FFF2-40B4-BE49-F238E27FC236}">
                  <a16:creationId xmlns:a16="http://schemas.microsoft.com/office/drawing/2014/main" id="{BC258474-455B-07E4-75E4-38533197E2A5}"/>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591" name="Picture 590" descr="A picture containing text, sign, outdoor, clipart&#10;&#10;Description automatically generated">
              <a:extLst>
                <a:ext uri="{FF2B5EF4-FFF2-40B4-BE49-F238E27FC236}">
                  <a16:creationId xmlns:a16="http://schemas.microsoft.com/office/drawing/2014/main" id="{9B85120D-FF7B-F158-8E73-993D90302239}"/>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592" name="Picture 591" descr="Icon&#10;&#10;Description automatically generated">
              <a:extLst>
                <a:ext uri="{FF2B5EF4-FFF2-40B4-BE49-F238E27FC236}">
                  <a16:creationId xmlns:a16="http://schemas.microsoft.com/office/drawing/2014/main" id="{DBB97220-403A-3377-B117-F3CC5C2BC08E}"/>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593" name="Picture 592" descr="Icon&#10;&#10;Description automatically generated">
              <a:extLst>
                <a:ext uri="{FF2B5EF4-FFF2-40B4-BE49-F238E27FC236}">
                  <a16:creationId xmlns:a16="http://schemas.microsoft.com/office/drawing/2014/main" id="{34468209-08C8-0354-0B84-EAA5A2C9D31C}"/>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94" name="Group 593">
            <a:extLst>
              <a:ext uri="{FF2B5EF4-FFF2-40B4-BE49-F238E27FC236}">
                <a16:creationId xmlns:a16="http://schemas.microsoft.com/office/drawing/2014/main" id="{F0D7EB21-3C6E-C53C-D821-C9A802467681}"/>
              </a:ext>
            </a:extLst>
          </p:cNvPr>
          <p:cNvGrpSpPr/>
          <p:nvPr/>
        </p:nvGrpSpPr>
        <p:grpSpPr>
          <a:xfrm>
            <a:off x="5430508" y="2725051"/>
            <a:ext cx="1097280" cy="274320"/>
            <a:chOff x="2843974" y="2727885"/>
            <a:chExt cx="1097280" cy="274320"/>
          </a:xfrm>
        </p:grpSpPr>
        <p:pic>
          <p:nvPicPr>
            <p:cNvPr id="595" name="Picture 594" descr="Icon&#10;&#10;Description automatically generated">
              <a:extLst>
                <a:ext uri="{FF2B5EF4-FFF2-40B4-BE49-F238E27FC236}">
                  <a16:creationId xmlns:a16="http://schemas.microsoft.com/office/drawing/2014/main" id="{70E2CD87-7EED-AB5A-2C43-6DDF1766F94B}"/>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596" name="Picture 595" descr="A picture containing text, sign, outdoor, clipart&#10;&#10;Description automatically generated">
              <a:extLst>
                <a:ext uri="{FF2B5EF4-FFF2-40B4-BE49-F238E27FC236}">
                  <a16:creationId xmlns:a16="http://schemas.microsoft.com/office/drawing/2014/main" id="{E7D7AE85-931F-003C-89DA-70DD565DC287}"/>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597" name="Picture 596" descr="Icon&#10;&#10;Description automatically generated">
              <a:extLst>
                <a:ext uri="{FF2B5EF4-FFF2-40B4-BE49-F238E27FC236}">
                  <a16:creationId xmlns:a16="http://schemas.microsoft.com/office/drawing/2014/main" id="{A88E487E-2333-CE1E-9D64-C9286B75A7D0}"/>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598" name="Picture 597" descr="Icon&#10;&#10;Description automatically generated">
              <a:extLst>
                <a:ext uri="{FF2B5EF4-FFF2-40B4-BE49-F238E27FC236}">
                  <a16:creationId xmlns:a16="http://schemas.microsoft.com/office/drawing/2014/main" id="{2EF7FF20-8325-52BA-521E-CE7CE160A2A8}"/>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99" name="Group 598">
            <a:extLst>
              <a:ext uri="{FF2B5EF4-FFF2-40B4-BE49-F238E27FC236}">
                <a16:creationId xmlns:a16="http://schemas.microsoft.com/office/drawing/2014/main" id="{BE856611-108C-7586-BEB1-CDDBAFAD59E3}"/>
              </a:ext>
            </a:extLst>
          </p:cNvPr>
          <p:cNvGrpSpPr/>
          <p:nvPr/>
        </p:nvGrpSpPr>
        <p:grpSpPr>
          <a:xfrm>
            <a:off x="5430508" y="3405832"/>
            <a:ext cx="1097280" cy="274382"/>
            <a:chOff x="2843974" y="3408666"/>
            <a:chExt cx="1097280" cy="274382"/>
          </a:xfrm>
        </p:grpSpPr>
        <p:pic>
          <p:nvPicPr>
            <p:cNvPr id="600" name="Picture 599" descr="Icon&#10;&#10;Description automatically generated">
              <a:extLst>
                <a:ext uri="{FF2B5EF4-FFF2-40B4-BE49-F238E27FC236}">
                  <a16:creationId xmlns:a16="http://schemas.microsoft.com/office/drawing/2014/main" id="{23668166-38F8-4A77-A585-40413A1540BB}"/>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601" name="Picture 600" descr="A picture containing text, sign, outdoor, clipart&#10;&#10;Description automatically generated">
              <a:extLst>
                <a:ext uri="{FF2B5EF4-FFF2-40B4-BE49-F238E27FC236}">
                  <a16:creationId xmlns:a16="http://schemas.microsoft.com/office/drawing/2014/main" id="{DF4943DB-1B2F-0106-241C-AF56CEA0C576}"/>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602" name="Picture 601" descr="Icon&#10;&#10;Description automatically generated">
              <a:extLst>
                <a:ext uri="{FF2B5EF4-FFF2-40B4-BE49-F238E27FC236}">
                  <a16:creationId xmlns:a16="http://schemas.microsoft.com/office/drawing/2014/main" id="{8904BAC0-6461-E6ED-DE50-775F309C9025}"/>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603" name="Picture 602" descr="Icon&#10;&#10;Description automatically generated">
              <a:extLst>
                <a:ext uri="{FF2B5EF4-FFF2-40B4-BE49-F238E27FC236}">
                  <a16:creationId xmlns:a16="http://schemas.microsoft.com/office/drawing/2014/main" id="{670EF57A-840B-67F5-53BB-4A5936C1523D}"/>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604" name="Group 603">
            <a:extLst>
              <a:ext uri="{FF2B5EF4-FFF2-40B4-BE49-F238E27FC236}">
                <a16:creationId xmlns:a16="http://schemas.microsoft.com/office/drawing/2014/main" id="{E33A8094-7EE6-DD92-B58C-EB82385D3D2F}"/>
              </a:ext>
            </a:extLst>
          </p:cNvPr>
          <p:cNvGrpSpPr/>
          <p:nvPr/>
        </p:nvGrpSpPr>
        <p:grpSpPr>
          <a:xfrm>
            <a:off x="5430508" y="4086613"/>
            <a:ext cx="1097280" cy="274320"/>
            <a:chOff x="2843974" y="4089447"/>
            <a:chExt cx="1097280" cy="274320"/>
          </a:xfrm>
        </p:grpSpPr>
        <p:pic>
          <p:nvPicPr>
            <p:cNvPr id="605" name="Picture 604" descr="Icon&#10;&#10;Description automatically generated">
              <a:extLst>
                <a:ext uri="{FF2B5EF4-FFF2-40B4-BE49-F238E27FC236}">
                  <a16:creationId xmlns:a16="http://schemas.microsoft.com/office/drawing/2014/main" id="{A7D09A46-BC16-679D-2098-C9201AB8299D}"/>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606" name="Picture 605" descr="A picture containing text, sign, outdoor, clipart&#10;&#10;Description automatically generated">
              <a:extLst>
                <a:ext uri="{FF2B5EF4-FFF2-40B4-BE49-F238E27FC236}">
                  <a16:creationId xmlns:a16="http://schemas.microsoft.com/office/drawing/2014/main" id="{75BD3028-9BFD-7963-30A2-2B0FF5DC450A}"/>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607" name="Picture 606" descr="Icon&#10;&#10;Description automatically generated">
              <a:extLst>
                <a:ext uri="{FF2B5EF4-FFF2-40B4-BE49-F238E27FC236}">
                  <a16:creationId xmlns:a16="http://schemas.microsoft.com/office/drawing/2014/main" id="{DCC01DDE-BE62-A060-7545-573E6520720A}"/>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608" name="Picture 607" descr="Icon&#10;&#10;Description automatically generated">
              <a:extLst>
                <a:ext uri="{FF2B5EF4-FFF2-40B4-BE49-F238E27FC236}">
                  <a16:creationId xmlns:a16="http://schemas.microsoft.com/office/drawing/2014/main" id="{A98FA48D-2425-A8DD-B954-7C799B9A6AA4}"/>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609" name="Group 608">
            <a:extLst>
              <a:ext uri="{FF2B5EF4-FFF2-40B4-BE49-F238E27FC236}">
                <a16:creationId xmlns:a16="http://schemas.microsoft.com/office/drawing/2014/main" id="{20C9D0BC-5607-E326-975E-9F20A41581A6}"/>
              </a:ext>
            </a:extLst>
          </p:cNvPr>
          <p:cNvGrpSpPr/>
          <p:nvPr/>
        </p:nvGrpSpPr>
        <p:grpSpPr>
          <a:xfrm>
            <a:off x="5430508" y="4767394"/>
            <a:ext cx="1097280" cy="274320"/>
            <a:chOff x="2843974" y="4770228"/>
            <a:chExt cx="1097280" cy="274320"/>
          </a:xfrm>
        </p:grpSpPr>
        <p:pic>
          <p:nvPicPr>
            <p:cNvPr id="610" name="Picture 609" descr="Icon&#10;&#10;Description automatically generated">
              <a:extLst>
                <a:ext uri="{FF2B5EF4-FFF2-40B4-BE49-F238E27FC236}">
                  <a16:creationId xmlns:a16="http://schemas.microsoft.com/office/drawing/2014/main" id="{00B86665-5F79-D86F-A656-95BFBBF5AB19}"/>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611" name="Picture 610" descr="A picture containing text, sign, outdoor, clipart&#10;&#10;Description automatically generated">
              <a:extLst>
                <a:ext uri="{FF2B5EF4-FFF2-40B4-BE49-F238E27FC236}">
                  <a16:creationId xmlns:a16="http://schemas.microsoft.com/office/drawing/2014/main" id="{7A394151-9168-69AB-44FF-03BC7D75AB20}"/>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612" name="Picture 611" descr="Icon&#10;&#10;Description automatically generated">
              <a:extLst>
                <a:ext uri="{FF2B5EF4-FFF2-40B4-BE49-F238E27FC236}">
                  <a16:creationId xmlns:a16="http://schemas.microsoft.com/office/drawing/2014/main" id="{05F33698-8CC5-5ABC-85B2-79623570A0E5}"/>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613" name="Picture 612" descr="Icon&#10;&#10;Description automatically generated">
              <a:extLst>
                <a:ext uri="{FF2B5EF4-FFF2-40B4-BE49-F238E27FC236}">
                  <a16:creationId xmlns:a16="http://schemas.microsoft.com/office/drawing/2014/main" id="{0FAC87BD-F2F6-40BF-49CC-8388AF96CA5C}"/>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614" name="Group 613">
            <a:extLst>
              <a:ext uri="{FF2B5EF4-FFF2-40B4-BE49-F238E27FC236}">
                <a16:creationId xmlns:a16="http://schemas.microsoft.com/office/drawing/2014/main" id="{BB6F3C1E-371F-759E-7836-91A3F13F1143}"/>
              </a:ext>
            </a:extLst>
          </p:cNvPr>
          <p:cNvGrpSpPr/>
          <p:nvPr/>
        </p:nvGrpSpPr>
        <p:grpSpPr>
          <a:xfrm>
            <a:off x="5430508" y="5448175"/>
            <a:ext cx="1097280" cy="274320"/>
            <a:chOff x="2843974" y="5451009"/>
            <a:chExt cx="1097280" cy="274320"/>
          </a:xfrm>
        </p:grpSpPr>
        <p:pic>
          <p:nvPicPr>
            <p:cNvPr id="615" name="Picture 614" descr="Icon&#10;&#10;Description automatically generated">
              <a:extLst>
                <a:ext uri="{FF2B5EF4-FFF2-40B4-BE49-F238E27FC236}">
                  <a16:creationId xmlns:a16="http://schemas.microsoft.com/office/drawing/2014/main" id="{E2895217-94D8-12BC-BA4F-05719C1C2CC4}"/>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616" name="Picture 615" descr="A picture containing text, sign, outdoor, clipart&#10;&#10;Description automatically generated">
              <a:extLst>
                <a:ext uri="{FF2B5EF4-FFF2-40B4-BE49-F238E27FC236}">
                  <a16:creationId xmlns:a16="http://schemas.microsoft.com/office/drawing/2014/main" id="{B6EF6AD3-0B11-030D-0627-01647CF94909}"/>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617" name="Picture 616" descr="Icon&#10;&#10;Description automatically generated">
              <a:extLst>
                <a:ext uri="{FF2B5EF4-FFF2-40B4-BE49-F238E27FC236}">
                  <a16:creationId xmlns:a16="http://schemas.microsoft.com/office/drawing/2014/main" id="{570C579A-2C29-3759-219F-677468E0D8E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618" name="Picture 617" descr="Icon&#10;&#10;Description automatically generated">
              <a:extLst>
                <a:ext uri="{FF2B5EF4-FFF2-40B4-BE49-F238E27FC236}">
                  <a16:creationId xmlns:a16="http://schemas.microsoft.com/office/drawing/2014/main" id="{5C7DABDF-B4AD-FC78-C8B9-4228DE969850}"/>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619" name="Picture 618" descr="Icon&#10;&#10;Description automatically generated">
            <a:extLst>
              <a:ext uri="{FF2B5EF4-FFF2-40B4-BE49-F238E27FC236}">
                <a16:creationId xmlns:a16="http://schemas.microsoft.com/office/drawing/2014/main" id="{46111015-81A7-B3F1-C9E7-AB33903E849E}"/>
              </a:ext>
            </a:extLst>
          </p:cNvPr>
          <p:cNvPicPr>
            <a:picLocks noChangeAspect="1"/>
          </p:cNvPicPr>
          <p:nvPr/>
        </p:nvPicPr>
        <p:blipFill>
          <a:blip r:embed="rId15">
            <a:duotone>
              <a:schemeClr val="accent3">
                <a:shade val="45000"/>
                <a:satMod val="135000"/>
              </a:schemeClr>
              <a:prstClr val="white"/>
            </a:duotone>
          </a:blip>
          <a:stretch>
            <a:fillRect/>
          </a:stretch>
        </p:blipFill>
        <p:spPr>
          <a:xfrm>
            <a:off x="5439652" y="1368317"/>
            <a:ext cx="256032" cy="256032"/>
          </a:xfrm>
          <a:prstGeom prst="rect">
            <a:avLst/>
          </a:prstGeom>
        </p:spPr>
      </p:pic>
      <p:pic>
        <p:nvPicPr>
          <p:cNvPr id="620" name="Picture 619" descr="Icon&#10;&#10;Description automatically generated">
            <a:extLst>
              <a:ext uri="{FF2B5EF4-FFF2-40B4-BE49-F238E27FC236}">
                <a16:creationId xmlns:a16="http://schemas.microsoft.com/office/drawing/2014/main" id="{C4373CAE-06D6-40AE-E387-20882716C5CA}"/>
              </a:ext>
            </a:extLst>
          </p:cNvPr>
          <p:cNvPicPr>
            <a:picLocks noChangeAspect="1"/>
          </p:cNvPicPr>
          <p:nvPr/>
        </p:nvPicPr>
        <p:blipFill>
          <a:blip r:embed="rId16">
            <a:duotone>
              <a:schemeClr val="accent3">
                <a:shade val="45000"/>
                <a:satMod val="135000"/>
              </a:schemeClr>
              <a:prstClr val="white"/>
            </a:duotone>
          </a:blip>
          <a:stretch>
            <a:fillRect/>
          </a:stretch>
        </p:blipFill>
        <p:spPr>
          <a:xfrm>
            <a:off x="5714294" y="1368317"/>
            <a:ext cx="256032" cy="256032"/>
          </a:xfrm>
          <a:prstGeom prst="rect">
            <a:avLst/>
          </a:prstGeom>
        </p:spPr>
      </p:pic>
      <p:pic>
        <p:nvPicPr>
          <p:cNvPr id="621" name="Picture 620" descr="Icon&#10;&#10;Description automatically generated">
            <a:extLst>
              <a:ext uri="{FF2B5EF4-FFF2-40B4-BE49-F238E27FC236}">
                <a16:creationId xmlns:a16="http://schemas.microsoft.com/office/drawing/2014/main" id="{8F313433-0246-3B7D-2C4C-1FE2A5711B00}"/>
              </a:ext>
            </a:extLst>
          </p:cNvPr>
          <p:cNvPicPr>
            <a:picLocks noChangeAspect="1"/>
          </p:cNvPicPr>
          <p:nvPr/>
        </p:nvPicPr>
        <p:blipFill>
          <a:blip r:embed="rId17">
            <a:duotone>
              <a:schemeClr val="accent3">
                <a:shade val="45000"/>
                <a:satMod val="135000"/>
              </a:schemeClr>
              <a:prstClr val="white"/>
            </a:duotone>
          </a:blip>
          <a:stretch>
            <a:fillRect/>
          </a:stretch>
        </p:blipFill>
        <p:spPr>
          <a:xfrm>
            <a:off x="5988936" y="1368317"/>
            <a:ext cx="256032" cy="256032"/>
          </a:xfrm>
          <a:prstGeom prst="rect">
            <a:avLst/>
          </a:prstGeom>
        </p:spPr>
      </p:pic>
      <p:pic>
        <p:nvPicPr>
          <p:cNvPr id="622" name="Picture 621" descr="Icon&#10;&#10;Description automatically generated">
            <a:extLst>
              <a:ext uri="{FF2B5EF4-FFF2-40B4-BE49-F238E27FC236}">
                <a16:creationId xmlns:a16="http://schemas.microsoft.com/office/drawing/2014/main" id="{92E77680-0F65-C352-CBA8-77326380D17F}"/>
              </a:ext>
            </a:extLst>
          </p:cNvPr>
          <p:cNvPicPr>
            <a:picLocks noChangeAspect="1"/>
          </p:cNvPicPr>
          <p:nvPr/>
        </p:nvPicPr>
        <p:blipFill>
          <a:blip r:embed="rId18">
            <a:duotone>
              <a:schemeClr val="accent3">
                <a:shade val="45000"/>
                <a:satMod val="135000"/>
              </a:schemeClr>
              <a:prstClr val="white"/>
            </a:duotone>
          </a:blip>
          <a:stretch>
            <a:fillRect/>
          </a:stretch>
        </p:blipFill>
        <p:spPr>
          <a:xfrm>
            <a:off x="6263577" y="1368317"/>
            <a:ext cx="256032" cy="256032"/>
          </a:xfrm>
          <a:prstGeom prst="rect">
            <a:avLst/>
          </a:prstGeom>
        </p:spPr>
      </p:pic>
      <p:pic>
        <p:nvPicPr>
          <p:cNvPr id="623" name="Picture 622" descr="Icon&#10;&#10;Description automatically generated">
            <a:extLst>
              <a:ext uri="{FF2B5EF4-FFF2-40B4-BE49-F238E27FC236}">
                <a16:creationId xmlns:a16="http://schemas.microsoft.com/office/drawing/2014/main" id="{C69D63C9-9A9A-8FE3-F7CB-EAAC8D2FA515}"/>
              </a:ext>
            </a:extLst>
          </p:cNvPr>
          <p:cNvPicPr>
            <a:picLocks noChangeAspect="1"/>
          </p:cNvPicPr>
          <p:nvPr/>
        </p:nvPicPr>
        <p:blipFill>
          <a:blip r:embed="rId15">
            <a:duotone>
              <a:schemeClr val="accent3">
                <a:shade val="45000"/>
                <a:satMod val="135000"/>
              </a:schemeClr>
              <a:prstClr val="white"/>
            </a:duotone>
          </a:blip>
          <a:stretch>
            <a:fillRect/>
          </a:stretch>
        </p:blipFill>
        <p:spPr>
          <a:xfrm>
            <a:off x="5435963" y="2057408"/>
            <a:ext cx="256032" cy="256032"/>
          </a:xfrm>
          <a:prstGeom prst="rect">
            <a:avLst/>
          </a:prstGeom>
        </p:spPr>
      </p:pic>
      <p:pic>
        <p:nvPicPr>
          <p:cNvPr id="624" name="Picture 623" descr="Icon&#10;&#10;Description automatically generated">
            <a:extLst>
              <a:ext uri="{FF2B5EF4-FFF2-40B4-BE49-F238E27FC236}">
                <a16:creationId xmlns:a16="http://schemas.microsoft.com/office/drawing/2014/main" id="{0F5CAB9F-4D17-FC56-21D0-38DF4B3B57E4}"/>
              </a:ext>
            </a:extLst>
          </p:cNvPr>
          <p:cNvPicPr>
            <a:picLocks noChangeAspect="1"/>
          </p:cNvPicPr>
          <p:nvPr/>
        </p:nvPicPr>
        <p:blipFill>
          <a:blip r:embed="rId16">
            <a:duotone>
              <a:schemeClr val="accent3">
                <a:shade val="45000"/>
                <a:satMod val="135000"/>
              </a:schemeClr>
              <a:prstClr val="white"/>
            </a:duotone>
          </a:blip>
          <a:stretch>
            <a:fillRect/>
          </a:stretch>
        </p:blipFill>
        <p:spPr>
          <a:xfrm>
            <a:off x="5710605" y="2057408"/>
            <a:ext cx="256032" cy="256032"/>
          </a:xfrm>
          <a:prstGeom prst="rect">
            <a:avLst/>
          </a:prstGeom>
        </p:spPr>
      </p:pic>
      <p:pic>
        <p:nvPicPr>
          <p:cNvPr id="625" name="Picture 624" descr="Icon&#10;&#10;Description automatically generated">
            <a:extLst>
              <a:ext uri="{FF2B5EF4-FFF2-40B4-BE49-F238E27FC236}">
                <a16:creationId xmlns:a16="http://schemas.microsoft.com/office/drawing/2014/main" id="{D986CBC3-FA50-E83E-2B1B-72FA38FD5FDC}"/>
              </a:ext>
            </a:extLst>
          </p:cNvPr>
          <p:cNvPicPr>
            <a:picLocks noChangeAspect="1"/>
          </p:cNvPicPr>
          <p:nvPr/>
        </p:nvPicPr>
        <p:blipFill>
          <a:blip r:embed="rId17">
            <a:duotone>
              <a:schemeClr val="accent3">
                <a:shade val="45000"/>
                <a:satMod val="135000"/>
              </a:schemeClr>
              <a:prstClr val="white"/>
            </a:duotone>
          </a:blip>
          <a:stretch>
            <a:fillRect/>
          </a:stretch>
        </p:blipFill>
        <p:spPr>
          <a:xfrm>
            <a:off x="5985247" y="2057408"/>
            <a:ext cx="256032" cy="256032"/>
          </a:xfrm>
          <a:prstGeom prst="rect">
            <a:avLst/>
          </a:prstGeom>
        </p:spPr>
      </p:pic>
      <p:pic>
        <p:nvPicPr>
          <p:cNvPr id="626" name="Picture 625" descr="Icon&#10;&#10;Description automatically generated">
            <a:extLst>
              <a:ext uri="{FF2B5EF4-FFF2-40B4-BE49-F238E27FC236}">
                <a16:creationId xmlns:a16="http://schemas.microsoft.com/office/drawing/2014/main" id="{69A51975-B56D-8025-3158-CFEE15C3D577}"/>
              </a:ext>
            </a:extLst>
          </p:cNvPr>
          <p:cNvPicPr>
            <a:picLocks noChangeAspect="1"/>
          </p:cNvPicPr>
          <p:nvPr/>
        </p:nvPicPr>
        <p:blipFill>
          <a:blip r:embed="rId18">
            <a:duotone>
              <a:schemeClr val="accent3">
                <a:shade val="45000"/>
                <a:satMod val="135000"/>
              </a:schemeClr>
              <a:prstClr val="white"/>
            </a:duotone>
          </a:blip>
          <a:stretch>
            <a:fillRect/>
          </a:stretch>
        </p:blipFill>
        <p:spPr>
          <a:xfrm>
            <a:off x="6259888" y="2057408"/>
            <a:ext cx="256032" cy="256032"/>
          </a:xfrm>
          <a:prstGeom prst="rect">
            <a:avLst/>
          </a:prstGeom>
        </p:spPr>
      </p:pic>
      <p:pic>
        <p:nvPicPr>
          <p:cNvPr id="627" name="Picture 626" descr="Icon&#10;&#10;Description automatically generated">
            <a:extLst>
              <a:ext uri="{FF2B5EF4-FFF2-40B4-BE49-F238E27FC236}">
                <a16:creationId xmlns:a16="http://schemas.microsoft.com/office/drawing/2014/main" id="{AC333A2E-7F16-AD34-2998-10ED701D057A}"/>
              </a:ext>
            </a:extLst>
          </p:cNvPr>
          <p:cNvPicPr>
            <a:picLocks noChangeAspect="1"/>
          </p:cNvPicPr>
          <p:nvPr/>
        </p:nvPicPr>
        <p:blipFill>
          <a:blip r:embed="rId15">
            <a:duotone>
              <a:schemeClr val="accent3">
                <a:shade val="45000"/>
                <a:satMod val="135000"/>
              </a:schemeClr>
              <a:prstClr val="white"/>
            </a:duotone>
          </a:blip>
          <a:stretch>
            <a:fillRect/>
          </a:stretch>
        </p:blipFill>
        <p:spPr>
          <a:xfrm>
            <a:off x="5435154" y="2738742"/>
            <a:ext cx="256032" cy="256032"/>
          </a:xfrm>
          <a:prstGeom prst="rect">
            <a:avLst/>
          </a:prstGeom>
        </p:spPr>
      </p:pic>
      <p:pic>
        <p:nvPicPr>
          <p:cNvPr id="628" name="Picture 627" descr="Icon&#10;&#10;Description automatically generated">
            <a:extLst>
              <a:ext uri="{FF2B5EF4-FFF2-40B4-BE49-F238E27FC236}">
                <a16:creationId xmlns:a16="http://schemas.microsoft.com/office/drawing/2014/main" id="{41C1BE75-C8E3-DCF1-82D3-4CBF59940795}"/>
              </a:ext>
            </a:extLst>
          </p:cNvPr>
          <p:cNvPicPr>
            <a:picLocks noChangeAspect="1"/>
          </p:cNvPicPr>
          <p:nvPr/>
        </p:nvPicPr>
        <p:blipFill>
          <a:blip r:embed="rId16">
            <a:duotone>
              <a:schemeClr val="accent3">
                <a:shade val="45000"/>
                <a:satMod val="135000"/>
              </a:schemeClr>
              <a:prstClr val="white"/>
            </a:duotone>
          </a:blip>
          <a:stretch>
            <a:fillRect/>
          </a:stretch>
        </p:blipFill>
        <p:spPr>
          <a:xfrm>
            <a:off x="5709796" y="2738742"/>
            <a:ext cx="256032" cy="256032"/>
          </a:xfrm>
          <a:prstGeom prst="rect">
            <a:avLst/>
          </a:prstGeom>
        </p:spPr>
      </p:pic>
      <p:pic>
        <p:nvPicPr>
          <p:cNvPr id="629" name="Picture 628" descr="Icon&#10;&#10;Description automatically generated">
            <a:extLst>
              <a:ext uri="{FF2B5EF4-FFF2-40B4-BE49-F238E27FC236}">
                <a16:creationId xmlns:a16="http://schemas.microsoft.com/office/drawing/2014/main" id="{353A40D5-EB24-1758-191F-28894B889FE5}"/>
              </a:ext>
            </a:extLst>
          </p:cNvPr>
          <p:cNvPicPr>
            <a:picLocks noChangeAspect="1"/>
          </p:cNvPicPr>
          <p:nvPr/>
        </p:nvPicPr>
        <p:blipFill>
          <a:blip r:embed="rId17">
            <a:duotone>
              <a:schemeClr val="accent3">
                <a:shade val="45000"/>
                <a:satMod val="135000"/>
              </a:schemeClr>
              <a:prstClr val="white"/>
            </a:duotone>
          </a:blip>
          <a:stretch>
            <a:fillRect/>
          </a:stretch>
        </p:blipFill>
        <p:spPr>
          <a:xfrm>
            <a:off x="5984438" y="2738742"/>
            <a:ext cx="256032" cy="256032"/>
          </a:xfrm>
          <a:prstGeom prst="rect">
            <a:avLst/>
          </a:prstGeom>
        </p:spPr>
      </p:pic>
      <p:pic>
        <p:nvPicPr>
          <p:cNvPr id="630" name="Picture 629" descr="Icon&#10;&#10;Description automatically generated">
            <a:extLst>
              <a:ext uri="{FF2B5EF4-FFF2-40B4-BE49-F238E27FC236}">
                <a16:creationId xmlns:a16="http://schemas.microsoft.com/office/drawing/2014/main" id="{0474DD50-A0D3-F7B9-0638-8BC12A228867}"/>
              </a:ext>
            </a:extLst>
          </p:cNvPr>
          <p:cNvPicPr>
            <a:picLocks noChangeAspect="1"/>
          </p:cNvPicPr>
          <p:nvPr/>
        </p:nvPicPr>
        <p:blipFill>
          <a:blip r:embed="rId18">
            <a:duotone>
              <a:schemeClr val="accent3">
                <a:shade val="45000"/>
                <a:satMod val="135000"/>
              </a:schemeClr>
              <a:prstClr val="white"/>
            </a:duotone>
          </a:blip>
          <a:stretch>
            <a:fillRect/>
          </a:stretch>
        </p:blipFill>
        <p:spPr>
          <a:xfrm>
            <a:off x="6259079" y="2738742"/>
            <a:ext cx="256032" cy="256032"/>
          </a:xfrm>
          <a:prstGeom prst="rect">
            <a:avLst/>
          </a:prstGeom>
        </p:spPr>
      </p:pic>
      <p:pic>
        <p:nvPicPr>
          <p:cNvPr id="631" name="Picture 630" descr="Icon&#10;&#10;Description automatically generated">
            <a:extLst>
              <a:ext uri="{FF2B5EF4-FFF2-40B4-BE49-F238E27FC236}">
                <a16:creationId xmlns:a16="http://schemas.microsoft.com/office/drawing/2014/main" id="{34E031E1-42E6-8A5E-CC17-2FE5A9C7898A}"/>
              </a:ext>
            </a:extLst>
          </p:cNvPr>
          <p:cNvPicPr>
            <a:picLocks noChangeAspect="1"/>
          </p:cNvPicPr>
          <p:nvPr/>
        </p:nvPicPr>
        <p:blipFill>
          <a:blip r:embed="rId15">
            <a:duotone>
              <a:schemeClr val="accent3">
                <a:shade val="45000"/>
                <a:satMod val="135000"/>
              </a:schemeClr>
              <a:prstClr val="white"/>
            </a:duotone>
          </a:blip>
          <a:stretch>
            <a:fillRect/>
          </a:stretch>
        </p:blipFill>
        <p:spPr>
          <a:xfrm>
            <a:off x="5435963" y="3417720"/>
            <a:ext cx="256032" cy="256032"/>
          </a:xfrm>
          <a:prstGeom prst="rect">
            <a:avLst/>
          </a:prstGeom>
        </p:spPr>
      </p:pic>
      <p:pic>
        <p:nvPicPr>
          <p:cNvPr id="632" name="Picture 631" descr="Icon&#10;&#10;Description automatically generated">
            <a:extLst>
              <a:ext uri="{FF2B5EF4-FFF2-40B4-BE49-F238E27FC236}">
                <a16:creationId xmlns:a16="http://schemas.microsoft.com/office/drawing/2014/main" id="{697F4A2F-F019-B2FE-CC24-1BC62704BDB5}"/>
              </a:ext>
            </a:extLst>
          </p:cNvPr>
          <p:cNvPicPr>
            <a:picLocks noChangeAspect="1"/>
          </p:cNvPicPr>
          <p:nvPr/>
        </p:nvPicPr>
        <p:blipFill>
          <a:blip r:embed="rId16">
            <a:duotone>
              <a:schemeClr val="accent3">
                <a:shade val="45000"/>
                <a:satMod val="135000"/>
              </a:schemeClr>
              <a:prstClr val="white"/>
            </a:duotone>
          </a:blip>
          <a:stretch>
            <a:fillRect/>
          </a:stretch>
        </p:blipFill>
        <p:spPr>
          <a:xfrm>
            <a:off x="5710605" y="3417720"/>
            <a:ext cx="256032" cy="256032"/>
          </a:xfrm>
          <a:prstGeom prst="rect">
            <a:avLst/>
          </a:prstGeom>
        </p:spPr>
      </p:pic>
      <p:pic>
        <p:nvPicPr>
          <p:cNvPr id="633" name="Picture 632" descr="Icon&#10;&#10;Description automatically generated">
            <a:extLst>
              <a:ext uri="{FF2B5EF4-FFF2-40B4-BE49-F238E27FC236}">
                <a16:creationId xmlns:a16="http://schemas.microsoft.com/office/drawing/2014/main" id="{BB1A9EA5-FF92-B372-5802-8942056A0AF6}"/>
              </a:ext>
            </a:extLst>
          </p:cNvPr>
          <p:cNvPicPr>
            <a:picLocks noChangeAspect="1"/>
          </p:cNvPicPr>
          <p:nvPr/>
        </p:nvPicPr>
        <p:blipFill>
          <a:blip r:embed="rId17">
            <a:duotone>
              <a:schemeClr val="accent3">
                <a:shade val="45000"/>
                <a:satMod val="135000"/>
              </a:schemeClr>
              <a:prstClr val="white"/>
            </a:duotone>
          </a:blip>
          <a:stretch>
            <a:fillRect/>
          </a:stretch>
        </p:blipFill>
        <p:spPr>
          <a:xfrm>
            <a:off x="5985247" y="3417720"/>
            <a:ext cx="256032" cy="256032"/>
          </a:xfrm>
          <a:prstGeom prst="rect">
            <a:avLst/>
          </a:prstGeom>
        </p:spPr>
      </p:pic>
      <p:pic>
        <p:nvPicPr>
          <p:cNvPr id="634" name="Picture 633" descr="Icon&#10;&#10;Description automatically generated">
            <a:extLst>
              <a:ext uri="{FF2B5EF4-FFF2-40B4-BE49-F238E27FC236}">
                <a16:creationId xmlns:a16="http://schemas.microsoft.com/office/drawing/2014/main" id="{27EA3DF2-C4FE-987A-8BB6-B5F25C7F46B5}"/>
              </a:ext>
            </a:extLst>
          </p:cNvPr>
          <p:cNvPicPr>
            <a:picLocks noChangeAspect="1"/>
          </p:cNvPicPr>
          <p:nvPr/>
        </p:nvPicPr>
        <p:blipFill>
          <a:blip r:embed="rId18">
            <a:duotone>
              <a:schemeClr val="accent3">
                <a:shade val="45000"/>
                <a:satMod val="135000"/>
              </a:schemeClr>
              <a:prstClr val="white"/>
            </a:duotone>
          </a:blip>
          <a:stretch>
            <a:fillRect/>
          </a:stretch>
        </p:blipFill>
        <p:spPr>
          <a:xfrm>
            <a:off x="6259888" y="3417720"/>
            <a:ext cx="256032" cy="256032"/>
          </a:xfrm>
          <a:prstGeom prst="rect">
            <a:avLst/>
          </a:prstGeom>
        </p:spPr>
      </p:pic>
      <p:pic>
        <p:nvPicPr>
          <p:cNvPr id="635" name="Picture 634" descr="Icon&#10;&#10;Description automatically generated">
            <a:extLst>
              <a:ext uri="{FF2B5EF4-FFF2-40B4-BE49-F238E27FC236}">
                <a16:creationId xmlns:a16="http://schemas.microsoft.com/office/drawing/2014/main" id="{D46974CC-E723-6CD6-6D05-FB5A4FD2D2FD}"/>
              </a:ext>
            </a:extLst>
          </p:cNvPr>
          <p:cNvPicPr>
            <a:picLocks noChangeAspect="1"/>
          </p:cNvPicPr>
          <p:nvPr/>
        </p:nvPicPr>
        <p:blipFill>
          <a:blip r:embed="rId15">
            <a:duotone>
              <a:schemeClr val="accent3">
                <a:shade val="45000"/>
                <a:satMod val="135000"/>
              </a:schemeClr>
              <a:prstClr val="white"/>
            </a:duotone>
          </a:blip>
          <a:stretch>
            <a:fillRect/>
          </a:stretch>
        </p:blipFill>
        <p:spPr>
          <a:xfrm>
            <a:off x="5447831" y="4093591"/>
            <a:ext cx="256032" cy="256032"/>
          </a:xfrm>
          <a:prstGeom prst="rect">
            <a:avLst/>
          </a:prstGeom>
        </p:spPr>
      </p:pic>
      <p:pic>
        <p:nvPicPr>
          <p:cNvPr id="636" name="Picture 635" descr="Icon&#10;&#10;Description automatically generated">
            <a:extLst>
              <a:ext uri="{FF2B5EF4-FFF2-40B4-BE49-F238E27FC236}">
                <a16:creationId xmlns:a16="http://schemas.microsoft.com/office/drawing/2014/main" id="{E6231F9E-7360-41C7-A442-53DBB76A330D}"/>
              </a:ext>
            </a:extLst>
          </p:cNvPr>
          <p:cNvPicPr>
            <a:picLocks noChangeAspect="1"/>
          </p:cNvPicPr>
          <p:nvPr/>
        </p:nvPicPr>
        <p:blipFill>
          <a:blip r:embed="rId16">
            <a:duotone>
              <a:schemeClr val="accent3">
                <a:shade val="45000"/>
                <a:satMod val="135000"/>
              </a:schemeClr>
              <a:prstClr val="white"/>
            </a:duotone>
          </a:blip>
          <a:stretch>
            <a:fillRect/>
          </a:stretch>
        </p:blipFill>
        <p:spPr>
          <a:xfrm>
            <a:off x="5722473" y="4093591"/>
            <a:ext cx="256032" cy="256032"/>
          </a:xfrm>
          <a:prstGeom prst="rect">
            <a:avLst/>
          </a:prstGeom>
        </p:spPr>
      </p:pic>
      <p:pic>
        <p:nvPicPr>
          <p:cNvPr id="637" name="Picture 636" descr="Icon&#10;&#10;Description automatically generated">
            <a:extLst>
              <a:ext uri="{FF2B5EF4-FFF2-40B4-BE49-F238E27FC236}">
                <a16:creationId xmlns:a16="http://schemas.microsoft.com/office/drawing/2014/main" id="{C98AF51B-A5D6-8D4D-ED06-0686F65967A1}"/>
              </a:ext>
            </a:extLst>
          </p:cNvPr>
          <p:cNvPicPr>
            <a:picLocks noChangeAspect="1"/>
          </p:cNvPicPr>
          <p:nvPr/>
        </p:nvPicPr>
        <p:blipFill>
          <a:blip r:embed="rId17">
            <a:duotone>
              <a:schemeClr val="accent3">
                <a:shade val="45000"/>
                <a:satMod val="135000"/>
              </a:schemeClr>
              <a:prstClr val="white"/>
            </a:duotone>
          </a:blip>
          <a:stretch>
            <a:fillRect/>
          </a:stretch>
        </p:blipFill>
        <p:spPr>
          <a:xfrm>
            <a:off x="5997115" y="4093591"/>
            <a:ext cx="256032" cy="256032"/>
          </a:xfrm>
          <a:prstGeom prst="rect">
            <a:avLst/>
          </a:prstGeom>
        </p:spPr>
      </p:pic>
      <p:pic>
        <p:nvPicPr>
          <p:cNvPr id="638" name="Picture 637" descr="Icon&#10;&#10;Description automatically generated">
            <a:extLst>
              <a:ext uri="{FF2B5EF4-FFF2-40B4-BE49-F238E27FC236}">
                <a16:creationId xmlns:a16="http://schemas.microsoft.com/office/drawing/2014/main" id="{7BEACFA2-B9B4-E1B8-BD75-67DECF3921B3}"/>
              </a:ext>
            </a:extLst>
          </p:cNvPr>
          <p:cNvPicPr>
            <a:picLocks noChangeAspect="1"/>
          </p:cNvPicPr>
          <p:nvPr/>
        </p:nvPicPr>
        <p:blipFill>
          <a:blip r:embed="rId18">
            <a:duotone>
              <a:schemeClr val="accent3">
                <a:shade val="45000"/>
                <a:satMod val="135000"/>
              </a:schemeClr>
              <a:prstClr val="white"/>
            </a:duotone>
          </a:blip>
          <a:stretch>
            <a:fillRect/>
          </a:stretch>
        </p:blipFill>
        <p:spPr>
          <a:xfrm>
            <a:off x="6271756" y="4093591"/>
            <a:ext cx="256032" cy="256032"/>
          </a:xfrm>
          <a:prstGeom prst="rect">
            <a:avLst/>
          </a:prstGeom>
        </p:spPr>
      </p:pic>
      <p:pic>
        <p:nvPicPr>
          <p:cNvPr id="639" name="Picture 638" descr="Icon&#10;&#10;Description automatically generated">
            <a:extLst>
              <a:ext uri="{FF2B5EF4-FFF2-40B4-BE49-F238E27FC236}">
                <a16:creationId xmlns:a16="http://schemas.microsoft.com/office/drawing/2014/main" id="{28B20FF1-0381-0EF0-D4CC-706203687C81}"/>
              </a:ext>
            </a:extLst>
          </p:cNvPr>
          <p:cNvPicPr>
            <a:picLocks noChangeAspect="1"/>
          </p:cNvPicPr>
          <p:nvPr/>
        </p:nvPicPr>
        <p:blipFill>
          <a:blip r:embed="rId15">
            <a:duotone>
              <a:schemeClr val="accent3">
                <a:shade val="45000"/>
                <a:satMod val="135000"/>
              </a:schemeClr>
              <a:prstClr val="white"/>
            </a:duotone>
          </a:blip>
          <a:stretch>
            <a:fillRect/>
          </a:stretch>
        </p:blipFill>
        <p:spPr>
          <a:xfrm>
            <a:off x="5442941" y="4780792"/>
            <a:ext cx="256032" cy="256032"/>
          </a:xfrm>
          <a:prstGeom prst="rect">
            <a:avLst/>
          </a:prstGeom>
        </p:spPr>
      </p:pic>
      <p:pic>
        <p:nvPicPr>
          <p:cNvPr id="640" name="Picture 639" descr="Icon&#10;&#10;Description automatically generated">
            <a:extLst>
              <a:ext uri="{FF2B5EF4-FFF2-40B4-BE49-F238E27FC236}">
                <a16:creationId xmlns:a16="http://schemas.microsoft.com/office/drawing/2014/main" id="{EA38A9A3-12C7-D997-AEFA-EB1482DD3DCD}"/>
              </a:ext>
            </a:extLst>
          </p:cNvPr>
          <p:cNvPicPr>
            <a:picLocks noChangeAspect="1"/>
          </p:cNvPicPr>
          <p:nvPr/>
        </p:nvPicPr>
        <p:blipFill>
          <a:blip r:embed="rId16">
            <a:duotone>
              <a:schemeClr val="accent3">
                <a:shade val="45000"/>
                <a:satMod val="135000"/>
              </a:schemeClr>
              <a:prstClr val="white"/>
            </a:duotone>
          </a:blip>
          <a:stretch>
            <a:fillRect/>
          </a:stretch>
        </p:blipFill>
        <p:spPr>
          <a:xfrm>
            <a:off x="5717583" y="4780792"/>
            <a:ext cx="256032" cy="256032"/>
          </a:xfrm>
          <a:prstGeom prst="rect">
            <a:avLst/>
          </a:prstGeom>
        </p:spPr>
      </p:pic>
      <p:pic>
        <p:nvPicPr>
          <p:cNvPr id="641" name="Picture 640" descr="Icon&#10;&#10;Description automatically generated">
            <a:extLst>
              <a:ext uri="{FF2B5EF4-FFF2-40B4-BE49-F238E27FC236}">
                <a16:creationId xmlns:a16="http://schemas.microsoft.com/office/drawing/2014/main" id="{261AD4B0-7B6A-E4BE-8BD3-D0891F4E4E7E}"/>
              </a:ext>
            </a:extLst>
          </p:cNvPr>
          <p:cNvPicPr>
            <a:picLocks noChangeAspect="1"/>
          </p:cNvPicPr>
          <p:nvPr/>
        </p:nvPicPr>
        <p:blipFill>
          <a:blip r:embed="rId17">
            <a:duotone>
              <a:schemeClr val="accent3">
                <a:shade val="45000"/>
                <a:satMod val="135000"/>
              </a:schemeClr>
              <a:prstClr val="white"/>
            </a:duotone>
          </a:blip>
          <a:stretch>
            <a:fillRect/>
          </a:stretch>
        </p:blipFill>
        <p:spPr>
          <a:xfrm>
            <a:off x="5992225" y="4780792"/>
            <a:ext cx="256032" cy="256032"/>
          </a:xfrm>
          <a:prstGeom prst="rect">
            <a:avLst/>
          </a:prstGeom>
        </p:spPr>
      </p:pic>
      <p:pic>
        <p:nvPicPr>
          <p:cNvPr id="642" name="Picture 641" descr="Icon&#10;&#10;Description automatically generated">
            <a:extLst>
              <a:ext uri="{FF2B5EF4-FFF2-40B4-BE49-F238E27FC236}">
                <a16:creationId xmlns:a16="http://schemas.microsoft.com/office/drawing/2014/main" id="{23E0445D-F192-B981-B71F-A5B8D8817BBE}"/>
              </a:ext>
            </a:extLst>
          </p:cNvPr>
          <p:cNvPicPr>
            <a:picLocks noChangeAspect="1"/>
          </p:cNvPicPr>
          <p:nvPr/>
        </p:nvPicPr>
        <p:blipFill>
          <a:blip r:embed="rId18">
            <a:duotone>
              <a:schemeClr val="accent3">
                <a:shade val="45000"/>
                <a:satMod val="135000"/>
              </a:schemeClr>
              <a:prstClr val="white"/>
            </a:duotone>
          </a:blip>
          <a:stretch>
            <a:fillRect/>
          </a:stretch>
        </p:blipFill>
        <p:spPr>
          <a:xfrm>
            <a:off x="6266866" y="4780792"/>
            <a:ext cx="256032" cy="256032"/>
          </a:xfrm>
          <a:prstGeom prst="rect">
            <a:avLst/>
          </a:prstGeom>
        </p:spPr>
      </p:pic>
      <p:pic>
        <p:nvPicPr>
          <p:cNvPr id="643" name="Picture 642" descr="Icon&#10;&#10;Description automatically generated">
            <a:extLst>
              <a:ext uri="{FF2B5EF4-FFF2-40B4-BE49-F238E27FC236}">
                <a16:creationId xmlns:a16="http://schemas.microsoft.com/office/drawing/2014/main" id="{2BAC41CA-FD45-3F81-4005-7B7DD840C9B2}"/>
              </a:ext>
            </a:extLst>
          </p:cNvPr>
          <p:cNvPicPr>
            <a:picLocks noChangeAspect="1"/>
          </p:cNvPicPr>
          <p:nvPr/>
        </p:nvPicPr>
        <p:blipFill>
          <a:blip r:embed="rId15">
            <a:duotone>
              <a:schemeClr val="accent3">
                <a:shade val="45000"/>
                <a:satMod val="135000"/>
              </a:schemeClr>
              <a:prstClr val="white"/>
            </a:duotone>
          </a:blip>
          <a:stretch>
            <a:fillRect/>
          </a:stretch>
        </p:blipFill>
        <p:spPr>
          <a:xfrm>
            <a:off x="5442941" y="5462126"/>
            <a:ext cx="256032" cy="256032"/>
          </a:xfrm>
          <a:prstGeom prst="rect">
            <a:avLst/>
          </a:prstGeom>
        </p:spPr>
      </p:pic>
      <p:pic>
        <p:nvPicPr>
          <p:cNvPr id="644" name="Picture 643" descr="Icon&#10;&#10;Description automatically generated">
            <a:extLst>
              <a:ext uri="{FF2B5EF4-FFF2-40B4-BE49-F238E27FC236}">
                <a16:creationId xmlns:a16="http://schemas.microsoft.com/office/drawing/2014/main" id="{F7D1D26C-BCA1-15E6-4D53-CFB68E4A64E2}"/>
              </a:ext>
            </a:extLst>
          </p:cNvPr>
          <p:cNvPicPr>
            <a:picLocks noChangeAspect="1"/>
          </p:cNvPicPr>
          <p:nvPr/>
        </p:nvPicPr>
        <p:blipFill>
          <a:blip r:embed="rId16">
            <a:duotone>
              <a:schemeClr val="accent3">
                <a:shade val="45000"/>
                <a:satMod val="135000"/>
              </a:schemeClr>
              <a:prstClr val="white"/>
            </a:duotone>
          </a:blip>
          <a:stretch>
            <a:fillRect/>
          </a:stretch>
        </p:blipFill>
        <p:spPr>
          <a:xfrm>
            <a:off x="5717583" y="5462126"/>
            <a:ext cx="256032" cy="256032"/>
          </a:xfrm>
          <a:prstGeom prst="rect">
            <a:avLst/>
          </a:prstGeom>
        </p:spPr>
      </p:pic>
      <p:pic>
        <p:nvPicPr>
          <p:cNvPr id="645" name="Picture 644" descr="Icon&#10;&#10;Description automatically generated">
            <a:extLst>
              <a:ext uri="{FF2B5EF4-FFF2-40B4-BE49-F238E27FC236}">
                <a16:creationId xmlns:a16="http://schemas.microsoft.com/office/drawing/2014/main" id="{24845823-4AE2-10C6-532B-1AB1880A9167}"/>
              </a:ext>
            </a:extLst>
          </p:cNvPr>
          <p:cNvPicPr>
            <a:picLocks noChangeAspect="1"/>
          </p:cNvPicPr>
          <p:nvPr/>
        </p:nvPicPr>
        <p:blipFill>
          <a:blip r:embed="rId17">
            <a:duotone>
              <a:schemeClr val="accent3">
                <a:shade val="45000"/>
                <a:satMod val="135000"/>
              </a:schemeClr>
              <a:prstClr val="white"/>
            </a:duotone>
          </a:blip>
          <a:stretch>
            <a:fillRect/>
          </a:stretch>
        </p:blipFill>
        <p:spPr>
          <a:xfrm>
            <a:off x="5992225" y="5462126"/>
            <a:ext cx="256032" cy="256032"/>
          </a:xfrm>
          <a:prstGeom prst="rect">
            <a:avLst/>
          </a:prstGeom>
        </p:spPr>
      </p:pic>
      <p:pic>
        <p:nvPicPr>
          <p:cNvPr id="646" name="Picture 645" descr="Icon&#10;&#10;Description automatically generated">
            <a:extLst>
              <a:ext uri="{FF2B5EF4-FFF2-40B4-BE49-F238E27FC236}">
                <a16:creationId xmlns:a16="http://schemas.microsoft.com/office/drawing/2014/main" id="{EF6549B6-D6A7-3303-C568-35B121DF4E7D}"/>
              </a:ext>
            </a:extLst>
          </p:cNvPr>
          <p:cNvPicPr>
            <a:picLocks noChangeAspect="1"/>
          </p:cNvPicPr>
          <p:nvPr/>
        </p:nvPicPr>
        <p:blipFill>
          <a:blip r:embed="rId18">
            <a:duotone>
              <a:schemeClr val="accent3">
                <a:shade val="45000"/>
                <a:satMod val="135000"/>
              </a:schemeClr>
              <a:prstClr val="white"/>
            </a:duotone>
          </a:blip>
          <a:stretch>
            <a:fillRect/>
          </a:stretch>
        </p:blipFill>
        <p:spPr>
          <a:xfrm>
            <a:off x="6266866" y="5462126"/>
            <a:ext cx="256032" cy="256032"/>
          </a:xfrm>
          <a:prstGeom prst="rect">
            <a:avLst/>
          </a:prstGeom>
        </p:spPr>
      </p:pic>
      <p:grpSp>
        <p:nvGrpSpPr>
          <p:cNvPr id="647" name="Group 646">
            <a:extLst>
              <a:ext uri="{FF2B5EF4-FFF2-40B4-BE49-F238E27FC236}">
                <a16:creationId xmlns:a16="http://schemas.microsoft.com/office/drawing/2014/main" id="{4B757FA3-1080-2EF1-8C51-CCF9FEB087FB}"/>
              </a:ext>
            </a:extLst>
          </p:cNvPr>
          <p:cNvGrpSpPr/>
          <p:nvPr/>
        </p:nvGrpSpPr>
        <p:grpSpPr>
          <a:xfrm>
            <a:off x="6713785" y="1366679"/>
            <a:ext cx="1097280" cy="274320"/>
            <a:chOff x="2843974" y="1366323"/>
            <a:chExt cx="1097280" cy="274320"/>
          </a:xfrm>
        </p:grpSpPr>
        <p:pic>
          <p:nvPicPr>
            <p:cNvPr id="648" name="Picture 647" descr="Icon&#10;&#10;Description automatically generated">
              <a:extLst>
                <a:ext uri="{FF2B5EF4-FFF2-40B4-BE49-F238E27FC236}">
                  <a16:creationId xmlns:a16="http://schemas.microsoft.com/office/drawing/2014/main" id="{F6D2D202-16E0-6733-1504-542C75F2DC1B}"/>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649" name="Picture 648" descr="A picture containing text, sign, outdoor, clipart&#10;&#10;Description automatically generated">
              <a:extLst>
                <a:ext uri="{FF2B5EF4-FFF2-40B4-BE49-F238E27FC236}">
                  <a16:creationId xmlns:a16="http://schemas.microsoft.com/office/drawing/2014/main" id="{6713887E-C2F0-797C-4860-742FCB54E0D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650" name="Picture 649" descr="Icon&#10;&#10;Description automatically generated">
              <a:extLst>
                <a:ext uri="{FF2B5EF4-FFF2-40B4-BE49-F238E27FC236}">
                  <a16:creationId xmlns:a16="http://schemas.microsoft.com/office/drawing/2014/main" id="{06DFD7F8-E5BF-913A-0775-C61EBEC6184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651" name="Picture 650" descr="Icon&#10;&#10;Description automatically generated">
              <a:extLst>
                <a:ext uri="{FF2B5EF4-FFF2-40B4-BE49-F238E27FC236}">
                  <a16:creationId xmlns:a16="http://schemas.microsoft.com/office/drawing/2014/main" id="{E4A64CF8-10E4-D7A5-9CB6-C68663095B02}"/>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652" name="Group 651">
            <a:extLst>
              <a:ext uri="{FF2B5EF4-FFF2-40B4-BE49-F238E27FC236}">
                <a16:creationId xmlns:a16="http://schemas.microsoft.com/office/drawing/2014/main" id="{3CE12247-30F7-2743-FBAC-AFAF305ED84E}"/>
              </a:ext>
            </a:extLst>
          </p:cNvPr>
          <p:cNvGrpSpPr/>
          <p:nvPr/>
        </p:nvGrpSpPr>
        <p:grpSpPr>
          <a:xfrm>
            <a:off x="6713785" y="2047460"/>
            <a:ext cx="1097280" cy="274320"/>
            <a:chOff x="2843974" y="2047104"/>
            <a:chExt cx="1097280" cy="274320"/>
          </a:xfrm>
        </p:grpSpPr>
        <p:pic>
          <p:nvPicPr>
            <p:cNvPr id="653" name="Picture 652" descr="Icon&#10;&#10;Description automatically generated">
              <a:extLst>
                <a:ext uri="{FF2B5EF4-FFF2-40B4-BE49-F238E27FC236}">
                  <a16:creationId xmlns:a16="http://schemas.microsoft.com/office/drawing/2014/main" id="{D50C97C5-8D0A-0FFE-90BD-F12F68F5CD56}"/>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654" name="Picture 653" descr="A picture containing text, sign, outdoor, clipart&#10;&#10;Description automatically generated">
              <a:extLst>
                <a:ext uri="{FF2B5EF4-FFF2-40B4-BE49-F238E27FC236}">
                  <a16:creationId xmlns:a16="http://schemas.microsoft.com/office/drawing/2014/main" id="{565FDA3C-8A6D-E60A-9791-982BB8E9C9ED}"/>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655" name="Picture 654" descr="Icon&#10;&#10;Description automatically generated">
              <a:extLst>
                <a:ext uri="{FF2B5EF4-FFF2-40B4-BE49-F238E27FC236}">
                  <a16:creationId xmlns:a16="http://schemas.microsoft.com/office/drawing/2014/main" id="{AB435681-EACC-EBA3-FB06-BC5AB7D82267}"/>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656" name="Picture 655" descr="Icon&#10;&#10;Description automatically generated">
              <a:extLst>
                <a:ext uri="{FF2B5EF4-FFF2-40B4-BE49-F238E27FC236}">
                  <a16:creationId xmlns:a16="http://schemas.microsoft.com/office/drawing/2014/main" id="{74CD4727-5D36-5077-8CD6-490F59A7158B}"/>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657" name="Group 656">
            <a:extLst>
              <a:ext uri="{FF2B5EF4-FFF2-40B4-BE49-F238E27FC236}">
                <a16:creationId xmlns:a16="http://schemas.microsoft.com/office/drawing/2014/main" id="{32A62884-4861-3DE4-91E6-362A96426803}"/>
              </a:ext>
            </a:extLst>
          </p:cNvPr>
          <p:cNvGrpSpPr/>
          <p:nvPr/>
        </p:nvGrpSpPr>
        <p:grpSpPr>
          <a:xfrm>
            <a:off x="6713785" y="2728241"/>
            <a:ext cx="1097280" cy="274320"/>
            <a:chOff x="2843974" y="2727885"/>
            <a:chExt cx="1097280" cy="274320"/>
          </a:xfrm>
        </p:grpSpPr>
        <p:pic>
          <p:nvPicPr>
            <p:cNvPr id="658" name="Picture 657" descr="Icon&#10;&#10;Description automatically generated">
              <a:extLst>
                <a:ext uri="{FF2B5EF4-FFF2-40B4-BE49-F238E27FC236}">
                  <a16:creationId xmlns:a16="http://schemas.microsoft.com/office/drawing/2014/main" id="{F98E764E-E7E8-72E1-74C3-191B35E20598}"/>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659" name="Picture 658" descr="A picture containing text, sign, outdoor, clipart&#10;&#10;Description automatically generated">
              <a:extLst>
                <a:ext uri="{FF2B5EF4-FFF2-40B4-BE49-F238E27FC236}">
                  <a16:creationId xmlns:a16="http://schemas.microsoft.com/office/drawing/2014/main" id="{90788D8A-3D77-3F6C-5A68-88BC97B72C7C}"/>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660" name="Picture 659" descr="Icon&#10;&#10;Description automatically generated">
              <a:extLst>
                <a:ext uri="{FF2B5EF4-FFF2-40B4-BE49-F238E27FC236}">
                  <a16:creationId xmlns:a16="http://schemas.microsoft.com/office/drawing/2014/main" id="{771B9D7D-2A69-236C-B017-0C4544937B56}"/>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661" name="Picture 660" descr="Icon&#10;&#10;Description automatically generated">
              <a:extLst>
                <a:ext uri="{FF2B5EF4-FFF2-40B4-BE49-F238E27FC236}">
                  <a16:creationId xmlns:a16="http://schemas.microsoft.com/office/drawing/2014/main" id="{9BE2C0EC-A7B4-03CC-6FFD-F1A5B791AA71}"/>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662" name="Group 661">
            <a:extLst>
              <a:ext uri="{FF2B5EF4-FFF2-40B4-BE49-F238E27FC236}">
                <a16:creationId xmlns:a16="http://schemas.microsoft.com/office/drawing/2014/main" id="{54F30BC5-82F4-9055-59A3-829143638AD7}"/>
              </a:ext>
            </a:extLst>
          </p:cNvPr>
          <p:cNvGrpSpPr/>
          <p:nvPr/>
        </p:nvGrpSpPr>
        <p:grpSpPr>
          <a:xfrm>
            <a:off x="6713785" y="3409022"/>
            <a:ext cx="1097280" cy="274382"/>
            <a:chOff x="2843974" y="3408666"/>
            <a:chExt cx="1097280" cy="274382"/>
          </a:xfrm>
        </p:grpSpPr>
        <p:pic>
          <p:nvPicPr>
            <p:cNvPr id="663" name="Picture 662" descr="Icon&#10;&#10;Description automatically generated">
              <a:extLst>
                <a:ext uri="{FF2B5EF4-FFF2-40B4-BE49-F238E27FC236}">
                  <a16:creationId xmlns:a16="http://schemas.microsoft.com/office/drawing/2014/main" id="{A7E19BF0-C2D1-1E91-E17B-09F708CF5B0E}"/>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664" name="Picture 663" descr="A picture containing text, sign, outdoor, clipart&#10;&#10;Description automatically generated">
              <a:extLst>
                <a:ext uri="{FF2B5EF4-FFF2-40B4-BE49-F238E27FC236}">
                  <a16:creationId xmlns:a16="http://schemas.microsoft.com/office/drawing/2014/main" id="{8AFB2D4F-0B25-945F-EF05-CE019F0F128B}"/>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665" name="Picture 664" descr="Icon&#10;&#10;Description automatically generated">
              <a:extLst>
                <a:ext uri="{FF2B5EF4-FFF2-40B4-BE49-F238E27FC236}">
                  <a16:creationId xmlns:a16="http://schemas.microsoft.com/office/drawing/2014/main" id="{E1D27B3B-42AB-F9FD-918C-EACC97F186F0}"/>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666" name="Picture 665" descr="Icon&#10;&#10;Description automatically generated">
              <a:extLst>
                <a:ext uri="{FF2B5EF4-FFF2-40B4-BE49-F238E27FC236}">
                  <a16:creationId xmlns:a16="http://schemas.microsoft.com/office/drawing/2014/main" id="{7D8D2035-6092-9C36-C314-42D93F9294F0}"/>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667" name="Group 666">
            <a:extLst>
              <a:ext uri="{FF2B5EF4-FFF2-40B4-BE49-F238E27FC236}">
                <a16:creationId xmlns:a16="http://schemas.microsoft.com/office/drawing/2014/main" id="{87E50238-0346-063E-8ED8-418F02B6257F}"/>
              </a:ext>
            </a:extLst>
          </p:cNvPr>
          <p:cNvGrpSpPr/>
          <p:nvPr/>
        </p:nvGrpSpPr>
        <p:grpSpPr>
          <a:xfrm>
            <a:off x="6713785" y="4089803"/>
            <a:ext cx="1097280" cy="274320"/>
            <a:chOff x="2843974" y="4089447"/>
            <a:chExt cx="1097280" cy="274320"/>
          </a:xfrm>
        </p:grpSpPr>
        <p:pic>
          <p:nvPicPr>
            <p:cNvPr id="668" name="Picture 667" descr="Icon&#10;&#10;Description automatically generated">
              <a:extLst>
                <a:ext uri="{FF2B5EF4-FFF2-40B4-BE49-F238E27FC236}">
                  <a16:creationId xmlns:a16="http://schemas.microsoft.com/office/drawing/2014/main" id="{E007E1ED-7623-377A-EEFB-759638EF4A59}"/>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669" name="Picture 668" descr="A picture containing text, sign, outdoor, clipart&#10;&#10;Description automatically generated">
              <a:extLst>
                <a:ext uri="{FF2B5EF4-FFF2-40B4-BE49-F238E27FC236}">
                  <a16:creationId xmlns:a16="http://schemas.microsoft.com/office/drawing/2014/main" id="{75FAAA25-BD0E-44FB-54B7-3E8F3812FBE9}"/>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670" name="Picture 669" descr="Icon&#10;&#10;Description automatically generated">
              <a:extLst>
                <a:ext uri="{FF2B5EF4-FFF2-40B4-BE49-F238E27FC236}">
                  <a16:creationId xmlns:a16="http://schemas.microsoft.com/office/drawing/2014/main" id="{1DB2A1CA-1578-AB49-6AD6-43F09627A644}"/>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671" name="Picture 670" descr="Icon&#10;&#10;Description automatically generated">
              <a:extLst>
                <a:ext uri="{FF2B5EF4-FFF2-40B4-BE49-F238E27FC236}">
                  <a16:creationId xmlns:a16="http://schemas.microsoft.com/office/drawing/2014/main" id="{B5F8C191-69D6-BE1F-926A-93185D5743FD}"/>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672" name="Group 671">
            <a:extLst>
              <a:ext uri="{FF2B5EF4-FFF2-40B4-BE49-F238E27FC236}">
                <a16:creationId xmlns:a16="http://schemas.microsoft.com/office/drawing/2014/main" id="{322008F8-7E58-8563-D868-40762170ABAD}"/>
              </a:ext>
            </a:extLst>
          </p:cNvPr>
          <p:cNvGrpSpPr/>
          <p:nvPr/>
        </p:nvGrpSpPr>
        <p:grpSpPr>
          <a:xfrm>
            <a:off x="6713785" y="4770584"/>
            <a:ext cx="1097280" cy="274320"/>
            <a:chOff x="2843974" y="4770228"/>
            <a:chExt cx="1097280" cy="274320"/>
          </a:xfrm>
        </p:grpSpPr>
        <p:pic>
          <p:nvPicPr>
            <p:cNvPr id="673" name="Picture 672" descr="Icon&#10;&#10;Description automatically generated">
              <a:extLst>
                <a:ext uri="{FF2B5EF4-FFF2-40B4-BE49-F238E27FC236}">
                  <a16:creationId xmlns:a16="http://schemas.microsoft.com/office/drawing/2014/main" id="{B25C5279-1B18-7768-C6EA-066D9951377C}"/>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674" name="Picture 673" descr="A picture containing text, sign, outdoor, clipart&#10;&#10;Description automatically generated">
              <a:extLst>
                <a:ext uri="{FF2B5EF4-FFF2-40B4-BE49-F238E27FC236}">
                  <a16:creationId xmlns:a16="http://schemas.microsoft.com/office/drawing/2014/main" id="{979194F3-7E63-6B7E-E42B-4994361CBCF5}"/>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675" name="Picture 674" descr="Icon&#10;&#10;Description automatically generated">
              <a:extLst>
                <a:ext uri="{FF2B5EF4-FFF2-40B4-BE49-F238E27FC236}">
                  <a16:creationId xmlns:a16="http://schemas.microsoft.com/office/drawing/2014/main" id="{5ED5F122-2733-EABE-F060-731DFAE93762}"/>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676" name="Picture 675" descr="Icon&#10;&#10;Description automatically generated">
              <a:extLst>
                <a:ext uri="{FF2B5EF4-FFF2-40B4-BE49-F238E27FC236}">
                  <a16:creationId xmlns:a16="http://schemas.microsoft.com/office/drawing/2014/main" id="{E40B73B4-53A5-C5FC-C3B1-D419D058459E}"/>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677" name="Group 676">
            <a:extLst>
              <a:ext uri="{FF2B5EF4-FFF2-40B4-BE49-F238E27FC236}">
                <a16:creationId xmlns:a16="http://schemas.microsoft.com/office/drawing/2014/main" id="{1E22660F-78A1-DBC1-BEB7-6B045234E9A9}"/>
              </a:ext>
            </a:extLst>
          </p:cNvPr>
          <p:cNvGrpSpPr/>
          <p:nvPr/>
        </p:nvGrpSpPr>
        <p:grpSpPr>
          <a:xfrm>
            <a:off x="6713785" y="5451365"/>
            <a:ext cx="1097280" cy="274320"/>
            <a:chOff x="2843974" y="5451009"/>
            <a:chExt cx="1097280" cy="274320"/>
          </a:xfrm>
        </p:grpSpPr>
        <p:pic>
          <p:nvPicPr>
            <p:cNvPr id="678" name="Picture 677" descr="Icon&#10;&#10;Description automatically generated">
              <a:extLst>
                <a:ext uri="{FF2B5EF4-FFF2-40B4-BE49-F238E27FC236}">
                  <a16:creationId xmlns:a16="http://schemas.microsoft.com/office/drawing/2014/main" id="{1D57BD95-B7FA-916D-9874-CDC59A50F699}"/>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679" name="Picture 678" descr="A picture containing text, sign, outdoor, clipart&#10;&#10;Description automatically generated">
              <a:extLst>
                <a:ext uri="{FF2B5EF4-FFF2-40B4-BE49-F238E27FC236}">
                  <a16:creationId xmlns:a16="http://schemas.microsoft.com/office/drawing/2014/main" id="{E3C18B0B-65FD-1252-2D91-8910D247B957}"/>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680" name="Picture 679" descr="Icon&#10;&#10;Description automatically generated">
              <a:extLst>
                <a:ext uri="{FF2B5EF4-FFF2-40B4-BE49-F238E27FC236}">
                  <a16:creationId xmlns:a16="http://schemas.microsoft.com/office/drawing/2014/main" id="{CE28C162-3517-F9F5-BF74-3E3A14CFA2BD}"/>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681" name="Picture 680" descr="Icon&#10;&#10;Description automatically generated">
              <a:extLst>
                <a:ext uri="{FF2B5EF4-FFF2-40B4-BE49-F238E27FC236}">
                  <a16:creationId xmlns:a16="http://schemas.microsoft.com/office/drawing/2014/main" id="{7024FB6D-FE2A-7157-9E79-1C148976EF14}"/>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682" name="Picture 681" descr="Icon&#10;&#10;Description automatically generated">
            <a:extLst>
              <a:ext uri="{FF2B5EF4-FFF2-40B4-BE49-F238E27FC236}">
                <a16:creationId xmlns:a16="http://schemas.microsoft.com/office/drawing/2014/main" id="{A878DD11-EE72-1303-4E23-806548D7BFCC}"/>
              </a:ext>
            </a:extLst>
          </p:cNvPr>
          <p:cNvPicPr>
            <a:picLocks noChangeAspect="1"/>
          </p:cNvPicPr>
          <p:nvPr/>
        </p:nvPicPr>
        <p:blipFill>
          <a:blip r:embed="rId15">
            <a:duotone>
              <a:schemeClr val="accent3">
                <a:shade val="45000"/>
                <a:satMod val="135000"/>
              </a:schemeClr>
              <a:prstClr val="white"/>
            </a:duotone>
          </a:blip>
          <a:stretch>
            <a:fillRect/>
          </a:stretch>
        </p:blipFill>
        <p:spPr>
          <a:xfrm>
            <a:off x="6722929" y="1371507"/>
            <a:ext cx="256032" cy="256032"/>
          </a:xfrm>
          <a:prstGeom prst="rect">
            <a:avLst/>
          </a:prstGeom>
        </p:spPr>
      </p:pic>
      <p:pic>
        <p:nvPicPr>
          <p:cNvPr id="683" name="Picture 682" descr="Icon&#10;&#10;Description automatically generated">
            <a:extLst>
              <a:ext uri="{FF2B5EF4-FFF2-40B4-BE49-F238E27FC236}">
                <a16:creationId xmlns:a16="http://schemas.microsoft.com/office/drawing/2014/main" id="{0E9C3160-2F50-4B10-9DE0-FAD18353B384}"/>
              </a:ext>
            </a:extLst>
          </p:cNvPr>
          <p:cNvPicPr>
            <a:picLocks noChangeAspect="1"/>
          </p:cNvPicPr>
          <p:nvPr/>
        </p:nvPicPr>
        <p:blipFill>
          <a:blip r:embed="rId16">
            <a:duotone>
              <a:schemeClr val="accent3">
                <a:shade val="45000"/>
                <a:satMod val="135000"/>
              </a:schemeClr>
              <a:prstClr val="white"/>
            </a:duotone>
          </a:blip>
          <a:stretch>
            <a:fillRect/>
          </a:stretch>
        </p:blipFill>
        <p:spPr>
          <a:xfrm>
            <a:off x="6997571" y="1371507"/>
            <a:ext cx="256032" cy="256032"/>
          </a:xfrm>
          <a:prstGeom prst="rect">
            <a:avLst/>
          </a:prstGeom>
        </p:spPr>
      </p:pic>
      <p:pic>
        <p:nvPicPr>
          <p:cNvPr id="684" name="Picture 683" descr="Icon&#10;&#10;Description automatically generated">
            <a:extLst>
              <a:ext uri="{FF2B5EF4-FFF2-40B4-BE49-F238E27FC236}">
                <a16:creationId xmlns:a16="http://schemas.microsoft.com/office/drawing/2014/main" id="{2186C9C0-8562-5F96-6A05-411B3433F0AA}"/>
              </a:ext>
            </a:extLst>
          </p:cNvPr>
          <p:cNvPicPr>
            <a:picLocks noChangeAspect="1"/>
          </p:cNvPicPr>
          <p:nvPr/>
        </p:nvPicPr>
        <p:blipFill>
          <a:blip r:embed="rId17">
            <a:duotone>
              <a:schemeClr val="accent3">
                <a:shade val="45000"/>
                <a:satMod val="135000"/>
              </a:schemeClr>
              <a:prstClr val="white"/>
            </a:duotone>
          </a:blip>
          <a:stretch>
            <a:fillRect/>
          </a:stretch>
        </p:blipFill>
        <p:spPr>
          <a:xfrm>
            <a:off x="7272213" y="1371507"/>
            <a:ext cx="256032" cy="256032"/>
          </a:xfrm>
          <a:prstGeom prst="rect">
            <a:avLst/>
          </a:prstGeom>
        </p:spPr>
      </p:pic>
      <p:pic>
        <p:nvPicPr>
          <p:cNvPr id="685" name="Picture 684" descr="Icon&#10;&#10;Description automatically generated">
            <a:extLst>
              <a:ext uri="{FF2B5EF4-FFF2-40B4-BE49-F238E27FC236}">
                <a16:creationId xmlns:a16="http://schemas.microsoft.com/office/drawing/2014/main" id="{06032F35-F035-BCA2-4AAF-C6A5FD890C0E}"/>
              </a:ext>
            </a:extLst>
          </p:cNvPr>
          <p:cNvPicPr>
            <a:picLocks noChangeAspect="1"/>
          </p:cNvPicPr>
          <p:nvPr/>
        </p:nvPicPr>
        <p:blipFill>
          <a:blip r:embed="rId18">
            <a:duotone>
              <a:schemeClr val="accent3">
                <a:shade val="45000"/>
                <a:satMod val="135000"/>
              </a:schemeClr>
              <a:prstClr val="white"/>
            </a:duotone>
          </a:blip>
          <a:stretch>
            <a:fillRect/>
          </a:stretch>
        </p:blipFill>
        <p:spPr>
          <a:xfrm>
            <a:off x="7546854" y="1371507"/>
            <a:ext cx="256032" cy="256032"/>
          </a:xfrm>
          <a:prstGeom prst="rect">
            <a:avLst/>
          </a:prstGeom>
        </p:spPr>
      </p:pic>
      <p:pic>
        <p:nvPicPr>
          <p:cNvPr id="686" name="Picture 685" descr="Icon&#10;&#10;Description automatically generated">
            <a:extLst>
              <a:ext uri="{FF2B5EF4-FFF2-40B4-BE49-F238E27FC236}">
                <a16:creationId xmlns:a16="http://schemas.microsoft.com/office/drawing/2014/main" id="{1B24F810-ECB5-20C7-F987-09ACAF3CA582}"/>
              </a:ext>
            </a:extLst>
          </p:cNvPr>
          <p:cNvPicPr>
            <a:picLocks noChangeAspect="1"/>
          </p:cNvPicPr>
          <p:nvPr/>
        </p:nvPicPr>
        <p:blipFill>
          <a:blip r:embed="rId15">
            <a:duotone>
              <a:schemeClr val="accent3">
                <a:shade val="45000"/>
                <a:satMod val="135000"/>
              </a:schemeClr>
              <a:prstClr val="white"/>
            </a:duotone>
          </a:blip>
          <a:stretch>
            <a:fillRect/>
          </a:stretch>
        </p:blipFill>
        <p:spPr>
          <a:xfrm>
            <a:off x="6719240" y="2060598"/>
            <a:ext cx="256032" cy="256032"/>
          </a:xfrm>
          <a:prstGeom prst="rect">
            <a:avLst/>
          </a:prstGeom>
        </p:spPr>
      </p:pic>
      <p:pic>
        <p:nvPicPr>
          <p:cNvPr id="687" name="Picture 686" descr="Icon&#10;&#10;Description automatically generated">
            <a:extLst>
              <a:ext uri="{FF2B5EF4-FFF2-40B4-BE49-F238E27FC236}">
                <a16:creationId xmlns:a16="http://schemas.microsoft.com/office/drawing/2014/main" id="{EFBF3851-B0DE-F5FF-01CA-F4332AA8FD17}"/>
              </a:ext>
            </a:extLst>
          </p:cNvPr>
          <p:cNvPicPr>
            <a:picLocks noChangeAspect="1"/>
          </p:cNvPicPr>
          <p:nvPr/>
        </p:nvPicPr>
        <p:blipFill>
          <a:blip r:embed="rId16">
            <a:duotone>
              <a:schemeClr val="accent3">
                <a:shade val="45000"/>
                <a:satMod val="135000"/>
              </a:schemeClr>
              <a:prstClr val="white"/>
            </a:duotone>
          </a:blip>
          <a:stretch>
            <a:fillRect/>
          </a:stretch>
        </p:blipFill>
        <p:spPr>
          <a:xfrm>
            <a:off x="6993882" y="2060598"/>
            <a:ext cx="256032" cy="256032"/>
          </a:xfrm>
          <a:prstGeom prst="rect">
            <a:avLst/>
          </a:prstGeom>
        </p:spPr>
      </p:pic>
      <p:pic>
        <p:nvPicPr>
          <p:cNvPr id="688" name="Picture 687" descr="Icon&#10;&#10;Description automatically generated">
            <a:extLst>
              <a:ext uri="{FF2B5EF4-FFF2-40B4-BE49-F238E27FC236}">
                <a16:creationId xmlns:a16="http://schemas.microsoft.com/office/drawing/2014/main" id="{88C81C5D-79F5-1DA6-9096-2250C3466E56}"/>
              </a:ext>
            </a:extLst>
          </p:cNvPr>
          <p:cNvPicPr>
            <a:picLocks noChangeAspect="1"/>
          </p:cNvPicPr>
          <p:nvPr/>
        </p:nvPicPr>
        <p:blipFill>
          <a:blip r:embed="rId17">
            <a:duotone>
              <a:schemeClr val="accent3">
                <a:shade val="45000"/>
                <a:satMod val="135000"/>
              </a:schemeClr>
              <a:prstClr val="white"/>
            </a:duotone>
          </a:blip>
          <a:stretch>
            <a:fillRect/>
          </a:stretch>
        </p:blipFill>
        <p:spPr>
          <a:xfrm>
            <a:off x="7268524" y="2060598"/>
            <a:ext cx="256032" cy="256032"/>
          </a:xfrm>
          <a:prstGeom prst="rect">
            <a:avLst/>
          </a:prstGeom>
        </p:spPr>
      </p:pic>
      <p:pic>
        <p:nvPicPr>
          <p:cNvPr id="689" name="Picture 688" descr="Icon&#10;&#10;Description automatically generated">
            <a:extLst>
              <a:ext uri="{FF2B5EF4-FFF2-40B4-BE49-F238E27FC236}">
                <a16:creationId xmlns:a16="http://schemas.microsoft.com/office/drawing/2014/main" id="{22DE44A2-323F-25DB-3A05-DBEC059A2DC2}"/>
              </a:ext>
            </a:extLst>
          </p:cNvPr>
          <p:cNvPicPr>
            <a:picLocks noChangeAspect="1"/>
          </p:cNvPicPr>
          <p:nvPr/>
        </p:nvPicPr>
        <p:blipFill>
          <a:blip r:embed="rId18">
            <a:duotone>
              <a:schemeClr val="accent3">
                <a:shade val="45000"/>
                <a:satMod val="135000"/>
              </a:schemeClr>
              <a:prstClr val="white"/>
            </a:duotone>
          </a:blip>
          <a:stretch>
            <a:fillRect/>
          </a:stretch>
        </p:blipFill>
        <p:spPr>
          <a:xfrm>
            <a:off x="7543165" y="2060598"/>
            <a:ext cx="256032" cy="256032"/>
          </a:xfrm>
          <a:prstGeom prst="rect">
            <a:avLst/>
          </a:prstGeom>
        </p:spPr>
      </p:pic>
      <p:pic>
        <p:nvPicPr>
          <p:cNvPr id="690" name="Picture 689" descr="Icon&#10;&#10;Description automatically generated">
            <a:extLst>
              <a:ext uri="{FF2B5EF4-FFF2-40B4-BE49-F238E27FC236}">
                <a16:creationId xmlns:a16="http://schemas.microsoft.com/office/drawing/2014/main" id="{1C6F5EF8-593C-1AF2-2817-E479A1F9D136}"/>
              </a:ext>
            </a:extLst>
          </p:cNvPr>
          <p:cNvPicPr>
            <a:picLocks noChangeAspect="1"/>
          </p:cNvPicPr>
          <p:nvPr/>
        </p:nvPicPr>
        <p:blipFill>
          <a:blip r:embed="rId15">
            <a:duotone>
              <a:schemeClr val="accent3">
                <a:shade val="45000"/>
                <a:satMod val="135000"/>
              </a:schemeClr>
              <a:prstClr val="white"/>
            </a:duotone>
          </a:blip>
          <a:stretch>
            <a:fillRect/>
          </a:stretch>
        </p:blipFill>
        <p:spPr>
          <a:xfrm>
            <a:off x="6718431" y="2741932"/>
            <a:ext cx="256032" cy="256032"/>
          </a:xfrm>
          <a:prstGeom prst="rect">
            <a:avLst/>
          </a:prstGeom>
        </p:spPr>
      </p:pic>
      <p:pic>
        <p:nvPicPr>
          <p:cNvPr id="691" name="Picture 690" descr="Icon&#10;&#10;Description automatically generated">
            <a:extLst>
              <a:ext uri="{FF2B5EF4-FFF2-40B4-BE49-F238E27FC236}">
                <a16:creationId xmlns:a16="http://schemas.microsoft.com/office/drawing/2014/main" id="{046A4F3B-AFF6-7685-E952-F3C23DC506F6}"/>
              </a:ext>
            </a:extLst>
          </p:cNvPr>
          <p:cNvPicPr>
            <a:picLocks noChangeAspect="1"/>
          </p:cNvPicPr>
          <p:nvPr/>
        </p:nvPicPr>
        <p:blipFill>
          <a:blip r:embed="rId16">
            <a:duotone>
              <a:schemeClr val="accent3">
                <a:shade val="45000"/>
                <a:satMod val="135000"/>
              </a:schemeClr>
              <a:prstClr val="white"/>
            </a:duotone>
          </a:blip>
          <a:stretch>
            <a:fillRect/>
          </a:stretch>
        </p:blipFill>
        <p:spPr>
          <a:xfrm>
            <a:off x="6993073" y="2741932"/>
            <a:ext cx="256032" cy="256032"/>
          </a:xfrm>
          <a:prstGeom prst="rect">
            <a:avLst/>
          </a:prstGeom>
        </p:spPr>
      </p:pic>
      <p:pic>
        <p:nvPicPr>
          <p:cNvPr id="692" name="Picture 691" descr="Icon&#10;&#10;Description automatically generated">
            <a:extLst>
              <a:ext uri="{FF2B5EF4-FFF2-40B4-BE49-F238E27FC236}">
                <a16:creationId xmlns:a16="http://schemas.microsoft.com/office/drawing/2014/main" id="{44D9D152-3583-0983-15EF-385DAD1DA5D3}"/>
              </a:ext>
            </a:extLst>
          </p:cNvPr>
          <p:cNvPicPr>
            <a:picLocks noChangeAspect="1"/>
          </p:cNvPicPr>
          <p:nvPr/>
        </p:nvPicPr>
        <p:blipFill>
          <a:blip r:embed="rId17">
            <a:duotone>
              <a:schemeClr val="accent3">
                <a:shade val="45000"/>
                <a:satMod val="135000"/>
              </a:schemeClr>
              <a:prstClr val="white"/>
            </a:duotone>
          </a:blip>
          <a:stretch>
            <a:fillRect/>
          </a:stretch>
        </p:blipFill>
        <p:spPr>
          <a:xfrm>
            <a:off x="7267715" y="2741932"/>
            <a:ext cx="256032" cy="256032"/>
          </a:xfrm>
          <a:prstGeom prst="rect">
            <a:avLst/>
          </a:prstGeom>
        </p:spPr>
      </p:pic>
      <p:pic>
        <p:nvPicPr>
          <p:cNvPr id="693" name="Picture 692" descr="Icon&#10;&#10;Description automatically generated">
            <a:extLst>
              <a:ext uri="{FF2B5EF4-FFF2-40B4-BE49-F238E27FC236}">
                <a16:creationId xmlns:a16="http://schemas.microsoft.com/office/drawing/2014/main" id="{2BA5A781-8CE9-2126-3D9C-9414F568CEF3}"/>
              </a:ext>
            </a:extLst>
          </p:cNvPr>
          <p:cNvPicPr>
            <a:picLocks noChangeAspect="1"/>
          </p:cNvPicPr>
          <p:nvPr/>
        </p:nvPicPr>
        <p:blipFill>
          <a:blip r:embed="rId18">
            <a:duotone>
              <a:schemeClr val="accent3">
                <a:shade val="45000"/>
                <a:satMod val="135000"/>
              </a:schemeClr>
              <a:prstClr val="white"/>
            </a:duotone>
          </a:blip>
          <a:stretch>
            <a:fillRect/>
          </a:stretch>
        </p:blipFill>
        <p:spPr>
          <a:xfrm>
            <a:off x="7542356" y="2741932"/>
            <a:ext cx="256032" cy="256032"/>
          </a:xfrm>
          <a:prstGeom prst="rect">
            <a:avLst/>
          </a:prstGeom>
        </p:spPr>
      </p:pic>
      <p:pic>
        <p:nvPicPr>
          <p:cNvPr id="694" name="Picture 693" descr="Icon&#10;&#10;Description automatically generated">
            <a:extLst>
              <a:ext uri="{FF2B5EF4-FFF2-40B4-BE49-F238E27FC236}">
                <a16:creationId xmlns:a16="http://schemas.microsoft.com/office/drawing/2014/main" id="{9B21BABD-D356-ED80-DA84-5A8FFA457904}"/>
              </a:ext>
            </a:extLst>
          </p:cNvPr>
          <p:cNvPicPr>
            <a:picLocks noChangeAspect="1"/>
          </p:cNvPicPr>
          <p:nvPr/>
        </p:nvPicPr>
        <p:blipFill>
          <a:blip r:embed="rId15">
            <a:duotone>
              <a:schemeClr val="accent3">
                <a:shade val="45000"/>
                <a:satMod val="135000"/>
              </a:schemeClr>
              <a:prstClr val="white"/>
            </a:duotone>
          </a:blip>
          <a:stretch>
            <a:fillRect/>
          </a:stretch>
        </p:blipFill>
        <p:spPr>
          <a:xfrm>
            <a:off x="6719240" y="3420910"/>
            <a:ext cx="256032" cy="256032"/>
          </a:xfrm>
          <a:prstGeom prst="rect">
            <a:avLst/>
          </a:prstGeom>
        </p:spPr>
      </p:pic>
      <p:pic>
        <p:nvPicPr>
          <p:cNvPr id="695" name="Picture 694" descr="Icon&#10;&#10;Description automatically generated">
            <a:extLst>
              <a:ext uri="{FF2B5EF4-FFF2-40B4-BE49-F238E27FC236}">
                <a16:creationId xmlns:a16="http://schemas.microsoft.com/office/drawing/2014/main" id="{E80EBF7D-B9A8-4311-B02A-246B3B41007B}"/>
              </a:ext>
            </a:extLst>
          </p:cNvPr>
          <p:cNvPicPr>
            <a:picLocks noChangeAspect="1"/>
          </p:cNvPicPr>
          <p:nvPr/>
        </p:nvPicPr>
        <p:blipFill>
          <a:blip r:embed="rId16">
            <a:duotone>
              <a:schemeClr val="accent3">
                <a:shade val="45000"/>
                <a:satMod val="135000"/>
              </a:schemeClr>
              <a:prstClr val="white"/>
            </a:duotone>
          </a:blip>
          <a:stretch>
            <a:fillRect/>
          </a:stretch>
        </p:blipFill>
        <p:spPr>
          <a:xfrm>
            <a:off x="6993882" y="3420910"/>
            <a:ext cx="256032" cy="256032"/>
          </a:xfrm>
          <a:prstGeom prst="rect">
            <a:avLst/>
          </a:prstGeom>
        </p:spPr>
      </p:pic>
      <p:pic>
        <p:nvPicPr>
          <p:cNvPr id="696" name="Picture 695" descr="Icon&#10;&#10;Description automatically generated">
            <a:extLst>
              <a:ext uri="{FF2B5EF4-FFF2-40B4-BE49-F238E27FC236}">
                <a16:creationId xmlns:a16="http://schemas.microsoft.com/office/drawing/2014/main" id="{D4CD238F-2041-7B0B-497A-9C5D2DDD1BBE}"/>
              </a:ext>
            </a:extLst>
          </p:cNvPr>
          <p:cNvPicPr>
            <a:picLocks noChangeAspect="1"/>
          </p:cNvPicPr>
          <p:nvPr/>
        </p:nvPicPr>
        <p:blipFill>
          <a:blip r:embed="rId17">
            <a:duotone>
              <a:schemeClr val="accent3">
                <a:shade val="45000"/>
                <a:satMod val="135000"/>
              </a:schemeClr>
              <a:prstClr val="white"/>
            </a:duotone>
          </a:blip>
          <a:stretch>
            <a:fillRect/>
          </a:stretch>
        </p:blipFill>
        <p:spPr>
          <a:xfrm>
            <a:off x="7268524" y="3420910"/>
            <a:ext cx="256032" cy="256032"/>
          </a:xfrm>
          <a:prstGeom prst="rect">
            <a:avLst/>
          </a:prstGeom>
        </p:spPr>
      </p:pic>
      <p:pic>
        <p:nvPicPr>
          <p:cNvPr id="697" name="Picture 696" descr="Icon&#10;&#10;Description automatically generated">
            <a:extLst>
              <a:ext uri="{FF2B5EF4-FFF2-40B4-BE49-F238E27FC236}">
                <a16:creationId xmlns:a16="http://schemas.microsoft.com/office/drawing/2014/main" id="{E8D3924B-1751-F680-ECB6-4501BD05ADBE}"/>
              </a:ext>
            </a:extLst>
          </p:cNvPr>
          <p:cNvPicPr>
            <a:picLocks noChangeAspect="1"/>
          </p:cNvPicPr>
          <p:nvPr/>
        </p:nvPicPr>
        <p:blipFill>
          <a:blip r:embed="rId18">
            <a:duotone>
              <a:schemeClr val="accent3">
                <a:shade val="45000"/>
                <a:satMod val="135000"/>
              </a:schemeClr>
              <a:prstClr val="white"/>
            </a:duotone>
          </a:blip>
          <a:stretch>
            <a:fillRect/>
          </a:stretch>
        </p:blipFill>
        <p:spPr>
          <a:xfrm>
            <a:off x="7543165" y="3420910"/>
            <a:ext cx="256032" cy="256032"/>
          </a:xfrm>
          <a:prstGeom prst="rect">
            <a:avLst/>
          </a:prstGeom>
        </p:spPr>
      </p:pic>
      <p:pic>
        <p:nvPicPr>
          <p:cNvPr id="698" name="Picture 697" descr="Icon&#10;&#10;Description automatically generated">
            <a:extLst>
              <a:ext uri="{FF2B5EF4-FFF2-40B4-BE49-F238E27FC236}">
                <a16:creationId xmlns:a16="http://schemas.microsoft.com/office/drawing/2014/main" id="{933B7260-F0FE-C286-427D-11CCFBAAF7BC}"/>
              </a:ext>
            </a:extLst>
          </p:cNvPr>
          <p:cNvPicPr>
            <a:picLocks noChangeAspect="1"/>
          </p:cNvPicPr>
          <p:nvPr/>
        </p:nvPicPr>
        <p:blipFill>
          <a:blip r:embed="rId15">
            <a:duotone>
              <a:schemeClr val="accent3">
                <a:shade val="45000"/>
                <a:satMod val="135000"/>
              </a:schemeClr>
              <a:prstClr val="white"/>
            </a:duotone>
          </a:blip>
          <a:stretch>
            <a:fillRect/>
          </a:stretch>
        </p:blipFill>
        <p:spPr>
          <a:xfrm>
            <a:off x="6731108" y="4096781"/>
            <a:ext cx="256032" cy="256032"/>
          </a:xfrm>
          <a:prstGeom prst="rect">
            <a:avLst/>
          </a:prstGeom>
        </p:spPr>
      </p:pic>
      <p:pic>
        <p:nvPicPr>
          <p:cNvPr id="699" name="Picture 698" descr="Icon&#10;&#10;Description automatically generated">
            <a:extLst>
              <a:ext uri="{FF2B5EF4-FFF2-40B4-BE49-F238E27FC236}">
                <a16:creationId xmlns:a16="http://schemas.microsoft.com/office/drawing/2014/main" id="{AAE286BD-F836-06FE-FF61-0922C88E7B37}"/>
              </a:ext>
            </a:extLst>
          </p:cNvPr>
          <p:cNvPicPr>
            <a:picLocks noChangeAspect="1"/>
          </p:cNvPicPr>
          <p:nvPr/>
        </p:nvPicPr>
        <p:blipFill>
          <a:blip r:embed="rId16">
            <a:duotone>
              <a:schemeClr val="accent3">
                <a:shade val="45000"/>
                <a:satMod val="135000"/>
              </a:schemeClr>
              <a:prstClr val="white"/>
            </a:duotone>
          </a:blip>
          <a:stretch>
            <a:fillRect/>
          </a:stretch>
        </p:blipFill>
        <p:spPr>
          <a:xfrm>
            <a:off x="7005750" y="4096781"/>
            <a:ext cx="256032" cy="256032"/>
          </a:xfrm>
          <a:prstGeom prst="rect">
            <a:avLst/>
          </a:prstGeom>
        </p:spPr>
      </p:pic>
      <p:pic>
        <p:nvPicPr>
          <p:cNvPr id="700" name="Picture 699" descr="Icon&#10;&#10;Description automatically generated">
            <a:extLst>
              <a:ext uri="{FF2B5EF4-FFF2-40B4-BE49-F238E27FC236}">
                <a16:creationId xmlns:a16="http://schemas.microsoft.com/office/drawing/2014/main" id="{C183F54C-5DBE-C085-AE23-4E5FD3B06B6E}"/>
              </a:ext>
            </a:extLst>
          </p:cNvPr>
          <p:cNvPicPr>
            <a:picLocks noChangeAspect="1"/>
          </p:cNvPicPr>
          <p:nvPr/>
        </p:nvPicPr>
        <p:blipFill>
          <a:blip r:embed="rId17">
            <a:duotone>
              <a:schemeClr val="accent3">
                <a:shade val="45000"/>
                <a:satMod val="135000"/>
              </a:schemeClr>
              <a:prstClr val="white"/>
            </a:duotone>
          </a:blip>
          <a:stretch>
            <a:fillRect/>
          </a:stretch>
        </p:blipFill>
        <p:spPr>
          <a:xfrm>
            <a:off x="7280392" y="4096781"/>
            <a:ext cx="256032" cy="256032"/>
          </a:xfrm>
          <a:prstGeom prst="rect">
            <a:avLst/>
          </a:prstGeom>
        </p:spPr>
      </p:pic>
      <p:pic>
        <p:nvPicPr>
          <p:cNvPr id="701" name="Picture 700" descr="Icon&#10;&#10;Description automatically generated">
            <a:extLst>
              <a:ext uri="{FF2B5EF4-FFF2-40B4-BE49-F238E27FC236}">
                <a16:creationId xmlns:a16="http://schemas.microsoft.com/office/drawing/2014/main" id="{FE34D14C-1DC4-24A6-0CCA-2C7F402998AB}"/>
              </a:ext>
            </a:extLst>
          </p:cNvPr>
          <p:cNvPicPr>
            <a:picLocks noChangeAspect="1"/>
          </p:cNvPicPr>
          <p:nvPr/>
        </p:nvPicPr>
        <p:blipFill>
          <a:blip r:embed="rId18">
            <a:duotone>
              <a:schemeClr val="accent3">
                <a:shade val="45000"/>
                <a:satMod val="135000"/>
              </a:schemeClr>
              <a:prstClr val="white"/>
            </a:duotone>
          </a:blip>
          <a:stretch>
            <a:fillRect/>
          </a:stretch>
        </p:blipFill>
        <p:spPr>
          <a:xfrm>
            <a:off x="7555033" y="4096781"/>
            <a:ext cx="256032" cy="256032"/>
          </a:xfrm>
          <a:prstGeom prst="rect">
            <a:avLst/>
          </a:prstGeom>
        </p:spPr>
      </p:pic>
      <p:pic>
        <p:nvPicPr>
          <p:cNvPr id="702" name="Picture 701" descr="Icon&#10;&#10;Description automatically generated">
            <a:extLst>
              <a:ext uri="{FF2B5EF4-FFF2-40B4-BE49-F238E27FC236}">
                <a16:creationId xmlns:a16="http://schemas.microsoft.com/office/drawing/2014/main" id="{333527CC-9BA8-A7F7-1930-7FB0904C8418}"/>
              </a:ext>
            </a:extLst>
          </p:cNvPr>
          <p:cNvPicPr>
            <a:picLocks noChangeAspect="1"/>
          </p:cNvPicPr>
          <p:nvPr/>
        </p:nvPicPr>
        <p:blipFill>
          <a:blip r:embed="rId15">
            <a:duotone>
              <a:schemeClr val="accent3">
                <a:shade val="45000"/>
                <a:satMod val="135000"/>
              </a:schemeClr>
              <a:prstClr val="white"/>
            </a:duotone>
          </a:blip>
          <a:stretch>
            <a:fillRect/>
          </a:stretch>
        </p:blipFill>
        <p:spPr>
          <a:xfrm>
            <a:off x="6726218" y="4783982"/>
            <a:ext cx="256032" cy="256032"/>
          </a:xfrm>
          <a:prstGeom prst="rect">
            <a:avLst/>
          </a:prstGeom>
        </p:spPr>
      </p:pic>
      <p:pic>
        <p:nvPicPr>
          <p:cNvPr id="703" name="Picture 702" descr="Icon&#10;&#10;Description automatically generated">
            <a:extLst>
              <a:ext uri="{FF2B5EF4-FFF2-40B4-BE49-F238E27FC236}">
                <a16:creationId xmlns:a16="http://schemas.microsoft.com/office/drawing/2014/main" id="{9CCF8585-E00E-FD27-7435-BDFDDE01A0FC}"/>
              </a:ext>
            </a:extLst>
          </p:cNvPr>
          <p:cNvPicPr>
            <a:picLocks noChangeAspect="1"/>
          </p:cNvPicPr>
          <p:nvPr/>
        </p:nvPicPr>
        <p:blipFill>
          <a:blip r:embed="rId16">
            <a:duotone>
              <a:schemeClr val="accent3">
                <a:shade val="45000"/>
                <a:satMod val="135000"/>
              </a:schemeClr>
              <a:prstClr val="white"/>
            </a:duotone>
          </a:blip>
          <a:stretch>
            <a:fillRect/>
          </a:stretch>
        </p:blipFill>
        <p:spPr>
          <a:xfrm>
            <a:off x="7000860" y="4783982"/>
            <a:ext cx="256032" cy="256032"/>
          </a:xfrm>
          <a:prstGeom prst="rect">
            <a:avLst/>
          </a:prstGeom>
        </p:spPr>
      </p:pic>
      <p:pic>
        <p:nvPicPr>
          <p:cNvPr id="704" name="Picture 703" descr="Icon&#10;&#10;Description automatically generated">
            <a:extLst>
              <a:ext uri="{FF2B5EF4-FFF2-40B4-BE49-F238E27FC236}">
                <a16:creationId xmlns:a16="http://schemas.microsoft.com/office/drawing/2014/main" id="{A8D75D12-5A6A-C5EC-F1DC-E6705AD4DE6E}"/>
              </a:ext>
            </a:extLst>
          </p:cNvPr>
          <p:cNvPicPr>
            <a:picLocks noChangeAspect="1"/>
          </p:cNvPicPr>
          <p:nvPr/>
        </p:nvPicPr>
        <p:blipFill>
          <a:blip r:embed="rId17">
            <a:duotone>
              <a:schemeClr val="accent3">
                <a:shade val="45000"/>
                <a:satMod val="135000"/>
              </a:schemeClr>
              <a:prstClr val="white"/>
            </a:duotone>
          </a:blip>
          <a:stretch>
            <a:fillRect/>
          </a:stretch>
        </p:blipFill>
        <p:spPr>
          <a:xfrm>
            <a:off x="7275502" y="4783982"/>
            <a:ext cx="256032" cy="256032"/>
          </a:xfrm>
          <a:prstGeom prst="rect">
            <a:avLst/>
          </a:prstGeom>
        </p:spPr>
      </p:pic>
      <p:pic>
        <p:nvPicPr>
          <p:cNvPr id="705" name="Picture 704" descr="Icon&#10;&#10;Description automatically generated">
            <a:extLst>
              <a:ext uri="{FF2B5EF4-FFF2-40B4-BE49-F238E27FC236}">
                <a16:creationId xmlns:a16="http://schemas.microsoft.com/office/drawing/2014/main" id="{FDE11925-6ECD-FED7-22AE-E7D44EDAA49A}"/>
              </a:ext>
            </a:extLst>
          </p:cNvPr>
          <p:cNvPicPr>
            <a:picLocks noChangeAspect="1"/>
          </p:cNvPicPr>
          <p:nvPr/>
        </p:nvPicPr>
        <p:blipFill>
          <a:blip r:embed="rId18">
            <a:duotone>
              <a:schemeClr val="accent3">
                <a:shade val="45000"/>
                <a:satMod val="135000"/>
              </a:schemeClr>
              <a:prstClr val="white"/>
            </a:duotone>
          </a:blip>
          <a:stretch>
            <a:fillRect/>
          </a:stretch>
        </p:blipFill>
        <p:spPr>
          <a:xfrm>
            <a:off x="7550143" y="4783982"/>
            <a:ext cx="256032" cy="256032"/>
          </a:xfrm>
          <a:prstGeom prst="rect">
            <a:avLst/>
          </a:prstGeom>
        </p:spPr>
      </p:pic>
      <p:pic>
        <p:nvPicPr>
          <p:cNvPr id="706" name="Picture 705" descr="Icon&#10;&#10;Description automatically generated">
            <a:extLst>
              <a:ext uri="{FF2B5EF4-FFF2-40B4-BE49-F238E27FC236}">
                <a16:creationId xmlns:a16="http://schemas.microsoft.com/office/drawing/2014/main" id="{A48DE2EC-B0AC-2D90-BFBD-9ECA322BA0A5}"/>
              </a:ext>
            </a:extLst>
          </p:cNvPr>
          <p:cNvPicPr>
            <a:picLocks noChangeAspect="1"/>
          </p:cNvPicPr>
          <p:nvPr/>
        </p:nvPicPr>
        <p:blipFill>
          <a:blip r:embed="rId15">
            <a:duotone>
              <a:schemeClr val="accent3">
                <a:shade val="45000"/>
                <a:satMod val="135000"/>
              </a:schemeClr>
              <a:prstClr val="white"/>
            </a:duotone>
          </a:blip>
          <a:stretch>
            <a:fillRect/>
          </a:stretch>
        </p:blipFill>
        <p:spPr>
          <a:xfrm>
            <a:off x="6726218" y="5465316"/>
            <a:ext cx="256032" cy="256032"/>
          </a:xfrm>
          <a:prstGeom prst="rect">
            <a:avLst/>
          </a:prstGeom>
        </p:spPr>
      </p:pic>
      <p:pic>
        <p:nvPicPr>
          <p:cNvPr id="707" name="Picture 706" descr="Icon&#10;&#10;Description automatically generated">
            <a:extLst>
              <a:ext uri="{FF2B5EF4-FFF2-40B4-BE49-F238E27FC236}">
                <a16:creationId xmlns:a16="http://schemas.microsoft.com/office/drawing/2014/main" id="{BD273499-6B61-DC98-5C17-1A758A1C159A}"/>
              </a:ext>
            </a:extLst>
          </p:cNvPr>
          <p:cNvPicPr>
            <a:picLocks noChangeAspect="1"/>
          </p:cNvPicPr>
          <p:nvPr/>
        </p:nvPicPr>
        <p:blipFill>
          <a:blip r:embed="rId16">
            <a:duotone>
              <a:schemeClr val="accent3">
                <a:shade val="45000"/>
                <a:satMod val="135000"/>
              </a:schemeClr>
              <a:prstClr val="white"/>
            </a:duotone>
          </a:blip>
          <a:stretch>
            <a:fillRect/>
          </a:stretch>
        </p:blipFill>
        <p:spPr>
          <a:xfrm>
            <a:off x="7000860" y="5465316"/>
            <a:ext cx="256032" cy="256032"/>
          </a:xfrm>
          <a:prstGeom prst="rect">
            <a:avLst/>
          </a:prstGeom>
        </p:spPr>
      </p:pic>
      <p:pic>
        <p:nvPicPr>
          <p:cNvPr id="708" name="Picture 707" descr="Icon&#10;&#10;Description automatically generated">
            <a:extLst>
              <a:ext uri="{FF2B5EF4-FFF2-40B4-BE49-F238E27FC236}">
                <a16:creationId xmlns:a16="http://schemas.microsoft.com/office/drawing/2014/main" id="{9157B34D-CF04-8A6A-9DA4-1656A8295B22}"/>
              </a:ext>
            </a:extLst>
          </p:cNvPr>
          <p:cNvPicPr>
            <a:picLocks noChangeAspect="1"/>
          </p:cNvPicPr>
          <p:nvPr/>
        </p:nvPicPr>
        <p:blipFill>
          <a:blip r:embed="rId17">
            <a:duotone>
              <a:schemeClr val="accent3">
                <a:shade val="45000"/>
                <a:satMod val="135000"/>
              </a:schemeClr>
              <a:prstClr val="white"/>
            </a:duotone>
          </a:blip>
          <a:stretch>
            <a:fillRect/>
          </a:stretch>
        </p:blipFill>
        <p:spPr>
          <a:xfrm>
            <a:off x="7275502" y="5465316"/>
            <a:ext cx="256032" cy="256032"/>
          </a:xfrm>
          <a:prstGeom prst="rect">
            <a:avLst/>
          </a:prstGeom>
        </p:spPr>
      </p:pic>
      <p:pic>
        <p:nvPicPr>
          <p:cNvPr id="709" name="Picture 708" descr="Icon&#10;&#10;Description automatically generated">
            <a:extLst>
              <a:ext uri="{FF2B5EF4-FFF2-40B4-BE49-F238E27FC236}">
                <a16:creationId xmlns:a16="http://schemas.microsoft.com/office/drawing/2014/main" id="{EE8F47E8-F302-745E-AFF6-0F0FA151B029}"/>
              </a:ext>
            </a:extLst>
          </p:cNvPr>
          <p:cNvPicPr>
            <a:picLocks noChangeAspect="1"/>
          </p:cNvPicPr>
          <p:nvPr/>
        </p:nvPicPr>
        <p:blipFill>
          <a:blip r:embed="rId18">
            <a:duotone>
              <a:schemeClr val="accent3">
                <a:shade val="45000"/>
                <a:satMod val="135000"/>
              </a:schemeClr>
              <a:prstClr val="white"/>
            </a:duotone>
          </a:blip>
          <a:stretch>
            <a:fillRect/>
          </a:stretch>
        </p:blipFill>
        <p:spPr>
          <a:xfrm>
            <a:off x="7550143" y="5465316"/>
            <a:ext cx="256032" cy="256032"/>
          </a:xfrm>
          <a:prstGeom prst="rect">
            <a:avLst/>
          </a:prstGeom>
        </p:spPr>
      </p:pic>
      <p:grpSp>
        <p:nvGrpSpPr>
          <p:cNvPr id="710" name="Group 709">
            <a:extLst>
              <a:ext uri="{FF2B5EF4-FFF2-40B4-BE49-F238E27FC236}">
                <a16:creationId xmlns:a16="http://schemas.microsoft.com/office/drawing/2014/main" id="{612E54BB-8147-DDE7-0AD1-C563E2F30B3A}"/>
              </a:ext>
            </a:extLst>
          </p:cNvPr>
          <p:cNvGrpSpPr/>
          <p:nvPr/>
        </p:nvGrpSpPr>
        <p:grpSpPr>
          <a:xfrm>
            <a:off x="8025626" y="1373759"/>
            <a:ext cx="1097280" cy="274320"/>
            <a:chOff x="2843974" y="1366323"/>
            <a:chExt cx="1097280" cy="274320"/>
          </a:xfrm>
        </p:grpSpPr>
        <p:pic>
          <p:nvPicPr>
            <p:cNvPr id="711" name="Picture 710" descr="Icon&#10;&#10;Description automatically generated">
              <a:extLst>
                <a:ext uri="{FF2B5EF4-FFF2-40B4-BE49-F238E27FC236}">
                  <a16:creationId xmlns:a16="http://schemas.microsoft.com/office/drawing/2014/main" id="{28CA8175-8A1A-9A89-FF35-96C2ECF5F286}"/>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712" name="Picture 711" descr="A picture containing text, sign, outdoor, clipart&#10;&#10;Description automatically generated">
              <a:extLst>
                <a:ext uri="{FF2B5EF4-FFF2-40B4-BE49-F238E27FC236}">
                  <a16:creationId xmlns:a16="http://schemas.microsoft.com/office/drawing/2014/main" id="{6AECAB95-AF10-F547-4A43-0D942379099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713" name="Picture 712" descr="Icon&#10;&#10;Description automatically generated">
              <a:extLst>
                <a:ext uri="{FF2B5EF4-FFF2-40B4-BE49-F238E27FC236}">
                  <a16:creationId xmlns:a16="http://schemas.microsoft.com/office/drawing/2014/main" id="{5E4C01C4-29F7-D4CB-AEF3-5558F0F72BFB}"/>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714" name="Picture 713" descr="Icon&#10;&#10;Description automatically generated">
              <a:extLst>
                <a:ext uri="{FF2B5EF4-FFF2-40B4-BE49-F238E27FC236}">
                  <a16:creationId xmlns:a16="http://schemas.microsoft.com/office/drawing/2014/main" id="{6CD1A678-B3D9-2761-780C-CE8027E447C2}"/>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715" name="Group 714">
            <a:extLst>
              <a:ext uri="{FF2B5EF4-FFF2-40B4-BE49-F238E27FC236}">
                <a16:creationId xmlns:a16="http://schemas.microsoft.com/office/drawing/2014/main" id="{1DE2CC8B-66FF-27A7-0632-1DCC88CD3670}"/>
              </a:ext>
            </a:extLst>
          </p:cNvPr>
          <p:cNvGrpSpPr/>
          <p:nvPr/>
        </p:nvGrpSpPr>
        <p:grpSpPr>
          <a:xfrm>
            <a:off x="8025626" y="2054540"/>
            <a:ext cx="1097280" cy="274320"/>
            <a:chOff x="2843974" y="2047104"/>
            <a:chExt cx="1097280" cy="274320"/>
          </a:xfrm>
        </p:grpSpPr>
        <p:pic>
          <p:nvPicPr>
            <p:cNvPr id="716" name="Picture 715" descr="Icon&#10;&#10;Description automatically generated">
              <a:extLst>
                <a:ext uri="{FF2B5EF4-FFF2-40B4-BE49-F238E27FC236}">
                  <a16:creationId xmlns:a16="http://schemas.microsoft.com/office/drawing/2014/main" id="{0F4AD149-49A6-C14A-4456-25061D395A35}"/>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17" name="Picture 716" descr="A picture containing text, sign, outdoor, clipart&#10;&#10;Description automatically generated">
              <a:extLst>
                <a:ext uri="{FF2B5EF4-FFF2-40B4-BE49-F238E27FC236}">
                  <a16:creationId xmlns:a16="http://schemas.microsoft.com/office/drawing/2014/main" id="{4FF78F7D-E5F1-B584-F6CB-70BE44BD903C}"/>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18" name="Picture 717" descr="Icon&#10;&#10;Description automatically generated">
              <a:extLst>
                <a:ext uri="{FF2B5EF4-FFF2-40B4-BE49-F238E27FC236}">
                  <a16:creationId xmlns:a16="http://schemas.microsoft.com/office/drawing/2014/main" id="{0390961F-9044-906C-26BC-0676CCD69CB5}"/>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19" name="Picture 718" descr="Icon&#10;&#10;Description automatically generated">
              <a:extLst>
                <a:ext uri="{FF2B5EF4-FFF2-40B4-BE49-F238E27FC236}">
                  <a16:creationId xmlns:a16="http://schemas.microsoft.com/office/drawing/2014/main" id="{A826D3D8-592B-05DE-AAB9-5922BE2EEC81}"/>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720" name="Group 719">
            <a:extLst>
              <a:ext uri="{FF2B5EF4-FFF2-40B4-BE49-F238E27FC236}">
                <a16:creationId xmlns:a16="http://schemas.microsoft.com/office/drawing/2014/main" id="{509E363E-689C-93C6-06B7-9CF944F73F92}"/>
              </a:ext>
            </a:extLst>
          </p:cNvPr>
          <p:cNvGrpSpPr/>
          <p:nvPr/>
        </p:nvGrpSpPr>
        <p:grpSpPr>
          <a:xfrm>
            <a:off x="8025626" y="2735321"/>
            <a:ext cx="1097280" cy="274320"/>
            <a:chOff x="2843974" y="2727885"/>
            <a:chExt cx="1097280" cy="274320"/>
          </a:xfrm>
        </p:grpSpPr>
        <p:pic>
          <p:nvPicPr>
            <p:cNvPr id="721" name="Picture 720" descr="Icon&#10;&#10;Description automatically generated">
              <a:extLst>
                <a:ext uri="{FF2B5EF4-FFF2-40B4-BE49-F238E27FC236}">
                  <a16:creationId xmlns:a16="http://schemas.microsoft.com/office/drawing/2014/main" id="{630D64A5-B234-CA77-1692-7D661507807A}"/>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22" name="Picture 721" descr="A picture containing text, sign, outdoor, clipart&#10;&#10;Description automatically generated">
              <a:extLst>
                <a:ext uri="{FF2B5EF4-FFF2-40B4-BE49-F238E27FC236}">
                  <a16:creationId xmlns:a16="http://schemas.microsoft.com/office/drawing/2014/main" id="{A3C8371F-FD7A-F85D-D06A-572FCF713D66}"/>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23" name="Picture 722" descr="Icon&#10;&#10;Description automatically generated">
              <a:extLst>
                <a:ext uri="{FF2B5EF4-FFF2-40B4-BE49-F238E27FC236}">
                  <a16:creationId xmlns:a16="http://schemas.microsoft.com/office/drawing/2014/main" id="{48311EB6-A3B9-1D01-3CC8-6FBE4EBA5584}"/>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724" name="Picture 723" descr="Icon&#10;&#10;Description automatically generated">
              <a:extLst>
                <a:ext uri="{FF2B5EF4-FFF2-40B4-BE49-F238E27FC236}">
                  <a16:creationId xmlns:a16="http://schemas.microsoft.com/office/drawing/2014/main" id="{E5725945-766F-E596-B861-BD7318407E67}"/>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725" name="Group 724">
            <a:extLst>
              <a:ext uri="{FF2B5EF4-FFF2-40B4-BE49-F238E27FC236}">
                <a16:creationId xmlns:a16="http://schemas.microsoft.com/office/drawing/2014/main" id="{CF3619E4-98CA-6A68-9968-5F9915F51BD0}"/>
              </a:ext>
            </a:extLst>
          </p:cNvPr>
          <p:cNvGrpSpPr/>
          <p:nvPr/>
        </p:nvGrpSpPr>
        <p:grpSpPr>
          <a:xfrm>
            <a:off x="8025626" y="3416102"/>
            <a:ext cx="1097280" cy="274382"/>
            <a:chOff x="2843974" y="3408666"/>
            <a:chExt cx="1097280" cy="274382"/>
          </a:xfrm>
        </p:grpSpPr>
        <p:pic>
          <p:nvPicPr>
            <p:cNvPr id="726" name="Picture 725" descr="Icon&#10;&#10;Description automatically generated">
              <a:extLst>
                <a:ext uri="{FF2B5EF4-FFF2-40B4-BE49-F238E27FC236}">
                  <a16:creationId xmlns:a16="http://schemas.microsoft.com/office/drawing/2014/main" id="{568659E5-C273-AE1F-6C92-723E43B7410B}"/>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727" name="Picture 726" descr="A picture containing text, sign, outdoor, clipart&#10;&#10;Description automatically generated">
              <a:extLst>
                <a:ext uri="{FF2B5EF4-FFF2-40B4-BE49-F238E27FC236}">
                  <a16:creationId xmlns:a16="http://schemas.microsoft.com/office/drawing/2014/main" id="{A9FDCA1E-8CC3-9C11-D85D-2408F2F32E21}"/>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728" name="Picture 727" descr="Icon&#10;&#10;Description automatically generated">
              <a:extLst>
                <a:ext uri="{FF2B5EF4-FFF2-40B4-BE49-F238E27FC236}">
                  <a16:creationId xmlns:a16="http://schemas.microsoft.com/office/drawing/2014/main" id="{0437D2BC-A198-2F53-DA7C-19942B4BD6D2}"/>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729" name="Picture 728" descr="Icon&#10;&#10;Description automatically generated">
              <a:extLst>
                <a:ext uri="{FF2B5EF4-FFF2-40B4-BE49-F238E27FC236}">
                  <a16:creationId xmlns:a16="http://schemas.microsoft.com/office/drawing/2014/main" id="{8A36D0F2-6019-8EAE-CDE9-74E0BBA8DD5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730" name="Group 729">
            <a:extLst>
              <a:ext uri="{FF2B5EF4-FFF2-40B4-BE49-F238E27FC236}">
                <a16:creationId xmlns:a16="http://schemas.microsoft.com/office/drawing/2014/main" id="{38C02AE6-E265-0DD6-8936-63792A14D0E4}"/>
              </a:ext>
            </a:extLst>
          </p:cNvPr>
          <p:cNvGrpSpPr/>
          <p:nvPr/>
        </p:nvGrpSpPr>
        <p:grpSpPr>
          <a:xfrm>
            <a:off x="8025626" y="4096883"/>
            <a:ext cx="1097280" cy="274320"/>
            <a:chOff x="2843974" y="4089447"/>
            <a:chExt cx="1097280" cy="274320"/>
          </a:xfrm>
        </p:grpSpPr>
        <p:pic>
          <p:nvPicPr>
            <p:cNvPr id="731" name="Picture 730" descr="Icon&#10;&#10;Description automatically generated">
              <a:extLst>
                <a:ext uri="{FF2B5EF4-FFF2-40B4-BE49-F238E27FC236}">
                  <a16:creationId xmlns:a16="http://schemas.microsoft.com/office/drawing/2014/main" id="{CBD7C0CB-BD5D-9460-5458-C6C553AD8831}"/>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732" name="Picture 731" descr="A picture containing text, sign, outdoor, clipart&#10;&#10;Description automatically generated">
              <a:extLst>
                <a:ext uri="{FF2B5EF4-FFF2-40B4-BE49-F238E27FC236}">
                  <a16:creationId xmlns:a16="http://schemas.microsoft.com/office/drawing/2014/main" id="{048B3799-48FF-99DC-81BF-65B7C8B1659E}"/>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733" name="Picture 732" descr="Icon&#10;&#10;Description automatically generated">
              <a:extLst>
                <a:ext uri="{FF2B5EF4-FFF2-40B4-BE49-F238E27FC236}">
                  <a16:creationId xmlns:a16="http://schemas.microsoft.com/office/drawing/2014/main" id="{94F8E1F0-94A9-1E7E-9266-CE0095B374A2}"/>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734" name="Picture 733" descr="Icon&#10;&#10;Description automatically generated">
              <a:extLst>
                <a:ext uri="{FF2B5EF4-FFF2-40B4-BE49-F238E27FC236}">
                  <a16:creationId xmlns:a16="http://schemas.microsoft.com/office/drawing/2014/main" id="{36ED86E8-04DC-8646-920A-7A60887B97E9}"/>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735" name="Group 734">
            <a:extLst>
              <a:ext uri="{FF2B5EF4-FFF2-40B4-BE49-F238E27FC236}">
                <a16:creationId xmlns:a16="http://schemas.microsoft.com/office/drawing/2014/main" id="{C4C0644A-9D99-3D63-4540-A37B913AEECC}"/>
              </a:ext>
            </a:extLst>
          </p:cNvPr>
          <p:cNvGrpSpPr/>
          <p:nvPr/>
        </p:nvGrpSpPr>
        <p:grpSpPr>
          <a:xfrm>
            <a:off x="8025626" y="4777664"/>
            <a:ext cx="1097280" cy="274320"/>
            <a:chOff x="2843974" y="4770228"/>
            <a:chExt cx="1097280" cy="274320"/>
          </a:xfrm>
        </p:grpSpPr>
        <p:pic>
          <p:nvPicPr>
            <p:cNvPr id="736" name="Picture 735" descr="Icon&#10;&#10;Description automatically generated">
              <a:extLst>
                <a:ext uri="{FF2B5EF4-FFF2-40B4-BE49-F238E27FC236}">
                  <a16:creationId xmlns:a16="http://schemas.microsoft.com/office/drawing/2014/main" id="{A137CAE7-2244-8E5E-2F34-84F1EE813B28}"/>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737" name="Picture 736" descr="A picture containing text, sign, outdoor, clipart&#10;&#10;Description automatically generated">
              <a:extLst>
                <a:ext uri="{FF2B5EF4-FFF2-40B4-BE49-F238E27FC236}">
                  <a16:creationId xmlns:a16="http://schemas.microsoft.com/office/drawing/2014/main" id="{CA6157C2-4C3C-59C6-5FDB-6EB59D587184}"/>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738" name="Picture 737" descr="Icon&#10;&#10;Description automatically generated">
              <a:extLst>
                <a:ext uri="{FF2B5EF4-FFF2-40B4-BE49-F238E27FC236}">
                  <a16:creationId xmlns:a16="http://schemas.microsoft.com/office/drawing/2014/main" id="{39A1FBF4-71E6-F1E7-147A-BBEDDAF5C6AD}"/>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739" name="Picture 738" descr="Icon&#10;&#10;Description automatically generated">
              <a:extLst>
                <a:ext uri="{FF2B5EF4-FFF2-40B4-BE49-F238E27FC236}">
                  <a16:creationId xmlns:a16="http://schemas.microsoft.com/office/drawing/2014/main" id="{DD769FD5-93D5-B7C9-2BA0-D92F5C25523C}"/>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740" name="Group 739">
            <a:extLst>
              <a:ext uri="{FF2B5EF4-FFF2-40B4-BE49-F238E27FC236}">
                <a16:creationId xmlns:a16="http://schemas.microsoft.com/office/drawing/2014/main" id="{AC3669FE-A36D-32FD-C6A9-2FA12E12D212}"/>
              </a:ext>
            </a:extLst>
          </p:cNvPr>
          <p:cNvGrpSpPr/>
          <p:nvPr/>
        </p:nvGrpSpPr>
        <p:grpSpPr>
          <a:xfrm>
            <a:off x="8025626" y="5458445"/>
            <a:ext cx="1097280" cy="274320"/>
            <a:chOff x="2843974" y="5451009"/>
            <a:chExt cx="1097280" cy="274320"/>
          </a:xfrm>
        </p:grpSpPr>
        <p:pic>
          <p:nvPicPr>
            <p:cNvPr id="741" name="Picture 740" descr="Icon&#10;&#10;Description automatically generated">
              <a:extLst>
                <a:ext uri="{FF2B5EF4-FFF2-40B4-BE49-F238E27FC236}">
                  <a16:creationId xmlns:a16="http://schemas.microsoft.com/office/drawing/2014/main" id="{D3914849-1DA2-36C8-E7B4-8492C5AE31A1}"/>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742" name="Picture 741" descr="A picture containing text, sign, outdoor, clipart&#10;&#10;Description automatically generated">
              <a:extLst>
                <a:ext uri="{FF2B5EF4-FFF2-40B4-BE49-F238E27FC236}">
                  <a16:creationId xmlns:a16="http://schemas.microsoft.com/office/drawing/2014/main" id="{F0E3AE31-F195-3550-7498-1C7E2EA29E1A}"/>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743" name="Picture 742" descr="Icon&#10;&#10;Description automatically generated">
              <a:extLst>
                <a:ext uri="{FF2B5EF4-FFF2-40B4-BE49-F238E27FC236}">
                  <a16:creationId xmlns:a16="http://schemas.microsoft.com/office/drawing/2014/main" id="{EFB9E9CF-BA86-FC71-1290-0E3CFCED165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744" name="Picture 743" descr="Icon&#10;&#10;Description automatically generated">
              <a:extLst>
                <a:ext uri="{FF2B5EF4-FFF2-40B4-BE49-F238E27FC236}">
                  <a16:creationId xmlns:a16="http://schemas.microsoft.com/office/drawing/2014/main" id="{FB7F9787-1766-1EA0-270F-338C58274974}"/>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745" name="Picture 744" descr="Icon&#10;&#10;Description automatically generated">
            <a:extLst>
              <a:ext uri="{FF2B5EF4-FFF2-40B4-BE49-F238E27FC236}">
                <a16:creationId xmlns:a16="http://schemas.microsoft.com/office/drawing/2014/main" id="{F9CCB8C4-8075-07EE-C421-C44C21E61765}"/>
              </a:ext>
            </a:extLst>
          </p:cNvPr>
          <p:cNvPicPr>
            <a:picLocks noChangeAspect="1"/>
          </p:cNvPicPr>
          <p:nvPr/>
        </p:nvPicPr>
        <p:blipFill>
          <a:blip r:embed="rId15">
            <a:duotone>
              <a:schemeClr val="accent3">
                <a:shade val="45000"/>
                <a:satMod val="135000"/>
              </a:schemeClr>
              <a:prstClr val="white"/>
            </a:duotone>
          </a:blip>
          <a:stretch>
            <a:fillRect/>
          </a:stretch>
        </p:blipFill>
        <p:spPr>
          <a:xfrm>
            <a:off x="8034770" y="1378587"/>
            <a:ext cx="256032" cy="256032"/>
          </a:xfrm>
          <a:prstGeom prst="rect">
            <a:avLst/>
          </a:prstGeom>
        </p:spPr>
      </p:pic>
      <p:pic>
        <p:nvPicPr>
          <p:cNvPr id="746" name="Picture 745" descr="Icon&#10;&#10;Description automatically generated">
            <a:extLst>
              <a:ext uri="{FF2B5EF4-FFF2-40B4-BE49-F238E27FC236}">
                <a16:creationId xmlns:a16="http://schemas.microsoft.com/office/drawing/2014/main" id="{F11ADB8A-843E-3A47-0640-D25D2CB5D52B}"/>
              </a:ext>
            </a:extLst>
          </p:cNvPr>
          <p:cNvPicPr>
            <a:picLocks noChangeAspect="1"/>
          </p:cNvPicPr>
          <p:nvPr/>
        </p:nvPicPr>
        <p:blipFill>
          <a:blip r:embed="rId16">
            <a:duotone>
              <a:schemeClr val="accent3">
                <a:shade val="45000"/>
                <a:satMod val="135000"/>
              </a:schemeClr>
              <a:prstClr val="white"/>
            </a:duotone>
          </a:blip>
          <a:stretch>
            <a:fillRect/>
          </a:stretch>
        </p:blipFill>
        <p:spPr>
          <a:xfrm>
            <a:off x="8309412" y="1378587"/>
            <a:ext cx="256032" cy="256032"/>
          </a:xfrm>
          <a:prstGeom prst="rect">
            <a:avLst/>
          </a:prstGeom>
        </p:spPr>
      </p:pic>
      <p:pic>
        <p:nvPicPr>
          <p:cNvPr id="747" name="Picture 746" descr="Icon&#10;&#10;Description automatically generated">
            <a:extLst>
              <a:ext uri="{FF2B5EF4-FFF2-40B4-BE49-F238E27FC236}">
                <a16:creationId xmlns:a16="http://schemas.microsoft.com/office/drawing/2014/main" id="{5B342212-4BF6-5C1E-E6AD-08F65807DCCB}"/>
              </a:ext>
            </a:extLst>
          </p:cNvPr>
          <p:cNvPicPr>
            <a:picLocks noChangeAspect="1"/>
          </p:cNvPicPr>
          <p:nvPr/>
        </p:nvPicPr>
        <p:blipFill>
          <a:blip r:embed="rId17">
            <a:duotone>
              <a:schemeClr val="accent3">
                <a:shade val="45000"/>
                <a:satMod val="135000"/>
              </a:schemeClr>
              <a:prstClr val="white"/>
            </a:duotone>
          </a:blip>
          <a:stretch>
            <a:fillRect/>
          </a:stretch>
        </p:blipFill>
        <p:spPr>
          <a:xfrm>
            <a:off x="8584054" y="1378587"/>
            <a:ext cx="256032" cy="256032"/>
          </a:xfrm>
          <a:prstGeom prst="rect">
            <a:avLst/>
          </a:prstGeom>
        </p:spPr>
      </p:pic>
      <p:pic>
        <p:nvPicPr>
          <p:cNvPr id="748" name="Picture 747" descr="Icon&#10;&#10;Description automatically generated">
            <a:extLst>
              <a:ext uri="{FF2B5EF4-FFF2-40B4-BE49-F238E27FC236}">
                <a16:creationId xmlns:a16="http://schemas.microsoft.com/office/drawing/2014/main" id="{CC53372F-3CDB-621F-00B2-F92E28EC2BE0}"/>
              </a:ext>
            </a:extLst>
          </p:cNvPr>
          <p:cNvPicPr>
            <a:picLocks noChangeAspect="1"/>
          </p:cNvPicPr>
          <p:nvPr/>
        </p:nvPicPr>
        <p:blipFill>
          <a:blip r:embed="rId18">
            <a:duotone>
              <a:schemeClr val="accent3">
                <a:shade val="45000"/>
                <a:satMod val="135000"/>
              </a:schemeClr>
              <a:prstClr val="white"/>
            </a:duotone>
          </a:blip>
          <a:stretch>
            <a:fillRect/>
          </a:stretch>
        </p:blipFill>
        <p:spPr>
          <a:xfrm>
            <a:off x="8858695" y="1378587"/>
            <a:ext cx="256032" cy="256032"/>
          </a:xfrm>
          <a:prstGeom prst="rect">
            <a:avLst/>
          </a:prstGeom>
        </p:spPr>
      </p:pic>
      <p:pic>
        <p:nvPicPr>
          <p:cNvPr id="749" name="Picture 748" descr="Icon&#10;&#10;Description automatically generated">
            <a:extLst>
              <a:ext uri="{FF2B5EF4-FFF2-40B4-BE49-F238E27FC236}">
                <a16:creationId xmlns:a16="http://schemas.microsoft.com/office/drawing/2014/main" id="{991C9E5C-5400-9D01-C0E5-3F5C235EDB4A}"/>
              </a:ext>
            </a:extLst>
          </p:cNvPr>
          <p:cNvPicPr>
            <a:picLocks noChangeAspect="1"/>
          </p:cNvPicPr>
          <p:nvPr/>
        </p:nvPicPr>
        <p:blipFill>
          <a:blip r:embed="rId15">
            <a:duotone>
              <a:schemeClr val="accent3">
                <a:shade val="45000"/>
                <a:satMod val="135000"/>
              </a:schemeClr>
              <a:prstClr val="white"/>
            </a:duotone>
          </a:blip>
          <a:stretch>
            <a:fillRect/>
          </a:stretch>
        </p:blipFill>
        <p:spPr>
          <a:xfrm>
            <a:off x="8031081" y="2067678"/>
            <a:ext cx="256032" cy="256032"/>
          </a:xfrm>
          <a:prstGeom prst="rect">
            <a:avLst/>
          </a:prstGeom>
        </p:spPr>
      </p:pic>
      <p:pic>
        <p:nvPicPr>
          <p:cNvPr id="750" name="Picture 749" descr="Icon&#10;&#10;Description automatically generated">
            <a:extLst>
              <a:ext uri="{FF2B5EF4-FFF2-40B4-BE49-F238E27FC236}">
                <a16:creationId xmlns:a16="http://schemas.microsoft.com/office/drawing/2014/main" id="{BA94468A-D7FA-1028-6592-3C7EF45F241C}"/>
              </a:ext>
            </a:extLst>
          </p:cNvPr>
          <p:cNvPicPr>
            <a:picLocks noChangeAspect="1"/>
          </p:cNvPicPr>
          <p:nvPr/>
        </p:nvPicPr>
        <p:blipFill>
          <a:blip r:embed="rId16">
            <a:duotone>
              <a:schemeClr val="accent3">
                <a:shade val="45000"/>
                <a:satMod val="135000"/>
              </a:schemeClr>
              <a:prstClr val="white"/>
            </a:duotone>
          </a:blip>
          <a:stretch>
            <a:fillRect/>
          </a:stretch>
        </p:blipFill>
        <p:spPr>
          <a:xfrm>
            <a:off x="8305723" y="2067678"/>
            <a:ext cx="256032" cy="256032"/>
          </a:xfrm>
          <a:prstGeom prst="rect">
            <a:avLst/>
          </a:prstGeom>
        </p:spPr>
      </p:pic>
      <p:pic>
        <p:nvPicPr>
          <p:cNvPr id="751" name="Picture 750" descr="Icon&#10;&#10;Description automatically generated">
            <a:extLst>
              <a:ext uri="{FF2B5EF4-FFF2-40B4-BE49-F238E27FC236}">
                <a16:creationId xmlns:a16="http://schemas.microsoft.com/office/drawing/2014/main" id="{BA5BF1DE-8B33-CF42-5B7A-2614DC9FD46D}"/>
              </a:ext>
            </a:extLst>
          </p:cNvPr>
          <p:cNvPicPr>
            <a:picLocks noChangeAspect="1"/>
          </p:cNvPicPr>
          <p:nvPr/>
        </p:nvPicPr>
        <p:blipFill>
          <a:blip r:embed="rId17">
            <a:duotone>
              <a:schemeClr val="accent3">
                <a:shade val="45000"/>
                <a:satMod val="135000"/>
              </a:schemeClr>
              <a:prstClr val="white"/>
            </a:duotone>
          </a:blip>
          <a:stretch>
            <a:fillRect/>
          </a:stretch>
        </p:blipFill>
        <p:spPr>
          <a:xfrm>
            <a:off x="8580365" y="2067678"/>
            <a:ext cx="256032" cy="256032"/>
          </a:xfrm>
          <a:prstGeom prst="rect">
            <a:avLst/>
          </a:prstGeom>
        </p:spPr>
      </p:pic>
      <p:pic>
        <p:nvPicPr>
          <p:cNvPr id="752" name="Picture 751" descr="Icon&#10;&#10;Description automatically generated">
            <a:extLst>
              <a:ext uri="{FF2B5EF4-FFF2-40B4-BE49-F238E27FC236}">
                <a16:creationId xmlns:a16="http://schemas.microsoft.com/office/drawing/2014/main" id="{2D8DBDBA-4418-6C24-1634-6DA8E1C1FAF8}"/>
              </a:ext>
            </a:extLst>
          </p:cNvPr>
          <p:cNvPicPr>
            <a:picLocks noChangeAspect="1"/>
          </p:cNvPicPr>
          <p:nvPr/>
        </p:nvPicPr>
        <p:blipFill>
          <a:blip r:embed="rId18">
            <a:duotone>
              <a:schemeClr val="accent3">
                <a:shade val="45000"/>
                <a:satMod val="135000"/>
              </a:schemeClr>
              <a:prstClr val="white"/>
            </a:duotone>
          </a:blip>
          <a:stretch>
            <a:fillRect/>
          </a:stretch>
        </p:blipFill>
        <p:spPr>
          <a:xfrm>
            <a:off x="8855006" y="2067678"/>
            <a:ext cx="256032" cy="256032"/>
          </a:xfrm>
          <a:prstGeom prst="rect">
            <a:avLst/>
          </a:prstGeom>
        </p:spPr>
      </p:pic>
      <p:pic>
        <p:nvPicPr>
          <p:cNvPr id="753" name="Picture 752" descr="Icon&#10;&#10;Description automatically generated">
            <a:extLst>
              <a:ext uri="{FF2B5EF4-FFF2-40B4-BE49-F238E27FC236}">
                <a16:creationId xmlns:a16="http://schemas.microsoft.com/office/drawing/2014/main" id="{CB91F67A-7FDA-5E24-79E7-1BB0C3022648}"/>
              </a:ext>
            </a:extLst>
          </p:cNvPr>
          <p:cNvPicPr>
            <a:picLocks noChangeAspect="1"/>
          </p:cNvPicPr>
          <p:nvPr/>
        </p:nvPicPr>
        <p:blipFill>
          <a:blip r:embed="rId15">
            <a:duotone>
              <a:schemeClr val="accent3">
                <a:shade val="45000"/>
                <a:satMod val="135000"/>
              </a:schemeClr>
              <a:prstClr val="white"/>
            </a:duotone>
          </a:blip>
          <a:stretch>
            <a:fillRect/>
          </a:stretch>
        </p:blipFill>
        <p:spPr>
          <a:xfrm>
            <a:off x="8030272" y="2749012"/>
            <a:ext cx="256032" cy="256032"/>
          </a:xfrm>
          <a:prstGeom prst="rect">
            <a:avLst/>
          </a:prstGeom>
        </p:spPr>
      </p:pic>
      <p:pic>
        <p:nvPicPr>
          <p:cNvPr id="754" name="Picture 753" descr="Icon&#10;&#10;Description automatically generated">
            <a:extLst>
              <a:ext uri="{FF2B5EF4-FFF2-40B4-BE49-F238E27FC236}">
                <a16:creationId xmlns:a16="http://schemas.microsoft.com/office/drawing/2014/main" id="{82BBB368-A54D-4046-01BE-17D1443E1092}"/>
              </a:ext>
            </a:extLst>
          </p:cNvPr>
          <p:cNvPicPr>
            <a:picLocks noChangeAspect="1"/>
          </p:cNvPicPr>
          <p:nvPr/>
        </p:nvPicPr>
        <p:blipFill>
          <a:blip r:embed="rId16">
            <a:duotone>
              <a:schemeClr val="accent3">
                <a:shade val="45000"/>
                <a:satMod val="135000"/>
              </a:schemeClr>
              <a:prstClr val="white"/>
            </a:duotone>
          </a:blip>
          <a:stretch>
            <a:fillRect/>
          </a:stretch>
        </p:blipFill>
        <p:spPr>
          <a:xfrm>
            <a:off x="8304914" y="2749012"/>
            <a:ext cx="256032" cy="256032"/>
          </a:xfrm>
          <a:prstGeom prst="rect">
            <a:avLst/>
          </a:prstGeom>
        </p:spPr>
      </p:pic>
      <p:pic>
        <p:nvPicPr>
          <p:cNvPr id="755" name="Picture 754" descr="Icon&#10;&#10;Description automatically generated">
            <a:extLst>
              <a:ext uri="{FF2B5EF4-FFF2-40B4-BE49-F238E27FC236}">
                <a16:creationId xmlns:a16="http://schemas.microsoft.com/office/drawing/2014/main" id="{2D3E78F8-C115-C09B-D4E4-220D8FE5AF55}"/>
              </a:ext>
            </a:extLst>
          </p:cNvPr>
          <p:cNvPicPr>
            <a:picLocks noChangeAspect="1"/>
          </p:cNvPicPr>
          <p:nvPr/>
        </p:nvPicPr>
        <p:blipFill>
          <a:blip r:embed="rId17">
            <a:duotone>
              <a:schemeClr val="accent3">
                <a:shade val="45000"/>
                <a:satMod val="135000"/>
              </a:schemeClr>
              <a:prstClr val="white"/>
            </a:duotone>
          </a:blip>
          <a:stretch>
            <a:fillRect/>
          </a:stretch>
        </p:blipFill>
        <p:spPr>
          <a:xfrm>
            <a:off x="8579556" y="2749012"/>
            <a:ext cx="256032" cy="256032"/>
          </a:xfrm>
          <a:prstGeom prst="rect">
            <a:avLst/>
          </a:prstGeom>
        </p:spPr>
      </p:pic>
      <p:pic>
        <p:nvPicPr>
          <p:cNvPr id="756" name="Picture 755" descr="Icon&#10;&#10;Description automatically generated">
            <a:extLst>
              <a:ext uri="{FF2B5EF4-FFF2-40B4-BE49-F238E27FC236}">
                <a16:creationId xmlns:a16="http://schemas.microsoft.com/office/drawing/2014/main" id="{5FEA7DD1-0AD6-38FA-0F1F-39BF846FD339}"/>
              </a:ext>
            </a:extLst>
          </p:cNvPr>
          <p:cNvPicPr>
            <a:picLocks noChangeAspect="1"/>
          </p:cNvPicPr>
          <p:nvPr/>
        </p:nvPicPr>
        <p:blipFill>
          <a:blip r:embed="rId18">
            <a:duotone>
              <a:schemeClr val="accent3">
                <a:shade val="45000"/>
                <a:satMod val="135000"/>
              </a:schemeClr>
              <a:prstClr val="white"/>
            </a:duotone>
          </a:blip>
          <a:stretch>
            <a:fillRect/>
          </a:stretch>
        </p:blipFill>
        <p:spPr>
          <a:xfrm>
            <a:off x="8854197" y="2749012"/>
            <a:ext cx="256032" cy="256032"/>
          </a:xfrm>
          <a:prstGeom prst="rect">
            <a:avLst/>
          </a:prstGeom>
        </p:spPr>
      </p:pic>
      <p:pic>
        <p:nvPicPr>
          <p:cNvPr id="757" name="Picture 756" descr="Icon&#10;&#10;Description automatically generated">
            <a:extLst>
              <a:ext uri="{FF2B5EF4-FFF2-40B4-BE49-F238E27FC236}">
                <a16:creationId xmlns:a16="http://schemas.microsoft.com/office/drawing/2014/main" id="{D928FF41-8788-EEE9-32A7-9F5B47E4212A}"/>
              </a:ext>
            </a:extLst>
          </p:cNvPr>
          <p:cNvPicPr>
            <a:picLocks noChangeAspect="1"/>
          </p:cNvPicPr>
          <p:nvPr/>
        </p:nvPicPr>
        <p:blipFill>
          <a:blip r:embed="rId15">
            <a:duotone>
              <a:schemeClr val="accent3">
                <a:shade val="45000"/>
                <a:satMod val="135000"/>
              </a:schemeClr>
              <a:prstClr val="white"/>
            </a:duotone>
          </a:blip>
          <a:stretch>
            <a:fillRect/>
          </a:stretch>
        </p:blipFill>
        <p:spPr>
          <a:xfrm>
            <a:off x="8031081" y="3427990"/>
            <a:ext cx="256032" cy="256032"/>
          </a:xfrm>
          <a:prstGeom prst="rect">
            <a:avLst/>
          </a:prstGeom>
        </p:spPr>
      </p:pic>
      <p:pic>
        <p:nvPicPr>
          <p:cNvPr id="758" name="Picture 757" descr="Icon&#10;&#10;Description automatically generated">
            <a:extLst>
              <a:ext uri="{FF2B5EF4-FFF2-40B4-BE49-F238E27FC236}">
                <a16:creationId xmlns:a16="http://schemas.microsoft.com/office/drawing/2014/main" id="{FA80BC3C-B42C-D634-D036-AF251B7548B2}"/>
              </a:ext>
            </a:extLst>
          </p:cNvPr>
          <p:cNvPicPr>
            <a:picLocks noChangeAspect="1"/>
          </p:cNvPicPr>
          <p:nvPr/>
        </p:nvPicPr>
        <p:blipFill>
          <a:blip r:embed="rId16">
            <a:duotone>
              <a:schemeClr val="accent3">
                <a:shade val="45000"/>
                <a:satMod val="135000"/>
              </a:schemeClr>
              <a:prstClr val="white"/>
            </a:duotone>
          </a:blip>
          <a:stretch>
            <a:fillRect/>
          </a:stretch>
        </p:blipFill>
        <p:spPr>
          <a:xfrm>
            <a:off x="8305723" y="3427990"/>
            <a:ext cx="256032" cy="256032"/>
          </a:xfrm>
          <a:prstGeom prst="rect">
            <a:avLst/>
          </a:prstGeom>
        </p:spPr>
      </p:pic>
      <p:pic>
        <p:nvPicPr>
          <p:cNvPr id="759" name="Picture 758" descr="Icon&#10;&#10;Description automatically generated">
            <a:extLst>
              <a:ext uri="{FF2B5EF4-FFF2-40B4-BE49-F238E27FC236}">
                <a16:creationId xmlns:a16="http://schemas.microsoft.com/office/drawing/2014/main" id="{B5D715EF-AAB9-179D-1844-D920AB2D5BF4}"/>
              </a:ext>
            </a:extLst>
          </p:cNvPr>
          <p:cNvPicPr>
            <a:picLocks noChangeAspect="1"/>
          </p:cNvPicPr>
          <p:nvPr/>
        </p:nvPicPr>
        <p:blipFill>
          <a:blip r:embed="rId17">
            <a:duotone>
              <a:schemeClr val="accent3">
                <a:shade val="45000"/>
                <a:satMod val="135000"/>
              </a:schemeClr>
              <a:prstClr val="white"/>
            </a:duotone>
          </a:blip>
          <a:stretch>
            <a:fillRect/>
          </a:stretch>
        </p:blipFill>
        <p:spPr>
          <a:xfrm>
            <a:off x="8580365" y="3427990"/>
            <a:ext cx="256032" cy="256032"/>
          </a:xfrm>
          <a:prstGeom prst="rect">
            <a:avLst/>
          </a:prstGeom>
        </p:spPr>
      </p:pic>
      <p:pic>
        <p:nvPicPr>
          <p:cNvPr id="760" name="Picture 759" descr="Icon&#10;&#10;Description automatically generated">
            <a:extLst>
              <a:ext uri="{FF2B5EF4-FFF2-40B4-BE49-F238E27FC236}">
                <a16:creationId xmlns:a16="http://schemas.microsoft.com/office/drawing/2014/main" id="{983E91D7-8C62-EC35-3DEE-3AB6C7E38533}"/>
              </a:ext>
            </a:extLst>
          </p:cNvPr>
          <p:cNvPicPr>
            <a:picLocks noChangeAspect="1"/>
          </p:cNvPicPr>
          <p:nvPr/>
        </p:nvPicPr>
        <p:blipFill>
          <a:blip r:embed="rId18">
            <a:duotone>
              <a:schemeClr val="accent3">
                <a:shade val="45000"/>
                <a:satMod val="135000"/>
              </a:schemeClr>
              <a:prstClr val="white"/>
            </a:duotone>
          </a:blip>
          <a:stretch>
            <a:fillRect/>
          </a:stretch>
        </p:blipFill>
        <p:spPr>
          <a:xfrm>
            <a:off x="8855006" y="3427990"/>
            <a:ext cx="256032" cy="256032"/>
          </a:xfrm>
          <a:prstGeom prst="rect">
            <a:avLst/>
          </a:prstGeom>
        </p:spPr>
      </p:pic>
      <p:pic>
        <p:nvPicPr>
          <p:cNvPr id="761" name="Picture 760" descr="Icon&#10;&#10;Description automatically generated">
            <a:extLst>
              <a:ext uri="{FF2B5EF4-FFF2-40B4-BE49-F238E27FC236}">
                <a16:creationId xmlns:a16="http://schemas.microsoft.com/office/drawing/2014/main" id="{42A95CCA-4825-47AD-D034-61C54B597CF9}"/>
              </a:ext>
            </a:extLst>
          </p:cNvPr>
          <p:cNvPicPr>
            <a:picLocks noChangeAspect="1"/>
          </p:cNvPicPr>
          <p:nvPr/>
        </p:nvPicPr>
        <p:blipFill>
          <a:blip r:embed="rId15">
            <a:duotone>
              <a:schemeClr val="accent3">
                <a:shade val="45000"/>
                <a:satMod val="135000"/>
              </a:schemeClr>
              <a:prstClr val="white"/>
            </a:duotone>
          </a:blip>
          <a:stretch>
            <a:fillRect/>
          </a:stretch>
        </p:blipFill>
        <p:spPr>
          <a:xfrm>
            <a:off x="8042949" y="4103861"/>
            <a:ext cx="256032" cy="256032"/>
          </a:xfrm>
          <a:prstGeom prst="rect">
            <a:avLst/>
          </a:prstGeom>
        </p:spPr>
      </p:pic>
      <p:pic>
        <p:nvPicPr>
          <p:cNvPr id="762" name="Picture 761" descr="Icon&#10;&#10;Description automatically generated">
            <a:extLst>
              <a:ext uri="{FF2B5EF4-FFF2-40B4-BE49-F238E27FC236}">
                <a16:creationId xmlns:a16="http://schemas.microsoft.com/office/drawing/2014/main" id="{566F8FFC-35F0-3BB3-6681-EBC5BCF31798}"/>
              </a:ext>
            </a:extLst>
          </p:cNvPr>
          <p:cNvPicPr>
            <a:picLocks noChangeAspect="1"/>
          </p:cNvPicPr>
          <p:nvPr/>
        </p:nvPicPr>
        <p:blipFill>
          <a:blip r:embed="rId16">
            <a:duotone>
              <a:schemeClr val="accent3">
                <a:shade val="45000"/>
                <a:satMod val="135000"/>
              </a:schemeClr>
              <a:prstClr val="white"/>
            </a:duotone>
          </a:blip>
          <a:stretch>
            <a:fillRect/>
          </a:stretch>
        </p:blipFill>
        <p:spPr>
          <a:xfrm>
            <a:off x="8317591" y="4103861"/>
            <a:ext cx="256032" cy="256032"/>
          </a:xfrm>
          <a:prstGeom prst="rect">
            <a:avLst/>
          </a:prstGeom>
        </p:spPr>
      </p:pic>
      <p:pic>
        <p:nvPicPr>
          <p:cNvPr id="763" name="Picture 762" descr="Icon&#10;&#10;Description automatically generated">
            <a:extLst>
              <a:ext uri="{FF2B5EF4-FFF2-40B4-BE49-F238E27FC236}">
                <a16:creationId xmlns:a16="http://schemas.microsoft.com/office/drawing/2014/main" id="{ECE12D1C-FC09-124A-35B1-9D8574B63E44}"/>
              </a:ext>
            </a:extLst>
          </p:cNvPr>
          <p:cNvPicPr>
            <a:picLocks noChangeAspect="1"/>
          </p:cNvPicPr>
          <p:nvPr/>
        </p:nvPicPr>
        <p:blipFill>
          <a:blip r:embed="rId17">
            <a:duotone>
              <a:schemeClr val="accent3">
                <a:shade val="45000"/>
                <a:satMod val="135000"/>
              </a:schemeClr>
              <a:prstClr val="white"/>
            </a:duotone>
          </a:blip>
          <a:stretch>
            <a:fillRect/>
          </a:stretch>
        </p:blipFill>
        <p:spPr>
          <a:xfrm>
            <a:off x="8592233" y="4103861"/>
            <a:ext cx="256032" cy="256032"/>
          </a:xfrm>
          <a:prstGeom prst="rect">
            <a:avLst/>
          </a:prstGeom>
        </p:spPr>
      </p:pic>
      <p:pic>
        <p:nvPicPr>
          <p:cNvPr id="764" name="Picture 763" descr="Icon&#10;&#10;Description automatically generated">
            <a:extLst>
              <a:ext uri="{FF2B5EF4-FFF2-40B4-BE49-F238E27FC236}">
                <a16:creationId xmlns:a16="http://schemas.microsoft.com/office/drawing/2014/main" id="{9D1202A7-5504-2AE4-B2F6-CDAC1466221E}"/>
              </a:ext>
            </a:extLst>
          </p:cNvPr>
          <p:cNvPicPr>
            <a:picLocks noChangeAspect="1"/>
          </p:cNvPicPr>
          <p:nvPr/>
        </p:nvPicPr>
        <p:blipFill>
          <a:blip r:embed="rId18">
            <a:duotone>
              <a:schemeClr val="accent3">
                <a:shade val="45000"/>
                <a:satMod val="135000"/>
              </a:schemeClr>
              <a:prstClr val="white"/>
            </a:duotone>
          </a:blip>
          <a:stretch>
            <a:fillRect/>
          </a:stretch>
        </p:blipFill>
        <p:spPr>
          <a:xfrm>
            <a:off x="8866874" y="4103861"/>
            <a:ext cx="256032" cy="256032"/>
          </a:xfrm>
          <a:prstGeom prst="rect">
            <a:avLst/>
          </a:prstGeom>
        </p:spPr>
      </p:pic>
      <p:pic>
        <p:nvPicPr>
          <p:cNvPr id="765" name="Picture 764" descr="Icon&#10;&#10;Description automatically generated">
            <a:extLst>
              <a:ext uri="{FF2B5EF4-FFF2-40B4-BE49-F238E27FC236}">
                <a16:creationId xmlns:a16="http://schemas.microsoft.com/office/drawing/2014/main" id="{05DACDE7-EF03-4B21-C8E9-4CD34795F2DE}"/>
              </a:ext>
            </a:extLst>
          </p:cNvPr>
          <p:cNvPicPr>
            <a:picLocks noChangeAspect="1"/>
          </p:cNvPicPr>
          <p:nvPr/>
        </p:nvPicPr>
        <p:blipFill>
          <a:blip r:embed="rId15">
            <a:duotone>
              <a:schemeClr val="accent3">
                <a:shade val="45000"/>
                <a:satMod val="135000"/>
              </a:schemeClr>
              <a:prstClr val="white"/>
            </a:duotone>
          </a:blip>
          <a:stretch>
            <a:fillRect/>
          </a:stretch>
        </p:blipFill>
        <p:spPr>
          <a:xfrm>
            <a:off x="8038059" y="4791062"/>
            <a:ext cx="256032" cy="256032"/>
          </a:xfrm>
          <a:prstGeom prst="rect">
            <a:avLst/>
          </a:prstGeom>
        </p:spPr>
      </p:pic>
      <p:pic>
        <p:nvPicPr>
          <p:cNvPr id="766" name="Picture 765" descr="Icon&#10;&#10;Description automatically generated">
            <a:extLst>
              <a:ext uri="{FF2B5EF4-FFF2-40B4-BE49-F238E27FC236}">
                <a16:creationId xmlns:a16="http://schemas.microsoft.com/office/drawing/2014/main" id="{C7801653-C2B3-CBD1-948D-92B9CBD393E2}"/>
              </a:ext>
            </a:extLst>
          </p:cNvPr>
          <p:cNvPicPr>
            <a:picLocks noChangeAspect="1"/>
          </p:cNvPicPr>
          <p:nvPr/>
        </p:nvPicPr>
        <p:blipFill>
          <a:blip r:embed="rId16">
            <a:duotone>
              <a:schemeClr val="accent3">
                <a:shade val="45000"/>
                <a:satMod val="135000"/>
              </a:schemeClr>
              <a:prstClr val="white"/>
            </a:duotone>
          </a:blip>
          <a:stretch>
            <a:fillRect/>
          </a:stretch>
        </p:blipFill>
        <p:spPr>
          <a:xfrm>
            <a:off x="8312701" y="4791062"/>
            <a:ext cx="256032" cy="256032"/>
          </a:xfrm>
          <a:prstGeom prst="rect">
            <a:avLst/>
          </a:prstGeom>
        </p:spPr>
      </p:pic>
      <p:pic>
        <p:nvPicPr>
          <p:cNvPr id="767" name="Picture 766" descr="Icon&#10;&#10;Description automatically generated">
            <a:extLst>
              <a:ext uri="{FF2B5EF4-FFF2-40B4-BE49-F238E27FC236}">
                <a16:creationId xmlns:a16="http://schemas.microsoft.com/office/drawing/2014/main" id="{943E6C77-A010-0539-4A58-3A9EBA9BF584}"/>
              </a:ext>
            </a:extLst>
          </p:cNvPr>
          <p:cNvPicPr>
            <a:picLocks noChangeAspect="1"/>
          </p:cNvPicPr>
          <p:nvPr/>
        </p:nvPicPr>
        <p:blipFill>
          <a:blip r:embed="rId17">
            <a:duotone>
              <a:schemeClr val="accent3">
                <a:shade val="45000"/>
                <a:satMod val="135000"/>
              </a:schemeClr>
              <a:prstClr val="white"/>
            </a:duotone>
          </a:blip>
          <a:stretch>
            <a:fillRect/>
          </a:stretch>
        </p:blipFill>
        <p:spPr>
          <a:xfrm>
            <a:off x="8587343" y="4791062"/>
            <a:ext cx="256032" cy="256032"/>
          </a:xfrm>
          <a:prstGeom prst="rect">
            <a:avLst/>
          </a:prstGeom>
        </p:spPr>
      </p:pic>
      <p:pic>
        <p:nvPicPr>
          <p:cNvPr id="768" name="Picture 767" descr="Icon&#10;&#10;Description automatically generated">
            <a:extLst>
              <a:ext uri="{FF2B5EF4-FFF2-40B4-BE49-F238E27FC236}">
                <a16:creationId xmlns:a16="http://schemas.microsoft.com/office/drawing/2014/main" id="{4ED5D5C0-9CD0-A081-B8CC-B9A0F5E9CE36}"/>
              </a:ext>
            </a:extLst>
          </p:cNvPr>
          <p:cNvPicPr>
            <a:picLocks noChangeAspect="1"/>
          </p:cNvPicPr>
          <p:nvPr/>
        </p:nvPicPr>
        <p:blipFill>
          <a:blip r:embed="rId18">
            <a:duotone>
              <a:schemeClr val="accent3">
                <a:shade val="45000"/>
                <a:satMod val="135000"/>
              </a:schemeClr>
              <a:prstClr val="white"/>
            </a:duotone>
          </a:blip>
          <a:stretch>
            <a:fillRect/>
          </a:stretch>
        </p:blipFill>
        <p:spPr>
          <a:xfrm>
            <a:off x="8861984" y="4791062"/>
            <a:ext cx="256032" cy="256032"/>
          </a:xfrm>
          <a:prstGeom prst="rect">
            <a:avLst/>
          </a:prstGeom>
        </p:spPr>
      </p:pic>
      <p:pic>
        <p:nvPicPr>
          <p:cNvPr id="769" name="Picture 768" descr="Icon&#10;&#10;Description automatically generated">
            <a:extLst>
              <a:ext uri="{FF2B5EF4-FFF2-40B4-BE49-F238E27FC236}">
                <a16:creationId xmlns:a16="http://schemas.microsoft.com/office/drawing/2014/main" id="{5C74A3B6-6459-741E-1AF7-B0C0379C5436}"/>
              </a:ext>
            </a:extLst>
          </p:cNvPr>
          <p:cNvPicPr>
            <a:picLocks noChangeAspect="1"/>
          </p:cNvPicPr>
          <p:nvPr/>
        </p:nvPicPr>
        <p:blipFill>
          <a:blip r:embed="rId15">
            <a:duotone>
              <a:schemeClr val="accent3">
                <a:shade val="45000"/>
                <a:satMod val="135000"/>
              </a:schemeClr>
              <a:prstClr val="white"/>
            </a:duotone>
          </a:blip>
          <a:stretch>
            <a:fillRect/>
          </a:stretch>
        </p:blipFill>
        <p:spPr>
          <a:xfrm>
            <a:off x="8038059" y="5472396"/>
            <a:ext cx="256032" cy="256032"/>
          </a:xfrm>
          <a:prstGeom prst="rect">
            <a:avLst/>
          </a:prstGeom>
        </p:spPr>
      </p:pic>
      <p:pic>
        <p:nvPicPr>
          <p:cNvPr id="770" name="Picture 769" descr="Icon&#10;&#10;Description automatically generated">
            <a:extLst>
              <a:ext uri="{FF2B5EF4-FFF2-40B4-BE49-F238E27FC236}">
                <a16:creationId xmlns:a16="http://schemas.microsoft.com/office/drawing/2014/main" id="{99550230-68C2-3A7D-DDED-EFA05CF22287}"/>
              </a:ext>
            </a:extLst>
          </p:cNvPr>
          <p:cNvPicPr>
            <a:picLocks noChangeAspect="1"/>
          </p:cNvPicPr>
          <p:nvPr/>
        </p:nvPicPr>
        <p:blipFill>
          <a:blip r:embed="rId16">
            <a:duotone>
              <a:schemeClr val="accent3">
                <a:shade val="45000"/>
                <a:satMod val="135000"/>
              </a:schemeClr>
              <a:prstClr val="white"/>
            </a:duotone>
          </a:blip>
          <a:stretch>
            <a:fillRect/>
          </a:stretch>
        </p:blipFill>
        <p:spPr>
          <a:xfrm>
            <a:off x="8312701" y="5472396"/>
            <a:ext cx="256032" cy="256032"/>
          </a:xfrm>
          <a:prstGeom prst="rect">
            <a:avLst/>
          </a:prstGeom>
        </p:spPr>
      </p:pic>
      <p:pic>
        <p:nvPicPr>
          <p:cNvPr id="771" name="Picture 770" descr="Icon&#10;&#10;Description automatically generated">
            <a:extLst>
              <a:ext uri="{FF2B5EF4-FFF2-40B4-BE49-F238E27FC236}">
                <a16:creationId xmlns:a16="http://schemas.microsoft.com/office/drawing/2014/main" id="{39B54E0C-014C-0F5C-C7E2-F9B73D7C1229}"/>
              </a:ext>
            </a:extLst>
          </p:cNvPr>
          <p:cNvPicPr>
            <a:picLocks noChangeAspect="1"/>
          </p:cNvPicPr>
          <p:nvPr/>
        </p:nvPicPr>
        <p:blipFill>
          <a:blip r:embed="rId17">
            <a:duotone>
              <a:schemeClr val="accent3">
                <a:shade val="45000"/>
                <a:satMod val="135000"/>
              </a:schemeClr>
              <a:prstClr val="white"/>
            </a:duotone>
          </a:blip>
          <a:stretch>
            <a:fillRect/>
          </a:stretch>
        </p:blipFill>
        <p:spPr>
          <a:xfrm>
            <a:off x="8587343" y="5472396"/>
            <a:ext cx="256032" cy="256032"/>
          </a:xfrm>
          <a:prstGeom prst="rect">
            <a:avLst/>
          </a:prstGeom>
        </p:spPr>
      </p:pic>
      <p:pic>
        <p:nvPicPr>
          <p:cNvPr id="772" name="Picture 771" descr="Icon&#10;&#10;Description automatically generated">
            <a:extLst>
              <a:ext uri="{FF2B5EF4-FFF2-40B4-BE49-F238E27FC236}">
                <a16:creationId xmlns:a16="http://schemas.microsoft.com/office/drawing/2014/main" id="{C4ABCB93-DC40-9591-4263-A7CEA4200D69}"/>
              </a:ext>
            </a:extLst>
          </p:cNvPr>
          <p:cNvPicPr>
            <a:picLocks noChangeAspect="1"/>
          </p:cNvPicPr>
          <p:nvPr/>
        </p:nvPicPr>
        <p:blipFill>
          <a:blip r:embed="rId18">
            <a:duotone>
              <a:schemeClr val="accent3">
                <a:shade val="45000"/>
                <a:satMod val="135000"/>
              </a:schemeClr>
              <a:prstClr val="white"/>
            </a:duotone>
          </a:blip>
          <a:stretch>
            <a:fillRect/>
          </a:stretch>
        </p:blipFill>
        <p:spPr>
          <a:xfrm>
            <a:off x="8861984" y="5472396"/>
            <a:ext cx="256032" cy="256032"/>
          </a:xfrm>
          <a:prstGeom prst="rect">
            <a:avLst/>
          </a:prstGeom>
        </p:spPr>
      </p:pic>
      <p:grpSp>
        <p:nvGrpSpPr>
          <p:cNvPr id="773" name="Group 772">
            <a:extLst>
              <a:ext uri="{FF2B5EF4-FFF2-40B4-BE49-F238E27FC236}">
                <a16:creationId xmlns:a16="http://schemas.microsoft.com/office/drawing/2014/main" id="{62C5ADA0-6901-62B9-6539-2693639BD66D}"/>
              </a:ext>
            </a:extLst>
          </p:cNvPr>
          <p:cNvGrpSpPr/>
          <p:nvPr/>
        </p:nvGrpSpPr>
        <p:grpSpPr>
          <a:xfrm>
            <a:off x="9308903" y="1376949"/>
            <a:ext cx="1097280" cy="274320"/>
            <a:chOff x="2843974" y="1366323"/>
            <a:chExt cx="1097280" cy="274320"/>
          </a:xfrm>
        </p:grpSpPr>
        <p:pic>
          <p:nvPicPr>
            <p:cNvPr id="774" name="Picture 773" descr="Icon&#10;&#10;Description automatically generated">
              <a:extLst>
                <a:ext uri="{FF2B5EF4-FFF2-40B4-BE49-F238E27FC236}">
                  <a16:creationId xmlns:a16="http://schemas.microsoft.com/office/drawing/2014/main" id="{1BE3FD40-D969-26FF-9E8A-6C2E08C6EF40}"/>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775" name="Picture 774" descr="A picture containing text, sign, outdoor, clipart&#10;&#10;Description automatically generated">
              <a:extLst>
                <a:ext uri="{FF2B5EF4-FFF2-40B4-BE49-F238E27FC236}">
                  <a16:creationId xmlns:a16="http://schemas.microsoft.com/office/drawing/2014/main" id="{0B62E889-AF4A-1907-DEF2-AF91F61497D9}"/>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776" name="Picture 775" descr="Icon&#10;&#10;Description automatically generated">
              <a:extLst>
                <a:ext uri="{FF2B5EF4-FFF2-40B4-BE49-F238E27FC236}">
                  <a16:creationId xmlns:a16="http://schemas.microsoft.com/office/drawing/2014/main" id="{167D593A-FD54-6661-D1CD-F77CBA2270CF}"/>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777" name="Picture 776" descr="Icon&#10;&#10;Description automatically generated">
              <a:extLst>
                <a:ext uri="{FF2B5EF4-FFF2-40B4-BE49-F238E27FC236}">
                  <a16:creationId xmlns:a16="http://schemas.microsoft.com/office/drawing/2014/main" id="{BE581514-1C4D-496F-DB75-30758B4AAFE9}"/>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778" name="Group 777">
            <a:extLst>
              <a:ext uri="{FF2B5EF4-FFF2-40B4-BE49-F238E27FC236}">
                <a16:creationId xmlns:a16="http://schemas.microsoft.com/office/drawing/2014/main" id="{1A1DFFE3-50F3-DF6B-8F98-3319C7D686F8}"/>
              </a:ext>
            </a:extLst>
          </p:cNvPr>
          <p:cNvGrpSpPr/>
          <p:nvPr/>
        </p:nvGrpSpPr>
        <p:grpSpPr>
          <a:xfrm>
            <a:off x="9308903" y="2057730"/>
            <a:ext cx="1097280" cy="274320"/>
            <a:chOff x="2843974" y="2047104"/>
            <a:chExt cx="1097280" cy="274320"/>
          </a:xfrm>
        </p:grpSpPr>
        <p:pic>
          <p:nvPicPr>
            <p:cNvPr id="779" name="Picture 778" descr="Icon&#10;&#10;Description automatically generated">
              <a:extLst>
                <a:ext uri="{FF2B5EF4-FFF2-40B4-BE49-F238E27FC236}">
                  <a16:creationId xmlns:a16="http://schemas.microsoft.com/office/drawing/2014/main" id="{5A51CB30-0E98-55D8-B363-22C4A5CB73F2}"/>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80" name="Picture 779" descr="A picture containing text, sign, outdoor, clipart&#10;&#10;Description automatically generated">
              <a:extLst>
                <a:ext uri="{FF2B5EF4-FFF2-40B4-BE49-F238E27FC236}">
                  <a16:creationId xmlns:a16="http://schemas.microsoft.com/office/drawing/2014/main" id="{EE9B5CDA-D939-0E53-B913-75DDDEA081F9}"/>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81" name="Picture 780" descr="Icon&#10;&#10;Description automatically generated">
              <a:extLst>
                <a:ext uri="{FF2B5EF4-FFF2-40B4-BE49-F238E27FC236}">
                  <a16:creationId xmlns:a16="http://schemas.microsoft.com/office/drawing/2014/main" id="{28A2BE82-5695-5FC3-65B1-D08F8A224E5B}"/>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82" name="Picture 781" descr="Icon&#10;&#10;Description automatically generated">
              <a:extLst>
                <a:ext uri="{FF2B5EF4-FFF2-40B4-BE49-F238E27FC236}">
                  <a16:creationId xmlns:a16="http://schemas.microsoft.com/office/drawing/2014/main" id="{77B567C6-7F71-0579-1F67-EAED6E8AC926}"/>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783" name="Group 782">
            <a:extLst>
              <a:ext uri="{FF2B5EF4-FFF2-40B4-BE49-F238E27FC236}">
                <a16:creationId xmlns:a16="http://schemas.microsoft.com/office/drawing/2014/main" id="{16C5805A-2E07-6793-1DAD-8B2132762FA3}"/>
              </a:ext>
            </a:extLst>
          </p:cNvPr>
          <p:cNvGrpSpPr/>
          <p:nvPr/>
        </p:nvGrpSpPr>
        <p:grpSpPr>
          <a:xfrm>
            <a:off x="9308903" y="2738511"/>
            <a:ext cx="1097280" cy="274320"/>
            <a:chOff x="2843974" y="2727885"/>
            <a:chExt cx="1097280" cy="274320"/>
          </a:xfrm>
        </p:grpSpPr>
        <p:pic>
          <p:nvPicPr>
            <p:cNvPr id="784" name="Picture 783" descr="Icon&#10;&#10;Description automatically generated">
              <a:extLst>
                <a:ext uri="{FF2B5EF4-FFF2-40B4-BE49-F238E27FC236}">
                  <a16:creationId xmlns:a16="http://schemas.microsoft.com/office/drawing/2014/main" id="{548395DE-3D88-407D-8F36-66849C849F57}"/>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85" name="Picture 784" descr="A picture containing text, sign, outdoor, clipart&#10;&#10;Description automatically generated">
              <a:extLst>
                <a:ext uri="{FF2B5EF4-FFF2-40B4-BE49-F238E27FC236}">
                  <a16:creationId xmlns:a16="http://schemas.microsoft.com/office/drawing/2014/main" id="{BED45B28-FC27-5AC3-469F-638BA7C46D58}"/>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86" name="Picture 785" descr="Icon&#10;&#10;Description automatically generated">
              <a:extLst>
                <a:ext uri="{FF2B5EF4-FFF2-40B4-BE49-F238E27FC236}">
                  <a16:creationId xmlns:a16="http://schemas.microsoft.com/office/drawing/2014/main" id="{046F9E65-0675-0F1E-D4C6-E0C103E84ED8}"/>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787" name="Picture 786" descr="Icon&#10;&#10;Description automatically generated">
              <a:extLst>
                <a:ext uri="{FF2B5EF4-FFF2-40B4-BE49-F238E27FC236}">
                  <a16:creationId xmlns:a16="http://schemas.microsoft.com/office/drawing/2014/main" id="{0E1DDBF0-1728-EB30-0CB1-D69E7074A704}"/>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788" name="Group 787">
            <a:extLst>
              <a:ext uri="{FF2B5EF4-FFF2-40B4-BE49-F238E27FC236}">
                <a16:creationId xmlns:a16="http://schemas.microsoft.com/office/drawing/2014/main" id="{64CA1048-A00F-E17E-F348-118D5B620C32}"/>
              </a:ext>
            </a:extLst>
          </p:cNvPr>
          <p:cNvGrpSpPr/>
          <p:nvPr/>
        </p:nvGrpSpPr>
        <p:grpSpPr>
          <a:xfrm>
            <a:off x="9308903" y="3419292"/>
            <a:ext cx="1097280" cy="274382"/>
            <a:chOff x="2843974" y="3408666"/>
            <a:chExt cx="1097280" cy="274382"/>
          </a:xfrm>
        </p:grpSpPr>
        <p:pic>
          <p:nvPicPr>
            <p:cNvPr id="789" name="Picture 788" descr="Icon&#10;&#10;Description automatically generated">
              <a:extLst>
                <a:ext uri="{FF2B5EF4-FFF2-40B4-BE49-F238E27FC236}">
                  <a16:creationId xmlns:a16="http://schemas.microsoft.com/office/drawing/2014/main" id="{8B4B3687-EF81-BFC5-5DA1-B28938055DE7}"/>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790" name="Picture 789" descr="A picture containing text, sign, outdoor, clipart&#10;&#10;Description automatically generated">
              <a:extLst>
                <a:ext uri="{FF2B5EF4-FFF2-40B4-BE49-F238E27FC236}">
                  <a16:creationId xmlns:a16="http://schemas.microsoft.com/office/drawing/2014/main" id="{913EEB3B-43D8-CF4A-F64E-6E5FE7A7D05D}"/>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791" name="Picture 790" descr="Icon&#10;&#10;Description automatically generated">
              <a:extLst>
                <a:ext uri="{FF2B5EF4-FFF2-40B4-BE49-F238E27FC236}">
                  <a16:creationId xmlns:a16="http://schemas.microsoft.com/office/drawing/2014/main" id="{38ADBE0D-EEE9-30B6-0BCD-FCB260C4637C}"/>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792" name="Picture 791" descr="Icon&#10;&#10;Description automatically generated">
              <a:extLst>
                <a:ext uri="{FF2B5EF4-FFF2-40B4-BE49-F238E27FC236}">
                  <a16:creationId xmlns:a16="http://schemas.microsoft.com/office/drawing/2014/main" id="{1C0D0B1B-6E5A-1FAE-75EF-06B1B3568554}"/>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793" name="Group 792">
            <a:extLst>
              <a:ext uri="{FF2B5EF4-FFF2-40B4-BE49-F238E27FC236}">
                <a16:creationId xmlns:a16="http://schemas.microsoft.com/office/drawing/2014/main" id="{F77025FA-CA60-EF8A-457D-63CDD6F6B933}"/>
              </a:ext>
            </a:extLst>
          </p:cNvPr>
          <p:cNvGrpSpPr/>
          <p:nvPr/>
        </p:nvGrpSpPr>
        <p:grpSpPr>
          <a:xfrm>
            <a:off x="9308903" y="4100073"/>
            <a:ext cx="1097280" cy="274320"/>
            <a:chOff x="2843974" y="4089447"/>
            <a:chExt cx="1097280" cy="274320"/>
          </a:xfrm>
        </p:grpSpPr>
        <p:pic>
          <p:nvPicPr>
            <p:cNvPr id="794" name="Picture 793" descr="Icon&#10;&#10;Description automatically generated">
              <a:extLst>
                <a:ext uri="{FF2B5EF4-FFF2-40B4-BE49-F238E27FC236}">
                  <a16:creationId xmlns:a16="http://schemas.microsoft.com/office/drawing/2014/main" id="{12CC29A1-0CF3-026B-4AB5-0E9E419F064D}"/>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795" name="Picture 794" descr="A picture containing text, sign, outdoor, clipart&#10;&#10;Description automatically generated">
              <a:extLst>
                <a:ext uri="{FF2B5EF4-FFF2-40B4-BE49-F238E27FC236}">
                  <a16:creationId xmlns:a16="http://schemas.microsoft.com/office/drawing/2014/main" id="{3BB0A680-7D5E-2CEE-D8DD-616218816DFD}"/>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796" name="Picture 795" descr="Icon&#10;&#10;Description automatically generated">
              <a:extLst>
                <a:ext uri="{FF2B5EF4-FFF2-40B4-BE49-F238E27FC236}">
                  <a16:creationId xmlns:a16="http://schemas.microsoft.com/office/drawing/2014/main" id="{F8924D60-FA19-629C-ED94-3D61E7852089}"/>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797" name="Picture 796" descr="Icon&#10;&#10;Description automatically generated">
              <a:extLst>
                <a:ext uri="{FF2B5EF4-FFF2-40B4-BE49-F238E27FC236}">
                  <a16:creationId xmlns:a16="http://schemas.microsoft.com/office/drawing/2014/main" id="{06B2F6AC-61C8-DAB4-D231-B049A5F2EC95}"/>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798" name="Group 797">
            <a:extLst>
              <a:ext uri="{FF2B5EF4-FFF2-40B4-BE49-F238E27FC236}">
                <a16:creationId xmlns:a16="http://schemas.microsoft.com/office/drawing/2014/main" id="{1A3EFD81-7E4E-C87A-D027-9A28BD578687}"/>
              </a:ext>
            </a:extLst>
          </p:cNvPr>
          <p:cNvGrpSpPr/>
          <p:nvPr/>
        </p:nvGrpSpPr>
        <p:grpSpPr>
          <a:xfrm>
            <a:off x="9308903" y="4780854"/>
            <a:ext cx="1097280" cy="274320"/>
            <a:chOff x="2843974" y="4770228"/>
            <a:chExt cx="1097280" cy="274320"/>
          </a:xfrm>
        </p:grpSpPr>
        <p:pic>
          <p:nvPicPr>
            <p:cNvPr id="799" name="Picture 798" descr="Icon&#10;&#10;Description automatically generated">
              <a:extLst>
                <a:ext uri="{FF2B5EF4-FFF2-40B4-BE49-F238E27FC236}">
                  <a16:creationId xmlns:a16="http://schemas.microsoft.com/office/drawing/2014/main" id="{5752E851-9912-4E49-BBA9-26F386B1785E}"/>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800" name="Picture 799" descr="A picture containing text, sign, outdoor, clipart&#10;&#10;Description automatically generated">
              <a:extLst>
                <a:ext uri="{FF2B5EF4-FFF2-40B4-BE49-F238E27FC236}">
                  <a16:creationId xmlns:a16="http://schemas.microsoft.com/office/drawing/2014/main" id="{5C38B180-4838-8049-266B-931EBCA92CBC}"/>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801" name="Picture 800" descr="Icon&#10;&#10;Description automatically generated">
              <a:extLst>
                <a:ext uri="{FF2B5EF4-FFF2-40B4-BE49-F238E27FC236}">
                  <a16:creationId xmlns:a16="http://schemas.microsoft.com/office/drawing/2014/main" id="{F7B0F592-79E1-1BA4-274F-BEE02A08C4D5}"/>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802" name="Picture 801" descr="Icon&#10;&#10;Description automatically generated">
              <a:extLst>
                <a:ext uri="{FF2B5EF4-FFF2-40B4-BE49-F238E27FC236}">
                  <a16:creationId xmlns:a16="http://schemas.microsoft.com/office/drawing/2014/main" id="{59E2DE5F-D14D-F7B9-E907-83E904867C4B}"/>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803" name="Group 802">
            <a:extLst>
              <a:ext uri="{FF2B5EF4-FFF2-40B4-BE49-F238E27FC236}">
                <a16:creationId xmlns:a16="http://schemas.microsoft.com/office/drawing/2014/main" id="{8E8A902E-6268-D7B1-8429-DD512E3AE613}"/>
              </a:ext>
            </a:extLst>
          </p:cNvPr>
          <p:cNvGrpSpPr/>
          <p:nvPr/>
        </p:nvGrpSpPr>
        <p:grpSpPr>
          <a:xfrm>
            <a:off x="9308903" y="5461635"/>
            <a:ext cx="1097280" cy="274320"/>
            <a:chOff x="2843974" y="5451009"/>
            <a:chExt cx="1097280" cy="274320"/>
          </a:xfrm>
        </p:grpSpPr>
        <p:pic>
          <p:nvPicPr>
            <p:cNvPr id="804" name="Picture 803" descr="Icon&#10;&#10;Description automatically generated">
              <a:extLst>
                <a:ext uri="{FF2B5EF4-FFF2-40B4-BE49-F238E27FC236}">
                  <a16:creationId xmlns:a16="http://schemas.microsoft.com/office/drawing/2014/main" id="{B7E45264-8F28-B107-4FEA-AD20AC86C88E}"/>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805" name="Picture 804" descr="A picture containing text, sign, outdoor, clipart&#10;&#10;Description automatically generated">
              <a:extLst>
                <a:ext uri="{FF2B5EF4-FFF2-40B4-BE49-F238E27FC236}">
                  <a16:creationId xmlns:a16="http://schemas.microsoft.com/office/drawing/2014/main" id="{B1CFC9FD-196C-E8ED-ABE8-8931AA3D430C}"/>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806" name="Picture 805" descr="Icon&#10;&#10;Description automatically generated">
              <a:extLst>
                <a:ext uri="{FF2B5EF4-FFF2-40B4-BE49-F238E27FC236}">
                  <a16:creationId xmlns:a16="http://schemas.microsoft.com/office/drawing/2014/main" id="{E99A248C-1769-70FE-7138-1930E49CC419}"/>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807" name="Picture 806" descr="Icon&#10;&#10;Description automatically generated">
              <a:extLst>
                <a:ext uri="{FF2B5EF4-FFF2-40B4-BE49-F238E27FC236}">
                  <a16:creationId xmlns:a16="http://schemas.microsoft.com/office/drawing/2014/main" id="{7D8370D7-24A2-45FB-AE5A-E954C5F9F86A}"/>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808" name="Picture 807" descr="Icon&#10;&#10;Description automatically generated">
            <a:extLst>
              <a:ext uri="{FF2B5EF4-FFF2-40B4-BE49-F238E27FC236}">
                <a16:creationId xmlns:a16="http://schemas.microsoft.com/office/drawing/2014/main" id="{7DB867E6-168D-659B-BE70-598984A9EE9B}"/>
              </a:ext>
            </a:extLst>
          </p:cNvPr>
          <p:cNvPicPr>
            <a:picLocks noChangeAspect="1"/>
          </p:cNvPicPr>
          <p:nvPr/>
        </p:nvPicPr>
        <p:blipFill>
          <a:blip r:embed="rId15">
            <a:duotone>
              <a:schemeClr val="accent3">
                <a:shade val="45000"/>
                <a:satMod val="135000"/>
              </a:schemeClr>
              <a:prstClr val="white"/>
            </a:duotone>
          </a:blip>
          <a:stretch>
            <a:fillRect/>
          </a:stretch>
        </p:blipFill>
        <p:spPr>
          <a:xfrm>
            <a:off x="9318047" y="1381777"/>
            <a:ext cx="256032" cy="256032"/>
          </a:xfrm>
          <a:prstGeom prst="rect">
            <a:avLst/>
          </a:prstGeom>
        </p:spPr>
      </p:pic>
      <p:pic>
        <p:nvPicPr>
          <p:cNvPr id="809" name="Picture 808" descr="Icon&#10;&#10;Description automatically generated">
            <a:extLst>
              <a:ext uri="{FF2B5EF4-FFF2-40B4-BE49-F238E27FC236}">
                <a16:creationId xmlns:a16="http://schemas.microsoft.com/office/drawing/2014/main" id="{01FFC256-0129-3216-B4F4-ADD742B73F72}"/>
              </a:ext>
            </a:extLst>
          </p:cNvPr>
          <p:cNvPicPr>
            <a:picLocks noChangeAspect="1"/>
          </p:cNvPicPr>
          <p:nvPr/>
        </p:nvPicPr>
        <p:blipFill>
          <a:blip r:embed="rId16">
            <a:duotone>
              <a:schemeClr val="accent3">
                <a:shade val="45000"/>
                <a:satMod val="135000"/>
              </a:schemeClr>
              <a:prstClr val="white"/>
            </a:duotone>
          </a:blip>
          <a:stretch>
            <a:fillRect/>
          </a:stretch>
        </p:blipFill>
        <p:spPr>
          <a:xfrm>
            <a:off x="9592689" y="1381777"/>
            <a:ext cx="256032" cy="256032"/>
          </a:xfrm>
          <a:prstGeom prst="rect">
            <a:avLst/>
          </a:prstGeom>
        </p:spPr>
      </p:pic>
      <p:pic>
        <p:nvPicPr>
          <p:cNvPr id="810" name="Picture 809" descr="Icon&#10;&#10;Description automatically generated">
            <a:extLst>
              <a:ext uri="{FF2B5EF4-FFF2-40B4-BE49-F238E27FC236}">
                <a16:creationId xmlns:a16="http://schemas.microsoft.com/office/drawing/2014/main" id="{BC0F5F98-D357-B91A-23DE-B0F065C956CC}"/>
              </a:ext>
            </a:extLst>
          </p:cNvPr>
          <p:cNvPicPr>
            <a:picLocks noChangeAspect="1"/>
          </p:cNvPicPr>
          <p:nvPr/>
        </p:nvPicPr>
        <p:blipFill>
          <a:blip r:embed="rId17">
            <a:duotone>
              <a:schemeClr val="accent3">
                <a:shade val="45000"/>
                <a:satMod val="135000"/>
              </a:schemeClr>
              <a:prstClr val="white"/>
            </a:duotone>
          </a:blip>
          <a:stretch>
            <a:fillRect/>
          </a:stretch>
        </p:blipFill>
        <p:spPr>
          <a:xfrm>
            <a:off x="9867331" y="1381777"/>
            <a:ext cx="256032" cy="256032"/>
          </a:xfrm>
          <a:prstGeom prst="rect">
            <a:avLst/>
          </a:prstGeom>
        </p:spPr>
      </p:pic>
      <p:pic>
        <p:nvPicPr>
          <p:cNvPr id="811" name="Picture 810" descr="Icon&#10;&#10;Description automatically generated">
            <a:extLst>
              <a:ext uri="{FF2B5EF4-FFF2-40B4-BE49-F238E27FC236}">
                <a16:creationId xmlns:a16="http://schemas.microsoft.com/office/drawing/2014/main" id="{24A8FCAA-DEE4-4F14-7151-C12186283E6B}"/>
              </a:ext>
            </a:extLst>
          </p:cNvPr>
          <p:cNvPicPr>
            <a:picLocks noChangeAspect="1"/>
          </p:cNvPicPr>
          <p:nvPr/>
        </p:nvPicPr>
        <p:blipFill>
          <a:blip r:embed="rId18">
            <a:duotone>
              <a:schemeClr val="accent3">
                <a:shade val="45000"/>
                <a:satMod val="135000"/>
              </a:schemeClr>
              <a:prstClr val="white"/>
            </a:duotone>
          </a:blip>
          <a:stretch>
            <a:fillRect/>
          </a:stretch>
        </p:blipFill>
        <p:spPr>
          <a:xfrm>
            <a:off x="10141972" y="1381777"/>
            <a:ext cx="256032" cy="256032"/>
          </a:xfrm>
          <a:prstGeom prst="rect">
            <a:avLst/>
          </a:prstGeom>
        </p:spPr>
      </p:pic>
      <p:pic>
        <p:nvPicPr>
          <p:cNvPr id="812" name="Picture 811" descr="Icon&#10;&#10;Description automatically generated">
            <a:extLst>
              <a:ext uri="{FF2B5EF4-FFF2-40B4-BE49-F238E27FC236}">
                <a16:creationId xmlns:a16="http://schemas.microsoft.com/office/drawing/2014/main" id="{DF8916FC-AA1B-1680-0AFF-F2167F3E1E01}"/>
              </a:ext>
            </a:extLst>
          </p:cNvPr>
          <p:cNvPicPr>
            <a:picLocks noChangeAspect="1"/>
          </p:cNvPicPr>
          <p:nvPr/>
        </p:nvPicPr>
        <p:blipFill>
          <a:blip r:embed="rId15">
            <a:duotone>
              <a:schemeClr val="accent3">
                <a:shade val="45000"/>
                <a:satMod val="135000"/>
              </a:schemeClr>
              <a:prstClr val="white"/>
            </a:duotone>
          </a:blip>
          <a:stretch>
            <a:fillRect/>
          </a:stretch>
        </p:blipFill>
        <p:spPr>
          <a:xfrm>
            <a:off x="9314358" y="2070868"/>
            <a:ext cx="256032" cy="256032"/>
          </a:xfrm>
          <a:prstGeom prst="rect">
            <a:avLst/>
          </a:prstGeom>
        </p:spPr>
      </p:pic>
      <p:pic>
        <p:nvPicPr>
          <p:cNvPr id="813" name="Picture 812" descr="Icon&#10;&#10;Description automatically generated">
            <a:extLst>
              <a:ext uri="{FF2B5EF4-FFF2-40B4-BE49-F238E27FC236}">
                <a16:creationId xmlns:a16="http://schemas.microsoft.com/office/drawing/2014/main" id="{56EF4FAE-93C1-4F9F-27F1-C613807072CD}"/>
              </a:ext>
            </a:extLst>
          </p:cNvPr>
          <p:cNvPicPr>
            <a:picLocks noChangeAspect="1"/>
          </p:cNvPicPr>
          <p:nvPr/>
        </p:nvPicPr>
        <p:blipFill>
          <a:blip r:embed="rId16">
            <a:duotone>
              <a:schemeClr val="accent3">
                <a:shade val="45000"/>
                <a:satMod val="135000"/>
              </a:schemeClr>
              <a:prstClr val="white"/>
            </a:duotone>
          </a:blip>
          <a:stretch>
            <a:fillRect/>
          </a:stretch>
        </p:blipFill>
        <p:spPr>
          <a:xfrm>
            <a:off x="9589000" y="2070868"/>
            <a:ext cx="256032" cy="256032"/>
          </a:xfrm>
          <a:prstGeom prst="rect">
            <a:avLst/>
          </a:prstGeom>
        </p:spPr>
      </p:pic>
      <p:pic>
        <p:nvPicPr>
          <p:cNvPr id="814" name="Picture 813" descr="Icon&#10;&#10;Description automatically generated">
            <a:extLst>
              <a:ext uri="{FF2B5EF4-FFF2-40B4-BE49-F238E27FC236}">
                <a16:creationId xmlns:a16="http://schemas.microsoft.com/office/drawing/2014/main" id="{9D9B941B-D290-D273-E138-499532B9A799}"/>
              </a:ext>
            </a:extLst>
          </p:cNvPr>
          <p:cNvPicPr>
            <a:picLocks noChangeAspect="1"/>
          </p:cNvPicPr>
          <p:nvPr/>
        </p:nvPicPr>
        <p:blipFill>
          <a:blip r:embed="rId17">
            <a:duotone>
              <a:schemeClr val="accent3">
                <a:shade val="45000"/>
                <a:satMod val="135000"/>
              </a:schemeClr>
              <a:prstClr val="white"/>
            </a:duotone>
          </a:blip>
          <a:stretch>
            <a:fillRect/>
          </a:stretch>
        </p:blipFill>
        <p:spPr>
          <a:xfrm>
            <a:off x="9863642" y="2070868"/>
            <a:ext cx="256032" cy="256032"/>
          </a:xfrm>
          <a:prstGeom prst="rect">
            <a:avLst/>
          </a:prstGeom>
        </p:spPr>
      </p:pic>
      <p:pic>
        <p:nvPicPr>
          <p:cNvPr id="815" name="Picture 814" descr="Icon&#10;&#10;Description automatically generated">
            <a:extLst>
              <a:ext uri="{FF2B5EF4-FFF2-40B4-BE49-F238E27FC236}">
                <a16:creationId xmlns:a16="http://schemas.microsoft.com/office/drawing/2014/main" id="{704434C7-F995-70D2-D7ED-61198138E808}"/>
              </a:ext>
            </a:extLst>
          </p:cNvPr>
          <p:cNvPicPr>
            <a:picLocks noChangeAspect="1"/>
          </p:cNvPicPr>
          <p:nvPr/>
        </p:nvPicPr>
        <p:blipFill>
          <a:blip r:embed="rId18">
            <a:duotone>
              <a:schemeClr val="accent3">
                <a:shade val="45000"/>
                <a:satMod val="135000"/>
              </a:schemeClr>
              <a:prstClr val="white"/>
            </a:duotone>
          </a:blip>
          <a:stretch>
            <a:fillRect/>
          </a:stretch>
        </p:blipFill>
        <p:spPr>
          <a:xfrm>
            <a:off x="10138283" y="2070868"/>
            <a:ext cx="256032" cy="256032"/>
          </a:xfrm>
          <a:prstGeom prst="rect">
            <a:avLst/>
          </a:prstGeom>
        </p:spPr>
      </p:pic>
      <p:pic>
        <p:nvPicPr>
          <p:cNvPr id="816" name="Picture 815" descr="Icon&#10;&#10;Description automatically generated">
            <a:extLst>
              <a:ext uri="{FF2B5EF4-FFF2-40B4-BE49-F238E27FC236}">
                <a16:creationId xmlns:a16="http://schemas.microsoft.com/office/drawing/2014/main" id="{0A18914D-9FEC-07A1-C4F1-E850B32CECFC}"/>
              </a:ext>
            </a:extLst>
          </p:cNvPr>
          <p:cNvPicPr>
            <a:picLocks noChangeAspect="1"/>
          </p:cNvPicPr>
          <p:nvPr/>
        </p:nvPicPr>
        <p:blipFill>
          <a:blip r:embed="rId15">
            <a:duotone>
              <a:schemeClr val="accent3">
                <a:shade val="45000"/>
                <a:satMod val="135000"/>
              </a:schemeClr>
              <a:prstClr val="white"/>
            </a:duotone>
          </a:blip>
          <a:stretch>
            <a:fillRect/>
          </a:stretch>
        </p:blipFill>
        <p:spPr>
          <a:xfrm>
            <a:off x="9313549" y="2752202"/>
            <a:ext cx="256032" cy="256032"/>
          </a:xfrm>
          <a:prstGeom prst="rect">
            <a:avLst/>
          </a:prstGeom>
        </p:spPr>
      </p:pic>
      <p:pic>
        <p:nvPicPr>
          <p:cNvPr id="817" name="Picture 816" descr="Icon&#10;&#10;Description automatically generated">
            <a:extLst>
              <a:ext uri="{FF2B5EF4-FFF2-40B4-BE49-F238E27FC236}">
                <a16:creationId xmlns:a16="http://schemas.microsoft.com/office/drawing/2014/main" id="{5A0B2FE4-BDA4-B4E6-426D-3F5194AE0577}"/>
              </a:ext>
            </a:extLst>
          </p:cNvPr>
          <p:cNvPicPr>
            <a:picLocks noChangeAspect="1"/>
          </p:cNvPicPr>
          <p:nvPr/>
        </p:nvPicPr>
        <p:blipFill>
          <a:blip r:embed="rId16">
            <a:duotone>
              <a:schemeClr val="accent3">
                <a:shade val="45000"/>
                <a:satMod val="135000"/>
              </a:schemeClr>
              <a:prstClr val="white"/>
            </a:duotone>
          </a:blip>
          <a:stretch>
            <a:fillRect/>
          </a:stretch>
        </p:blipFill>
        <p:spPr>
          <a:xfrm>
            <a:off x="9588191" y="2752202"/>
            <a:ext cx="256032" cy="256032"/>
          </a:xfrm>
          <a:prstGeom prst="rect">
            <a:avLst/>
          </a:prstGeom>
        </p:spPr>
      </p:pic>
      <p:pic>
        <p:nvPicPr>
          <p:cNvPr id="818" name="Picture 817" descr="Icon&#10;&#10;Description automatically generated">
            <a:extLst>
              <a:ext uri="{FF2B5EF4-FFF2-40B4-BE49-F238E27FC236}">
                <a16:creationId xmlns:a16="http://schemas.microsoft.com/office/drawing/2014/main" id="{B1AFB9B7-2EAD-D532-D6ED-26BE3CA32541}"/>
              </a:ext>
            </a:extLst>
          </p:cNvPr>
          <p:cNvPicPr>
            <a:picLocks noChangeAspect="1"/>
          </p:cNvPicPr>
          <p:nvPr/>
        </p:nvPicPr>
        <p:blipFill>
          <a:blip r:embed="rId17">
            <a:duotone>
              <a:schemeClr val="accent3">
                <a:shade val="45000"/>
                <a:satMod val="135000"/>
              </a:schemeClr>
              <a:prstClr val="white"/>
            </a:duotone>
          </a:blip>
          <a:stretch>
            <a:fillRect/>
          </a:stretch>
        </p:blipFill>
        <p:spPr>
          <a:xfrm>
            <a:off x="9862833" y="2752202"/>
            <a:ext cx="256032" cy="256032"/>
          </a:xfrm>
          <a:prstGeom prst="rect">
            <a:avLst/>
          </a:prstGeom>
        </p:spPr>
      </p:pic>
      <p:pic>
        <p:nvPicPr>
          <p:cNvPr id="819" name="Picture 818" descr="Icon&#10;&#10;Description automatically generated">
            <a:extLst>
              <a:ext uri="{FF2B5EF4-FFF2-40B4-BE49-F238E27FC236}">
                <a16:creationId xmlns:a16="http://schemas.microsoft.com/office/drawing/2014/main" id="{1032F3D3-64E7-546C-E89D-A4251D25BFBB}"/>
              </a:ext>
            </a:extLst>
          </p:cNvPr>
          <p:cNvPicPr>
            <a:picLocks noChangeAspect="1"/>
          </p:cNvPicPr>
          <p:nvPr/>
        </p:nvPicPr>
        <p:blipFill>
          <a:blip r:embed="rId18">
            <a:duotone>
              <a:schemeClr val="accent3">
                <a:shade val="45000"/>
                <a:satMod val="135000"/>
              </a:schemeClr>
              <a:prstClr val="white"/>
            </a:duotone>
          </a:blip>
          <a:stretch>
            <a:fillRect/>
          </a:stretch>
        </p:blipFill>
        <p:spPr>
          <a:xfrm>
            <a:off x="10137474" y="2752202"/>
            <a:ext cx="256032" cy="256032"/>
          </a:xfrm>
          <a:prstGeom prst="rect">
            <a:avLst/>
          </a:prstGeom>
        </p:spPr>
      </p:pic>
      <p:pic>
        <p:nvPicPr>
          <p:cNvPr id="820" name="Picture 819" descr="Icon&#10;&#10;Description automatically generated">
            <a:extLst>
              <a:ext uri="{FF2B5EF4-FFF2-40B4-BE49-F238E27FC236}">
                <a16:creationId xmlns:a16="http://schemas.microsoft.com/office/drawing/2014/main" id="{A5208D5C-B3C5-72A1-858B-0B98FC500075}"/>
              </a:ext>
            </a:extLst>
          </p:cNvPr>
          <p:cNvPicPr>
            <a:picLocks noChangeAspect="1"/>
          </p:cNvPicPr>
          <p:nvPr/>
        </p:nvPicPr>
        <p:blipFill>
          <a:blip r:embed="rId15">
            <a:duotone>
              <a:schemeClr val="accent3">
                <a:shade val="45000"/>
                <a:satMod val="135000"/>
              </a:schemeClr>
              <a:prstClr val="white"/>
            </a:duotone>
          </a:blip>
          <a:stretch>
            <a:fillRect/>
          </a:stretch>
        </p:blipFill>
        <p:spPr>
          <a:xfrm>
            <a:off x="9314358" y="3431180"/>
            <a:ext cx="256032" cy="256032"/>
          </a:xfrm>
          <a:prstGeom prst="rect">
            <a:avLst/>
          </a:prstGeom>
        </p:spPr>
      </p:pic>
      <p:pic>
        <p:nvPicPr>
          <p:cNvPr id="821" name="Picture 820" descr="Icon&#10;&#10;Description automatically generated">
            <a:extLst>
              <a:ext uri="{FF2B5EF4-FFF2-40B4-BE49-F238E27FC236}">
                <a16:creationId xmlns:a16="http://schemas.microsoft.com/office/drawing/2014/main" id="{291C8442-813D-CE8D-6D5A-6FF5B66F6DEE}"/>
              </a:ext>
            </a:extLst>
          </p:cNvPr>
          <p:cNvPicPr>
            <a:picLocks noChangeAspect="1"/>
          </p:cNvPicPr>
          <p:nvPr/>
        </p:nvPicPr>
        <p:blipFill>
          <a:blip r:embed="rId16">
            <a:duotone>
              <a:schemeClr val="accent3">
                <a:shade val="45000"/>
                <a:satMod val="135000"/>
              </a:schemeClr>
              <a:prstClr val="white"/>
            </a:duotone>
          </a:blip>
          <a:stretch>
            <a:fillRect/>
          </a:stretch>
        </p:blipFill>
        <p:spPr>
          <a:xfrm>
            <a:off x="9589000" y="3431180"/>
            <a:ext cx="256032" cy="256032"/>
          </a:xfrm>
          <a:prstGeom prst="rect">
            <a:avLst/>
          </a:prstGeom>
        </p:spPr>
      </p:pic>
      <p:pic>
        <p:nvPicPr>
          <p:cNvPr id="822" name="Picture 821" descr="Icon&#10;&#10;Description automatically generated">
            <a:extLst>
              <a:ext uri="{FF2B5EF4-FFF2-40B4-BE49-F238E27FC236}">
                <a16:creationId xmlns:a16="http://schemas.microsoft.com/office/drawing/2014/main" id="{73BA6FC1-86A8-6FE0-4463-3BBE7A79FA49}"/>
              </a:ext>
            </a:extLst>
          </p:cNvPr>
          <p:cNvPicPr>
            <a:picLocks noChangeAspect="1"/>
          </p:cNvPicPr>
          <p:nvPr/>
        </p:nvPicPr>
        <p:blipFill>
          <a:blip r:embed="rId17">
            <a:duotone>
              <a:schemeClr val="accent3">
                <a:shade val="45000"/>
                <a:satMod val="135000"/>
              </a:schemeClr>
              <a:prstClr val="white"/>
            </a:duotone>
          </a:blip>
          <a:stretch>
            <a:fillRect/>
          </a:stretch>
        </p:blipFill>
        <p:spPr>
          <a:xfrm>
            <a:off x="9863642" y="3431180"/>
            <a:ext cx="256032" cy="256032"/>
          </a:xfrm>
          <a:prstGeom prst="rect">
            <a:avLst/>
          </a:prstGeom>
        </p:spPr>
      </p:pic>
      <p:pic>
        <p:nvPicPr>
          <p:cNvPr id="823" name="Picture 822" descr="Icon&#10;&#10;Description automatically generated">
            <a:extLst>
              <a:ext uri="{FF2B5EF4-FFF2-40B4-BE49-F238E27FC236}">
                <a16:creationId xmlns:a16="http://schemas.microsoft.com/office/drawing/2014/main" id="{D1EADC00-5293-9BD8-EACC-642BAB3651D9}"/>
              </a:ext>
            </a:extLst>
          </p:cNvPr>
          <p:cNvPicPr>
            <a:picLocks noChangeAspect="1"/>
          </p:cNvPicPr>
          <p:nvPr/>
        </p:nvPicPr>
        <p:blipFill>
          <a:blip r:embed="rId18">
            <a:duotone>
              <a:schemeClr val="accent3">
                <a:shade val="45000"/>
                <a:satMod val="135000"/>
              </a:schemeClr>
              <a:prstClr val="white"/>
            </a:duotone>
          </a:blip>
          <a:stretch>
            <a:fillRect/>
          </a:stretch>
        </p:blipFill>
        <p:spPr>
          <a:xfrm>
            <a:off x="10138283" y="3431180"/>
            <a:ext cx="256032" cy="256032"/>
          </a:xfrm>
          <a:prstGeom prst="rect">
            <a:avLst/>
          </a:prstGeom>
        </p:spPr>
      </p:pic>
      <p:pic>
        <p:nvPicPr>
          <p:cNvPr id="824" name="Picture 823" descr="Icon&#10;&#10;Description automatically generated">
            <a:extLst>
              <a:ext uri="{FF2B5EF4-FFF2-40B4-BE49-F238E27FC236}">
                <a16:creationId xmlns:a16="http://schemas.microsoft.com/office/drawing/2014/main" id="{61D7DE3D-5D9A-3ED7-D722-033A37002ACF}"/>
              </a:ext>
            </a:extLst>
          </p:cNvPr>
          <p:cNvPicPr>
            <a:picLocks noChangeAspect="1"/>
          </p:cNvPicPr>
          <p:nvPr/>
        </p:nvPicPr>
        <p:blipFill>
          <a:blip r:embed="rId15">
            <a:duotone>
              <a:schemeClr val="accent3">
                <a:shade val="45000"/>
                <a:satMod val="135000"/>
              </a:schemeClr>
              <a:prstClr val="white"/>
            </a:duotone>
          </a:blip>
          <a:stretch>
            <a:fillRect/>
          </a:stretch>
        </p:blipFill>
        <p:spPr>
          <a:xfrm>
            <a:off x="9326226" y="4107051"/>
            <a:ext cx="256032" cy="256032"/>
          </a:xfrm>
          <a:prstGeom prst="rect">
            <a:avLst/>
          </a:prstGeom>
        </p:spPr>
      </p:pic>
      <p:pic>
        <p:nvPicPr>
          <p:cNvPr id="825" name="Picture 824" descr="Icon&#10;&#10;Description automatically generated">
            <a:extLst>
              <a:ext uri="{FF2B5EF4-FFF2-40B4-BE49-F238E27FC236}">
                <a16:creationId xmlns:a16="http://schemas.microsoft.com/office/drawing/2014/main" id="{387B76DE-1B1D-E597-8A28-B97EED439D97}"/>
              </a:ext>
            </a:extLst>
          </p:cNvPr>
          <p:cNvPicPr>
            <a:picLocks noChangeAspect="1"/>
          </p:cNvPicPr>
          <p:nvPr/>
        </p:nvPicPr>
        <p:blipFill>
          <a:blip r:embed="rId16">
            <a:duotone>
              <a:schemeClr val="accent3">
                <a:shade val="45000"/>
                <a:satMod val="135000"/>
              </a:schemeClr>
              <a:prstClr val="white"/>
            </a:duotone>
          </a:blip>
          <a:stretch>
            <a:fillRect/>
          </a:stretch>
        </p:blipFill>
        <p:spPr>
          <a:xfrm>
            <a:off x="9600868" y="4107051"/>
            <a:ext cx="256032" cy="256032"/>
          </a:xfrm>
          <a:prstGeom prst="rect">
            <a:avLst/>
          </a:prstGeom>
        </p:spPr>
      </p:pic>
      <p:pic>
        <p:nvPicPr>
          <p:cNvPr id="826" name="Picture 825" descr="Icon&#10;&#10;Description automatically generated">
            <a:extLst>
              <a:ext uri="{FF2B5EF4-FFF2-40B4-BE49-F238E27FC236}">
                <a16:creationId xmlns:a16="http://schemas.microsoft.com/office/drawing/2014/main" id="{FDE5AF7D-FC4F-345C-C5C7-D0ADC7F21AFF}"/>
              </a:ext>
            </a:extLst>
          </p:cNvPr>
          <p:cNvPicPr>
            <a:picLocks noChangeAspect="1"/>
          </p:cNvPicPr>
          <p:nvPr/>
        </p:nvPicPr>
        <p:blipFill>
          <a:blip r:embed="rId17">
            <a:duotone>
              <a:schemeClr val="accent3">
                <a:shade val="45000"/>
                <a:satMod val="135000"/>
              </a:schemeClr>
              <a:prstClr val="white"/>
            </a:duotone>
          </a:blip>
          <a:stretch>
            <a:fillRect/>
          </a:stretch>
        </p:blipFill>
        <p:spPr>
          <a:xfrm>
            <a:off x="9875510" y="4107051"/>
            <a:ext cx="256032" cy="256032"/>
          </a:xfrm>
          <a:prstGeom prst="rect">
            <a:avLst/>
          </a:prstGeom>
        </p:spPr>
      </p:pic>
      <p:pic>
        <p:nvPicPr>
          <p:cNvPr id="827" name="Picture 826" descr="Icon&#10;&#10;Description automatically generated">
            <a:extLst>
              <a:ext uri="{FF2B5EF4-FFF2-40B4-BE49-F238E27FC236}">
                <a16:creationId xmlns:a16="http://schemas.microsoft.com/office/drawing/2014/main" id="{6D0B6A93-BAF8-819B-7BB8-3B2E36E49DE5}"/>
              </a:ext>
            </a:extLst>
          </p:cNvPr>
          <p:cNvPicPr>
            <a:picLocks noChangeAspect="1"/>
          </p:cNvPicPr>
          <p:nvPr/>
        </p:nvPicPr>
        <p:blipFill>
          <a:blip r:embed="rId18">
            <a:duotone>
              <a:schemeClr val="accent3">
                <a:shade val="45000"/>
                <a:satMod val="135000"/>
              </a:schemeClr>
              <a:prstClr val="white"/>
            </a:duotone>
          </a:blip>
          <a:stretch>
            <a:fillRect/>
          </a:stretch>
        </p:blipFill>
        <p:spPr>
          <a:xfrm>
            <a:off x="10150151" y="4107051"/>
            <a:ext cx="256032" cy="256032"/>
          </a:xfrm>
          <a:prstGeom prst="rect">
            <a:avLst/>
          </a:prstGeom>
        </p:spPr>
      </p:pic>
      <p:pic>
        <p:nvPicPr>
          <p:cNvPr id="828" name="Picture 827" descr="Icon&#10;&#10;Description automatically generated">
            <a:extLst>
              <a:ext uri="{FF2B5EF4-FFF2-40B4-BE49-F238E27FC236}">
                <a16:creationId xmlns:a16="http://schemas.microsoft.com/office/drawing/2014/main" id="{F6FBC969-4528-6E58-9D2B-91B6EA6C7A4D}"/>
              </a:ext>
            </a:extLst>
          </p:cNvPr>
          <p:cNvPicPr>
            <a:picLocks noChangeAspect="1"/>
          </p:cNvPicPr>
          <p:nvPr/>
        </p:nvPicPr>
        <p:blipFill>
          <a:blip r:embed="rId15">
            <a:duotone>
              <a:schemeClr val="accent3">
                <a:shade val="45000"/>
                <a:satMod val="135000"/>
              </a:schemeClr>
              <a:prstClr val="white"/>
            </a:duotone>
          </a:blip>
          <a:stretch>
            <a:fillRect/>
          </a:stretch>
        </p:blipFill>
        <p:spPr>
          <a:xfrm>
            <a:off x="9321336" y="4794252"/>
            <a:ext cx="256032" cy="256032"/>
          </a:xfrm>
          <a:prstGeom prst="rect">
            <a:avLst/>
          </a:prstGeom>
        </p:spPr>
      </p:pic>
      <p:pic>
        <p:nvPicPr>
          <p:cNvPr id="829" name="Picture 828" descr="Icon&#10;&#10;Description automatically generated">
            <a:extLst>
              <a:ext uri="{FF2B5EF4-FFF2-40B4-BE49-F238E27FC236}">
                <a16:creationId xmlns:a16="http://schemas.microsoft.com/office/drawing/2014/main" id="{B045E70B-4DC5-CE00-0743-91B4A58EB437}"/>
              </a:ext>
            </a:extLst>
          </p:cNvPr>
          <p:cNvPicPr>
            <a:picLocks noChangeAspect="1"/>
          </p:cNvPicPr>
          <p:nvPr/>
        </p:nvPicPr>
        <p:blipFill>
          <a:blip r:embed="rId16">
            <a:duotone>
              <a:schemeClr val="accent3">
                <a:shade val="45000"/>
                <a:satMod val="135000"/>
              </a:schemeClr>
              <a:prstClr val="white"/>
            </a:duotone>
          </a:blip>
          <a:stretch>
            <a:fillRect/>
          </a:stretch>
        </p:blipFill>
        <p:spPr>
          <a:xfrm>
            <a:off x="9595978" y="4794252"/>
            <a:ext cx="256032" cy="256032"/>
          </a:xfrm>
          <a:prstGeom prst="rect">
            <a:avLst/>
          </a:prstGeom>
        </p:spPr>
      </p:pic>
      <p:pic>
        <p:nvPicPr>
          <p:cNvPr id="830" name="Picture 829" descr="Icon&#10;&#10;Description automatically generated">
            <a:extLst>
              <a:ext uri="{FF2B5EF4-FFF2-40B4-BE49-F238E27FC236}">
                <a16:creationId xmlns:a16="http://schemas.microsoft.com/office/drawing/2014/main" id="{43E26B89-5CEC-7424-D4C0-0F8993243CB0}"/>
              </a:ext>
            </a:extLst>
          </p:cNvPr>
          <p:cNvPicPr>
            <a:picLocks noChangeAspect="1"/>
          </p:cNvPicPr>
          <p:nvPr/>
        </p:nvPicPr>
        <p:blipFill>
          <a:blip r:embed="rId17">
            <a:duotone>
              <a:schemeClr val="accent3">
                <a:shade val="45000"/>
                <a:satMod val="135000"/>
              </a:schemeClr>
              <a:prstClr val="white"/>
            </a:duotone>
          </a:blip>
          <a:stretch>
            <a:fillRect/>
          </a:stretch>
        </p:blipFill>
        <p:spPr>
          <a:xfrm>
            <a:off x="9870620" y="4794252"/>
            <a:ext cx="256032" cy="256032"/>
          </a:xfrm>
          <a:prstGeom prst="rect">
            <a:avLst/>
          </a:prstGeom>
        </p:spPr>
      </p:pic>
      <p:pic>
        <p:nvPicPr>
          <p:cNvPr id="831" name="Picture 830" descr="Icon&#10;&#10;Description automatically generated">
            <a:extLst>
              <a:ext uri="{FF2B5EF4-FFF2-40B4-BE49-F238E27FC236}">
                <a16:creationId xmlns:a16="http://schemas.microsoft.com/office/drawing/2014/main" id="{D76E48E3-2B5B-2CA8-D66A-8AA89FDEB8F3}"/>
              </a:ext>
            </a:extLst>
          </p:cNvPr>
          <p:cNvPicPr>
            <a:picLocks noChangeAspect="1"/>
          </p:cNvPicPr>
          <p:nvPr/>
        </p:nvPicPr>
        <p:blipFill>
          <a:blip r:embed="rId18">
            <a:duotone>
              <a:schemeClr val="accent3">
                <a:shade val="45000"/>
                <a:satMod val="135000"/>
              </a:schemeClr>
              <a:prstClr val="white"/>
            </a:duotone>
          </a:blip>
          <a:stretch>
            <a:fillRect/>
          </a:stretch>
        </p:blipFill>
        <p:spPr>
          <a:xfrm>
            <a:off x="10145261" y="4794252"/>
            <a:ext cx="256032" cy="256032"/>
          </a:xfrm>
          <a:prstGeom prst="rect">
            <a:avLst/>
          </a:prstGeom>
        </p:spPr>
      </p:pic>
      <p:pic>
        <p:nvPicPr>
          <p:cNvPr id="832" name="Picture 831" descr="Icon&#10;&#10;Description automatically generated">
            <a:extLst>
              <a:ext uri="{FF2B5EF4-FFF2-40B4-BE49-F238E27FC236}">
                <a16:creationId xmlns:a16="http://schemas.microsoft.com/office/drawing/2014/main" id="{B8BAFF0A-8023-2CB1-2657-87213B86CC73}"/>
              </a:ext>
            </a:extLst>
          </p:cNvPr>
          <p:cNvPicPr>
            <a:picLocks noChangeAspect="1"/>
          </p:cNvPicPr>
          <p:nvPr/>
        </p:nvPicPr>
        <p:blipFill>
          <a:blip r:embed="rId15">
            <a:duotone>
              <a:schemeClr val="accent3">
                <a:shade val="45000"/>
                <a:satMod val="135000"/>
              </a:schemeClr>
              <a:prstClr val="white"/>
            </a:duotone>
          </a:blip>
          <a:stretch>
            <a:fillRect/>
          </a:stretch>
        </p:blipFill>
        <p:spPr>
          <a:xfrm>
            <a:off x="9321336" y="5475586"/>
            <a:ext cx="256032" cy="256032"/>
          </a:xfrm>
          <a:prstGeom prst="rect">
            <a:avLst/>
          </a:prstGeom>
        </p:spPr>
      </p:pic>
      <p:pic>
        <p:nvPicPr>
          <p:cNvPr id="833" name="Picture 832" descr="Icon&#10;&#10;Description automatically generated">
            <a:extLst>
              <a:ext uri="{FF2B5EF4-FFF2-40B4-BE49-F238E27FC236}">
                <a16:creationId xmlns:a16="http://schemas.microsoft.com/office/drawing/2014/main" id="{38699B82-AFCF-A888-D6EB-DB47D49A563A}"/>
              </a:ext>
            </a:extLst>
          </p:cNvPr>
          <p:cNvPicPr>
            <a:picLocks noChangeAspect="1"/>
          </p:cNvPicPr>
          <p:nvPr/>
        </p:nvPicPr>
        <p:blipFill>
          <a:blip r:embed="rId16">
            <a:duotone>
              <a:schemeClr val="accent3">
                <a:shade val="45000"/>
                <a:satMod val="135000"/>
              </a:schemeClr>
              <a:prstClr val="white"/>
            </a:duotone>
          </a:blip>
          <a:stretch>
            <a:fillRect/>
          </a:stretch>
        </p:blipFill>
        <p:spPr>
          <a:xfrm>
            <a:off x="9595978" y="5475586"/>
            <a:ext cx="256032" cy="256032"/>
          </a:xfrm>
          <a:prstGeom prst="rect">
            <a:avLst/>
          </a:prstGeom>
        </p:spPr>
      </p:pic>
      <p:pic>
        <p:nvPicPr>
          <p:cNvPr id="834" name="Picture 833" descr="Icon&#10;&#10;Description automatically generated">
            <a:extLst>
              <a:ext uri="{FF2B5EF4-FFF2-40B4-BE49-F238E27FC236}">
                <a16:creationId xmlns:a16="http://schemas.microsoft.com/office/drawing/2014/main" id="{E028DDDB-49F7-9D85-A622-347B3A77EAC9}"/>
              </a:ext>
            </a:extLst>
          </p:cNvPr>
          <p:cNvPicPr>
            <a:picLocks noChangeAspect="1"/>
          </p:cNvPicPr>
          <p:nvPr/>
        </p:nvPicPr>
        <p:blipFill>
          <a:blip r:embed="rId17">
            <a:duotone>
              <a:schemeClr val="accent3">
                <a:shade val="45000"/>
                <a:satMod val="135000"/>
              </a:schemeClr>
              <a:prstClr val="white"/>
            </a:duotone>
          </a:blip>
          <a:stretch>
            <a:fillRect/>
          </a:stretch>
        </p:blipFill>
        <p:spPr>
          <a:xfrm>
            <a:off x="9870620" y="5475586"/>
            <a:ext cx="256032" cy="256032"/>
          </a:xfrm>
          <a:prstGeom prst="rect">
            <a:avLst/>
          </a:prstGeom>
        </p:spPr>
      </p:pic>
      <p:pic>
        <p:nvPicPr>
          <p:cNvPr id="835" name="Picture 834" descr="Icon&#10;&#10;Description automatically generated">
            <a:extLst>
              <a:ext uri="{FF2B5EF4-FFF2-40B4-BE49-F238E27FC236}">
                <a16:creationId xmlns:a16="http://schemas.microsoft.com/office/drawing/2014/main" id="{F7E786CE-F550-0640-76E5-366EB33E4ECD}"/>
              </a:ext>
            </a:extLst>
          </p:cNvPr>
          <p:cNvPicPr>
            <a:picLocks noChangeAspect="1"/>
          </p:cNvPicPr>
          <p:nvPr/>
        </p:nvPicPr>
        <p:blipFill>
          <a:blip r:embed="rId18">
            <a:duotone>
              <a:schemeClr val="accent3">
                <a:shade val="45000"/>
                <a:satMod val="135000"/>
              </a:schemeClr>
              <a:prstClr val="white"/>
            </a:duotone>
          </a:blip>
          <a:stretch>
            <a:fillRect/>
          </a:stretch>
        </p:blipFill>
        <p:spPr>
          <a:xfrm>
            <a:off x="10145261" y="5475586"/>
            <a:ext cx="256032" cy="256032"/>
          </a:xfrm>
          <a:prstGeom prst="rect">
            <a:avLst/>
          </a:prstGeom>
        </p:spPr>
      </p:pic>
      <p:grpSp>
        <p:nvGrpSpPr>
          <p:cNvPr id="836" name="Group 835">
            <a:extLst>
              <a:ext uri="{FF2B5EF4-FFF2-40B4-BE49-F238E27FC236}">
                <a16:creationId xmlns:a16="http://schemas.microsoft.com/office/drawing/2014/main" id="{F8B3D05C-87DA-86C1-5E92-1A344606C3AB}"/>
              </a:ext>
            </a:extLst>
          </p:cNvPr>
          <p:cNvGrpSpPr/>
          <p:nvPr/>
        </p:nvGrpSpPr>
        <p:grpSpPr>
          <a:xfrm>
            <a:off x="10600073" y="1373759"/>
            <a:ext cx="1097280" cy="274320"/>
            <a:chOff x="2843974" y="1366323"/>
            <a:chExt cx="1097280" cy="274320"/>
          </a:xfrm>
        </p:grpSpPr>
        <p:pic>
          <p:nvPicPr>
            <p:cNvPr id="837" name="Picture 836" descr="Icon&#10;&#10;Description automatically generated">
              <a:extLst>
                <a:ext uri="{FF2B5EF4-FFF2-40B4-BE49-F238E27FC236}">
                  <a16:creationId xmlns:a16="http://schemas.microsoft.com/office/drawing/2014/main" id="{F0653701-64B6-5C0F-3AE6-9E086C5C6A09}"/>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838" name="Picture 837" descr="A picture containing text, sign, outdoor, clipart&#10;&#10;Description automatically generated">
              <a:extLst>
                <a:ext uri="{FF2B5EF4-FFF2-40B4-BE49-F238E27FC236}">
                  <a16:creationId xmlns:a16="http://schemas.microsoft.com/office/drawing/2014/main" id="{3F9BE03B-6004-7009-C94B-C5720AB5506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839" name="Picture 838" descr="Icon&#10;&#10;Description automatically generated">
              <a:extLst>
                <a:ext uri="{FF2B5EF4-FFF2-40B4-BE49-F238E27FC236}">
                  <a16:creationId xmlns:a16="http://schemas.microsoft.com/office/drawing/2014/main" id="{0B7DB623-271E-D1BC-912B-87956E62ADD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840" name="Picture 839" descr="Icon&#10;&#10;Description automatically generated">
              <a:extLst>
                <a:ext uri="{FF2B5EF4-FFF2-40B4-BE49-F238E27FC236}">
                  <a16:creationId xmlns:a16="http://schemas.microsoft.com/office/drawing/2014/main" id="{324DE3D7-8909-A8A8-AED6-36D49CE3E028}"/>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841" name="Group 840">
            <a:extLst>
              <a:ext uri="{FF2B5EF4-FFF2-40B4-BE49-F238E27FC236}">
                <a16:creationId xmlns:a16="http://schemas.microsoft.com/office/drawing/2014/main" id="{8EDF1600-6155-1B0A-DCE4-0EB7E0823E56}"/>
              </a:ext>
            </a:extLst>
          </p:cNvPr>
          <p:cNvGrpSpPr/>
          <p:nvPr/>
        </p:nvGrpSpPr>
        <p:grpSpPr>
          <a:xfrm>
            <a:off x="10600073" y="2054540"/>
            <a:ext cx="1097280" cy="274320"/>
            <a:chOff x="2843974" y="2047104"/>
            <a:chExt cx="1097280" cy="274320"/>
          </a:xfrm>
        </p:grpSpPr>
        <p:pic>
          <p:nvPicPr>
            <p:cNvPr id="842" name="Picture 841" descr="Icon&#10;&#10;Description automatically generated">
              <a:extLst>
                <a:ext uri="{FF2B5EF4-FFF2-40B4-BE49-F238E27FC236}">
                  <a16:creationId xmlns:a16="http://schemas.microsoft.com/office/drawing/2014/main" id="{C3958CB8-058C-2AFD-35A4-C3327D49BC5C}"/>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843" name="Picture 842" descr="A picture containing text, sign, outdoor, clipart&#10;&#10;Description automatically generated">
              <a:extLst>
                <a:ext uri="{FF2B5EF4-FFF2-40B4-BE49-F238E27FC236}">
                  <a16:creationId xmlns:a16="http://schemas.microsoft.com/office/drawing/2014/main" id="{109E69D4-D522-4478-59E6-6A29F7E86404}"/>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844" name="Picture 843" descr="Icon&#10;&#10;Description automatically generated">
              <a:extLst>
                <a:ext uri="{FF2B5EF4-FFF2-40B4-BE49-F238E27FC236}">
                  <a16:creationId xmlns:a16="http://schemas.microsoft.com/office/drawing/2014/main" id="{AA2660AA-4A5B-0A92-3079-E40692B789D6}"/>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845" name="Picture 844" descr="Icon&#10;&#10;Description automatically generated">
              <a:extLst>
                <a:ext uri="{FF2B5EF4-FFF2-40B4-BE49-F238E27FC236}">
                  <a16:creationId xmlns:a16="http://schemas.microsoft.com/office/drawing/2014/main" id="{9BDF9CA1-3275-D3EF-2647-C9A3699F119F}"/>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846" name="Group 845">
            <a:extLst>
              <a:ext uri="{FF2B5EF4-FFF2-40B4-BE49-F238E27FC236}">
                <a16:creationId xmlns:a16="http://schemas.microsoft.com/office/drawing/2014/main" id="{59A6E945-0F08-48A5-F1C4-A612C72163EC}"/>
              </a:ext>
            </a:extLst>
          </p:cNvPr>
          <p:cNvGrpSpPr/>
          <p:nvPr/>
        </p:nvGrpSpPr>
        <p:grpSpPr>
          <a:xfrm>
            <a:off x="10600073" y="2735321"/>
            <a:ext cx="1097280" cy="274320"/>
            <a:chOff x="2843974" y="2727885"/>
            <a:chExt cx="1097280" cy="274320"/>
          </a:xfrm>
        </p:grpSpPr>
        <p:pic>
          <p:nvPicPr>
            <p:cNvPr id="847" name="Picture 846" descr="Icon&#10;&#10;Description automatically generated">
              <a:extLst>
                <a:ext uri="{FF2B5EF4-FFF2-40B4-BE49-F238E27FC236}">
                  <a16:creationId xmlns:a16="http://schemas.microsoft.com/office/drawing/2014/main" id="{103BE39F-70A5-0842-EB25-4487CA4AD386}"/>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848" name="Picture 847" descr="A picture containing text, sign, outdoor, clipart&#10;&#10;Description automatically generated">
              <a:extLst>
                <a:ext uri="{FF2B5EF4-FFF2-40B4-BE49-F238E27FC236}">
                  <a16:creationId xmlns:a16="http://schemas.microsoft.com/office/drawing/2014/main" id="{079B9EAD-4766-ABCE-F453-05A1399BB82D}"/>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849" name="Picture 848" descr="Icon&#10;&#10;Description automatically generated">
              <a:extLst>
                <a:ext uri="{FF2B5EF4-FFF2-40B4-BE49-F238E27FC236}">
                  <a16:creationId xmlns:a16="http://schemas.microsoft.com/office/drawing/2014/main" id="{0B671154-939A-DDD0-3FAC-89E84C7D630C}"/>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850" name="Picture 849" descr="Icon&#10;&#10;Description automatically generated">
              <a:extLst>
                <a:ext uri="{FF2B5EF4-FFF2-40B4-BE49-F238E27FC236}">
                  <a16:creationId xmlns:a16="http://schemas.microsoft.com/office/drawing/2014/main" id="{8D797C1E-9E36-3921-910D-7B0985DE5405}"/>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851" name="Group 850">
            <a:extLst>
              <a:ext uri="{FF2B5EF4-FFF2-40B4-BE49-F238E27FC236}">
                <a16:creationId xmlns:a16="http://schemas.microsoft.com/office/drawing/2014/main" id="{8248985E-0F3A-BF26-4F16-49D84CB4C018}"/>
              </a:ext>
            </a:extLst>
          </p:cNvPr>
          <p:cNvGrpSpPr/>
          <p:nvPr/>
        </p:nvGrpSpPr>
        <p:grpSpPr>
          <a:xfrm>
            <a:off x="10600073" y="3416102"/>
            <a:ext cx="1097280" cy="274382"/>
            <a:chOff x="2843974" y="3408666"/>
            <a:chExt cx="1097280" cy="274382"/>
          </a:xfrm>
        </p:grpSpPr>
        <p:pic>
          <p:nvPicPr>
            <p:cNvPr id="852" name="Picture 851" descr="Icon&#10;&#10;Description automatically generated">
              <a:extLst>
                <a:ext uri="{FF2B5EF4-FFF2-40B4-BE49-F238E27FC236}">
                  <a16:creationId xmlns:a16="http://schemas.microsoft.com/office/drawing/2014/main" id="{FA9B43F6-1037-F7F4-4F92-CA2DAC8D362E}"/>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853" name="Picture 852" descr="A picture containing text, sign, outdoor, clipart&#10;&#10;Description automatically generated">
              <a:extLst>
                <a:ext uri="{FF2B5EF4-FFF2-40B4-BE49-F238E27FC236}">
                  <a16:creationId xmlns:a16="http://schemas.microsoft.com/office/drawing/2014/main" id="{746F0549-2F8A-2AD4-114F-69FC3D4E0D37}"/>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854" name="Picture 853" descr="Icon&#10;&#10;Description automatically generated">
              <a:extLst>
                <a:ext uri="{FF2B5EF4-FFF2-40B4-BE49-F238E27FC236}">
                  <a16:creationId xmlns:a16="http://schemas.microsoft.com/office/drawing/2014/main" id="{6886D17F-A265-0E4B-B0C3-92A3DD89C66C}"/>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855" name="Picture 854" descr="Icon&#10;&#10;Description automatically generated">
              <a:extLst>
                <a:ext uri="{FF2B5EF4-FFF2-40B4-BE49-F238E27FC236}">
                  <a16:creationId xmlns:a16="http://schemas.microsoft.com/office/drawing/2014/main" id="{02E52E16-CF6D-B3A6-C8F1-2004BA981C6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856" name="Group 855">
            <a:extLst>
              <a:ext uri="{FF2B5EF4-FFF2-40B4-BE49-F238E27FC236}">
                <a16:creationId xmlns:a16="http://schemas.microsoft.com/office/drawing/2014/main" id="{9F4A9FFA-9D83-2B5F-18F9-A139CB0710E3}"/>
              </a:ext>
            </a:extLst>
          </p:cNvPr>
          <p:cNvGrpSpPr/>
          <p:nvPr/>
        </p:nvGrpSpPr>
        <p:grpSpPr>
          <a:xfrm>
            <a:off x="10600073" y="4096883"/>
            <a:ext cx="1097280" cy="274320"/>
            <a:chOff x="2843974" y="4089447"/>
            <a:chExt cx="1097280" cy="274320"/>
          </a:xfrm>
        </p:grpSpPr>
        <p:pic>
          <p:nvPicPr>
            <p:cNvPr id="857" name="Picture 856" descr="Icon&#10;&#10;Description automatically generated">
              <a:extLst>
                <a:ext uri="{FF2B5EF4-FFF2-40B4-BE49-F238E27FC236}">
                  <a16:creationId xmlns:a16="http://schemas.microsoft.com/office/drawing/2014/main" id="{495116F3-7017-52B1-6582-6CBCF60806C0}"/>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858" name="Picture 857" descr="A picture containing text, sign, outdoor, clipart&#10;&#10;Description automatically generated">
              <a:extLst>
                <a:ext uri="{FF2B5EF4-FFF2-40B4-BE49-F238E27FC236}">
                  <a16:creationId xmlns:a16="http://schemas.microsoft.com/office/drawing/2014/main" id="{94ED4258-E169-0F0F-78B3-E91A0FB89337}"/>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859" name="Picture 858" descr="Icon&#10;&#10;Description automatically generated">
              <a:extLst>
                <a:ext uri="{FF2B5EF4-FFF2-40B4-BE49-F238E27FC236}">
                  <a16:creationId xmlns:a16="http://schemas.microsoft.com/office/drawing/2014/main" id="{4278E9D6-3211-F251-1C2E-C9E2435DD1F4}"/>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860" name="Picture 859" descr="Icon&#10;&#10;Description automatically generated">
              <a:extLst>
                <a:ext uri="{FF2B5EF4-FFF2-40B4-BE49-F238E27FC236}">
                  <a16:creationId xmlns:a16="http://schemas.microsoft.com/office/drawing/2014/main" id="{FD188405-DD2F-B2C0-7409-957C22338819}"/>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861" name="Group 860">
            <a:extLst>
              <a:ext uri="{FF2B5EF4-FFF2-40B4-BE49-F238E27FC236}">
                <a16:creationId xmlns:a16="http://schemas.microsoft.com/office/drawing/2014/main" id="{6501E7CA-7CA0-F9BE-9258-705EFE40F1C9}"/>
              </a:ext>
            </a:extLst>
          </p:cNvPr>
          <p:cNvGrpSpPr/>
          <p:nvPr/>
        </p:nvGrpSpPr>
        <p:grpSpPr>
          <a:xfrm>
            <a:off x="10600073" y="4777664"/>
            <a:ext cx="1097280" cy="274320"/>
            <a:chOff x="2843974" y="4770228"/>
            <a:chExt cx="1097280" cy="274320"/>
          </a:xfrm>
        </p:grpSpPr>
        <p:pic>
          <p:nvPicPr>
            <p:cNvPr id="862" name="Picture 861" descr="Icon&#10;&#10;Description automatically generated">
              <a:extLst>
                <a:ext uri="{FF2B5EF4-FFF2-40B4-BE49-F238E27FC236}">
                  <a16:creationId xmlns:a16="http://schemas.microsoft.com/office/drawing/2014/main" id="{DBA9F0CD-D03B-1C5D-7D76-99B26DA822C2}"/>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863" name="Picture 862" descr="A picture containing text, sign, outdoor, clipart&#10;&#10;Description automatically generated">
              <a:extLst>
                <a:ext uri="{FF2B5EF4-FFF2-40B4-BE49-F238E27FC236}">
                  <a16:creationId xmlns:a16="http://schemas.microsoft.com/office/drawing/2014/main" id="{F2434A2C-B170-FF4D-080B-0C9614D67F47}"/>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864" name="Picture 863" descr="Icon&#10;&#10;Description automatically generated">
              <a:extLst>
                <a:ext uri="{FF2B5EF4-FFF2-40B4-BE49-F238E27FC236}">
                  <a16:creationId xmlns:a16="http://schemas.microsoft.com/office/drawing/2014/main" id="{37EBF888-9E7B-0036-7F81-89E126EF2256}"/>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865" name="Picture 864" descr="Icon&#10;&#10;Description automatically generated">
              <a:extLst>
                <a:ext uri="{FF2B5EF4-FFF2-40B4-BE49-F238E27FC236}">
                  <a16:creationId xmlns:a16="http://schemas.microsoft.com/office/drawing/2014/main" id="{393400CE-D6CB-0176-D408-E6572BB2D59D}"/>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866" name="Group 865">
            <a:extLst>
              <a:ext uri="{FF2B5EF4-FFF2-40B4-BE49-F238E27FC236}">
                <a16:creationId xmlns:a16="http://schemas.microsoft.com/office/drawing/2014/main" id="{CF167124-B1EB-F2F3-83DA-9315222051D1}"/>
              </a:ext>
            </a:extLst>
          </p:cNvPr>
          <p:cNvGrpSpPr/>
          <p:nvPr/>
        </p:nvGrpSpPr>
        <p:grpSpPr>
          <a:xfrm>
            <a:off x="10600073" y="5458445"/>
            <a:ext cx="1097280" cy="274320"/>
            <a:chOff x="2843974" y="5451009"/>
            <a:chExt cx="1097280" cy="274320"/>
          </a:xfrm>
        </p:grpSpPr>
        <p:pic>
          <p:nvPicPr>
            <p:cNvPr id="867" name="Picture 866" descr="Icon&#10;&#10;Description automatically generated">
              <a:extLst>
                <a:ext uri="{FF2B5EF4-FFF2-40B4-BE49-F238E27FC236}">
                  <a16:creationId xmlns:a16="http://schemas.microsoft.com/office/drawing/2014/main" id="{824D764E-55C2-23EE-6530-F726C235871B}"/>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868" name="Picture 867" descr="A picture containing text, sign, outdoor, clipart&#10;&#10;Description automatically generated">
              <a:extLst>
                <a:ext uri="{FF2B5EF4-FFF2-40B4-BE49-F238E27FC236}">
                  <a16:creationId xmlns:a16="http://schemas.microsoft.com/office/drawing/2014/main" id="{434D7EB6-BDA1-C1F1-95AB-605F1038A29A}"/>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869" name="Picture 868" descr="Icon&#10;&#10;Description automatically generated">
              <a:extLst>
                <a:ext uri="{FF2B5EF4-FFF2-40B4-BE49-F238E27FC236}">
                  <a16:creationId xmlns:a16="http://schemas.microsoft.com/office/drawing/2014/main" id="{01EC48F0-97BA-8ED5-B407-7927AAAD97FC}"/>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870" name="Picture 869" descr="Icon&#10;&#10;Description automatically generated">
              <a:extLst>
                <a:ext uri="{FF2B5EF4-FFF2-40B4-BE49-F238E27FC236}">
                  <a16:creationId xmlns:a16="http://schemas.microsoft.com/office/drawing/2014/main" id="{EB65768F-AA5E-9504-C7EF-16EB8FCF3082}"/>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871" name="Picture 870" descr="Icon&#10;&#10;Description automatically generated">
            <a:extLst>
              <a:ext uri="{FF2B5EF4-FFF2-40B4-BE49-F238E27FC236}">
                <a16:creationId xmlns:a16="http://schemas.microsoft.com/office/drawing/2014/main" id="{86443374-69F3-CD91-B5EF-2318509925C8}"/>
              </a:ext>
            </a:extLst>
          </p:cNvPr>
          <p:cNvPicPr>
            <a:picLocks noChangeAspect="1"/>
          </p:cNvPicPr>
          <p:nvPr/>
        </p:nvPicPr>
        <p:blipFill>
          <a:blip r:embed="rId15">
            <a:duotone>
              <a:schemeClr val="accent3">
                <a:shade val="45000"/>
                <a:satMod val="135000"/>
              </a:schemeClr>
              <a:prstClr val="white"/>
            </a:duotone>
          </a:blip>
          <a:stretch>
            <a:fillRect/>
          </a:stretch>
        </p:blipFill>
        <p:spPr>
          <a:xfrm>
            <a:off x="10609217" y="1378587"/>
            <a:ext cx="256032" cy="256032"/>
          </a:xfrm>
          <a:prstGeom prst="rect">
            <a:avLst/>
          </a:prstGeom>
        </p:spPr>
      </p:pic>
      <p:pic>
        <p:nvPicPr>
          <p:cNvPr id="872" name="Picture 871" descr="Icon&#10;&#10;Description automatically generated">
            <a:extLst>
              <a:ext uri="{FF2B5EF4-FFF2-40B4-BE49-F238E27FC236}">
                <a16:creationId xmlns:a16="http://schemas.microsoft.com/office/drawing/2014/main" id="{48917E5D-8A3E-41C3-BD65-ED51625588FE}"/>
              </a:ext>
            </a:extLst>
          </p:cNvPr>
          <p:cNvPicPr>
            <a:picLocks noChangeAspect="1"/>
          </p:cNvPicPr>
          <p:nvPr/>
        </p:nvPicPr>
        <p:blipFill>
          <a:blip r:embed="rId16">
            <a:duotone>
              <a:schemeClr val="accent3">
                <a:shade val="45000"/>
                <a:satMod val="135000"/>
              </a:schemeClr>
              <a:prstClr val="white"/>
            </a:duotone>
          </a:blip>
          <a:stretch>
            <a:fillRect/>
          </a:stretch>
        </p:blipFill>
        <p:spPr>
          <a:xfrm>
            <a:off x="10883859" y="1378587"/>
            <a:ext cx="256032" cy="256032"/>
          </a:xfrm>
          <a:prstGeom prst="rect">
            <a:avLst/>
          </a:prstGeom>
        </p:spPr>
      </p:pic>
      <p:pic>
        <p:nvPicPr>
          <p:cNvPr id="873" name="Picture 872" descr="Icon&#10;&#10;Description automatically generated">
            <a:extLst>
              <a:ext uri="{FF2B5EF4-FFF2-40B4-BE49-F238E27FC236}">
                <a16:creationId xmlns:a16="http://schemas.microsoft.com/office/drawing/2014/main" id="{FDB116ED-EAF4-9F66-B58E-66B214D36BA8}"/>
              </a:ext>
            </a:extLst>
          </p:cNvPr>
          <p:cNvPicPr>
            <a:picLocks noChangeAspect="1"/>
          </p:cNvPicPr>
          <p:nvPr/>
        </p:nvPicPr>
        <p:blipFill>
          <a:blip r:embed="rId17">
            <a:duotone>
              <a:schemeClr val="accent3">
                <a:shade val="45000"/>
                <a:satMod val="135000"/>
              </a:schemeClr>
              <a:prstClr val="white"/>
            </a:duotone>
          </a:blip>
          <a:stretch>
            <a:fillRect/>
          </a:stretch>
        </p:blipFill>
        <p:spPr>
          <a:xfrm>
            <a:off x="11158501" y="1378587"/>
            <a:ext cx="256032" cy="256032"/>
          </a:xfrm>
          <a:prstGeom prst="rect">
            <a:avLst/>
          </a:prstGeom>
        </p:spPr>
      </p:pic>
      <p:pic>
        <p:nvPicPr>
          <p:cNvPr id="874" name="Picture 873" descr="Icon&#10;&#10;Description automatically generated">
            <a:extLst>
              <a:ext uri="{FF2B5EF4-FFF2-40B4-BE49-F238E27FC236}">
                <a16:creationId xmlns:a16="http://schemas.microsoft.com/office/drawing/2014/main" id="{6FA833BB-3218-64C2-EC01-E487BF847CCE}"/>
              </a:ext>
            </a:extLst>
          </p:cNvPr>
          <p:cNvPicPr>
            <a:picLocks noChangeAspect="1"/>
          </p:cNvPicPr>
          <p:nvPr/>
        </p:nvPicPr>
        <p:blipFill>
          <a:blip r:embed="rId18">
            <a:duotone>
              <a:schemeClr val="accent3">
                <a:shade val="45000"/>
                <a:satMod val="135000"/>
              </a:schemeClr>
              <a:prstClr val="white"/>
            </a:duotone>
          </a:blip>
          <a:stretch>
            <a:fillRect/>
          </a:stretch>
        </p:blipFill>
        <p:spPr>
          <a:xfrm>
            <a:off x="11433142" y="1378587"/>
            <a:ext cx="256032" cy="256032"/>
          </a:xfrm>
          <a:prstGeom prst="rect">
            <a:avLst/>
          </a:prstGeom>
        </p:spPr>
      </p:pic>
      <p:pic>
        <p:nvPicPr>
          <p:cNvPr id="875" name="Picture 874" descr="Icon&#10;&#10;Description automatically generated">
            <a:extLst>
              <a:ext uri="{FF2B5EF4-FFF2-40B4-BE49-F238E27FC236}">
                <a16:creationId xmlns:a16="http://schemas.microsoft.com/office/drawing/2014/main" id="{AF802309-C514-7F6F-E024-E8A09237224A}"/>
              </a:ext>
            </a:extLst>
          </p:cNvPr>
          <p:cNvPicPr>
            <a:picLocks noChangeAspect="1"/>
          </p:cNvPicPr>
          <p:nvPr/>
        </p:nvPicPr>
        <p:blipFill>
          <a:blip r:embed="rId15">
            <a:duotone>
              <a:schemeClr val="accent3">
                <a:shade val="45000"/>
                <a:satMod val="135000"/>
              </a:schemeClr>
              <a:prstClr val="white"/>
            </a:duotone>
          </a:blip>
          <a:stretch>
            <a:fillRect/>
          </a:stretch>
        </p:blipFill>
        <p:spPr>
          <a:xfrm>
            <a:off x="10605528" y="2067678"/>
            <a:ext cx="256032" cy="256032"/>
          </a:xfrm>
          <a:prstGeom prst="rect">
            <a:avLst/>
          </a:prstGeom>
        </p:spPr>
      </p:pic>
      <p:pic>
        <p:nvPicPr>
          <p:cNvPr id="876" name="Picture 875" descr="Icon&#10;&#10;Description automatically generated">
            <a:extLst>
              <a:ext uri="{FF2B5EF4-FFF2-40B4-BE49-F238E27FC236}">
                <a16:creationId xmlns:a16="http://schemas.microsoft.com/office/drawing/2014/main" id="{7F4731E3-0A8D-090B-B2C4-A577CF55590C}"/>
              </a:ext>
            </a:extLst>
          </p:cNvPr>
          <p:cNvPicPr>
            <a:picLocks noChangeAspect="1"/>
          </p:cNvPicPr>
          <p:nvPr/>
        </p:nvPicPr>
        <p:blipFill>
          <a:blip r:embed="rId16">
            <a:duotone>
              <a:schemeClr val="accent3">
                <a:shade val="45000"/>
                <a:satMod val="135000"/>
              </a:schemeClr>
              <a:prstClr val="white"/>
            </a:duotone>
          </a:blip>
          <a:stretch>
            <a:fillRect/>
          </a:stretch>
        </p:blipFill>
        <p:spPr>
          <a:xfrm>
            <a:off x="10880170" y="2067678"/>
            <a:ext cx="256032" cy="256032"/>
          </a:xfrm>
          <a:prstGeom prst="rect">
            <a:avLst/>
          </a:prstGeom>
        </p:spPr>
      </p:pic>
      <p:pic>
        <p:nvPicPr>
          <p:cNvPr id="877" name="Picture 876" descr="Icon&#10;&#10;Description automatically generated">
            <a:extLst>
              <a:ext uri="{FF2B5EF4-FFF2-40B4-BE49-F238E27FC236}">
                <a16:creationId xmlns:a16="http://schemas.microsoft.com/office/drawing/2014/main" id="{B21A2AE3-555F-08B7-36F0-BA0196D6C14C}"/>
              </a:ext>
            </a:extLst>
          </p:cNvPr>
          <p:cNvPicPr>
            <a:picLocks noChangeAspect="1"/>
          </p:cNvPicPr>
          <p:nvPr/>
        </p:nvPicPr>
        <p:blipFill>
          <a:blip r:embed="rId17">
            <a:duotone>
              <a:schemeClr val="accent3">
                <a:shade val="45000"/>
                <a:satMod val="135000"/>
              </a:schemeClr>
              <a:prstClr val="white"/>
            </a:duotone>
          </a:blip>
          <a:stretch>
            <a:fillRect/>
          </a:stretch>
        </p:blipFill>
        <p:spPr>
          <a:xfrm>
            <a:off x="11154812" y="2067678"/>
            <a:ext cx="256032" cy="256032"/>
          </a:xfrm>
          <a:prstGeom prst="rect">
            <a:avLst/>
          </a:prstGeom>
        </p:spPr>
      </p:pic>
      <p:pic>
        <p:nvPicPr>
          <p:cNvPr id="878" name="Picture 877" descr="Icon&#10;&#10;Description automatically generated">
            <a:extLst>
              <a:ext uri="{FF2B5EF4-FFF2-40B4-BE49-F238E27FC236}">
                <a16:creationId xmlns:a16="http://schemas.microsoft.com/office/drawing/2014/main" id="{0F873196-FFC5-34EA-20CE-EDBCE9E47D23}"/>
              </a:ext>
            </a:extLst>
          </p:cNvPr>
          <p:cNvPicPr>
            <a:picLocks noChangeAspect="1"/>
          </p:cNvPicPr>
          <p:nvPr/>
        </p:nvPicPr>
        <p:blipFill>
          <a:blip r:embed="rId18">
            <a:duotone>
              <a:schemeClr val="accent3">
                <a:shade val="45000"/>
                <a:satMod val="135000"/>
              </a:schemeClr>
              <a:prstClr val="white"/>
            </a:duotone>
          </a:blip>
          <a:stretch>
            <a:fillRect/>
          </a:stretch>
        </p:blipFill>
        <p:spPr>
          <a:xfrm>
            <a:off x="11429453" y="2067678"/>
            <a:ext cx="256032" cy="256032"/>
          </a:xfrm>
          <a:prstGeom prst="rect">
            <a:avLst/>
          </a:prstGeom>
        </p:spPr>
      </p:pic>
      <p:pic>
        <p:nvPicPr>
          <p:cNvPr id="879" name="Picture 878" descr="Icon&#10;&#10;Description automatically generated">
            <a:extLst>
              <a:ext uri="{FF2B5EF4-FFF2-40B4-BE49-F238E27FC236}">
                <a16:creationId xmlns:a16="http://schemas.microsoft.com/office/drawing/2014/main" id="{B5E2B5FE-BF4D-AD6F-4C75-4EDE7B92473B}"/>
              </a:ext>
            </a:extLst>
          </p:cNvPr>
          <p:cNvPicPr>
            <a:picLocks noChangeAspect="1"/>
          </p:cNvPicPr>
          <p:nvPr/>
        </p:nvPicPr>
        <p:blipFill>
          <a:blip r:embed="rId15">
            <a:duotone>
              <a:schemeClr val="accent3">
                <a:shade val="45000"/>
                <a:satMod val="135000"/>
              </a:schemeClr>
              <a:prstClr val="white"/>
            </a:duotone>
          </a:blip>
          <a:stretch>
            <a:fillRect/>
          </a:stretch>
        </p:blipFill>
        <p:spPr>
          <a:xfrm>
            <a:off x="10604719" y="2749012"/>
            <a:ext cx="256032" cy="256032"/>
          </a:xfrm>
          <a:prstGeom prst="rect">
            <a:avLst/>
          </a:prstGeom>
        </p:spPr>
      </p:pic>
      <p:pic>
        <p:nvPicPr>
          <p:cNvPr id="880" name="Picture 879" descr="Icon&#10;&#10;Description automatically generated">
            <a:extLst>
              <a:ext uri="{FF2B5EF4-FFF2-40B4-BE49-F238E27FC236}">
                <a16:creationId xmlns:a16="http://schemas.microsoft.com/office/drawing/2014/main" id="{2BC09510-629E-13CD-A8F5-AD53E68A742A}"/>
              </a:ext>
            </a:extLst>
          </p:cNvPr>
          <p:cNvPicPr>
            <a:picLocks noChangeAspect="1"/>
          </p:cNvPicPr>
          <p:nvPr/>
        </p:nvPicPr>
        <p:blipFill>
          <a:blip r:embed="rId16">
            <a:duotone>
              <a:schemeClr val="accent3">
                <a:shade val="45000"/>
                <a:satMod val="135000"/>
              </a:schemeClr>
              <a:prstClr val="white"/>
            </a:duotone>
          </a:blip>
          <a:stretch>
            <a:fillRect/>
          </a:stretch>
        </p:blipFill>
        <p:spPr>
          <a:xfrm>
            <a:off x="10879361" y="2749012"/>
            <a:ext cx="256032" cy="256032"/>
          </a:xfrm>
          <a:prstGeom prst="rect">
            <a:avLst/>
          </a:prstGeom>
        </p:spPr>
      </p:pic>
      <p:pic>
        <p:nvPicPr>
          <p:cNvPr id="881" name="Picture 880" descr="Icon&#10;&#10;Description automatically generated">
            <a:extLst>
              <a:ext uri="{FF2B5EF4-FFF2-40B4-BE49-F238E27FC236}">
                <a16:creationId xmlns:a16="http://schemas.microsoft.com/office/drawing/2014/main" id="{8437A854-A4D0-DDB4-7CF7-F7623EA69276}"/>
              </a:ext>
            </a:extLst>
          </p:cNvPr>
          <p:cNvPicPr>
            <a:picLocks noChangeAspect="1"/>
          </p:cNvPicPr>
          <p:nvPr/>
        </p:nvPicPr>
        <p:blipFill>
          <a:blip r:embed="rId17">
            <a:duotone>
              <a:schemeClr val="accent3">
                <a:shade val="45000"/>
                <a:satMod val="135000"/>
              </a:schemeClr>
              <a:prstClr val="white"/>
            </a:duotone>
          </a:blip>
          <a:stretch>
            <a:fillRect/>
          </a:stretch>
        </p:blipFill>
        <p:spPr>
          <a:xfrm>
            <a:off x="11154003" y="2749012"/>
            <a:ext cx="256032" cy="256032"/>
          </a:xfrm>
          <a:prstGeom prst="rect">
            <a:avLst/>
          </a:prstGeom>
        </p:spPr>
      </p:pic>
      <p:pic>
        <p:nvPicPr>
          <p:cNvPr id="882" name="Picture 881" descr="Icon&#10;&#10;Description automatically generated">
            <a:extLst>
              <a:ext uri="{FF2B5EF4-FFF2-40B4-BE49-F238E27FC236}">
                <a16:creationId xmlns:a16="http://schemas.microsoft.com/office/drawing/2014/main" id="{D42F93B8-E559-110E-F952-F1EF8D567DDA}"/>
              </a:ext>
            </a:extLst>
          </p:cNvPr>
          <p:cNvPicPr>
            <a:picLocks noChangeAspect="1"/>
          </p:cNvPicPr>
          <p:nvPr/>
        </p:nvPicPr>
        <p:blipFill>
          <a:blip r:embed="rId18">
            <a:duotone>
              <a:schemeClr val="accent3">
                <a:shade val="45000"/>
                <a:satMod val="135000"/>
              </a:schemeClr>
              <a:prstClr val="white"/>
            </a:duotone>
          </a:blip>
          <a:stretch>
            <a:fillRect/>
          </a:stretch>
        </p:blipFill>
        <p:spPr>
          <a:xfrm>
            <a:off x="11428644" y="2749012"/>
            <a:ext cx="256032" cy="256032"/>
          </a:xfrm>
          <a:prstGeom prst="rect">
            <a:avLst/>
          </a:prstGeom>
        </p:spPr>
      </p:pic>
      <p:pic>
        <p:nvPicPr>
          <p:cNvPr id="883" name="Picture 882" descr="Icon&#10;&#10;Description automatically generated">
            <a:extLst>
              <a:ext uri="{FF2B5EF4-FFF2-40B4-BE49-F238E27FC236}">
                <a16:creationId xmlns:a16="http://schemas.microsoft.com/office/drawing/2014/main" id="{C8A969ED-F046-FAEF-D33E-2288A77CE613}"/>
              </a:ext>
            </a:extLst>
          </p:cNvPr>
          <p:cNvPicPr>
            <a:picLocks noChangeAspect="1"/>
          </p:cNvPicPr>
          <p:nvPr/>
        </p:nvPicPr>
        <p:blipFill>
          <a:blip r:embed="rId15">
            <a:duotone>
              <a:schemeClr val="accent3">
                <a:shade val="45000"/>
                <a:satMod val="135000"/>
              </a:schemeClr>
              <a:prstClr val="white"/>
            </a:duotone>
          </a:blip>
          <a:stretch>
            <a:fillRect/>
          </a:stretch>
        </p:blipFill>
        <p:spPr>
          <a:xfrm>
            <a:off x="10605528" y="3427990"/>
            <a:ext cx="256032" cy="256032"/>
          </a:xfrm>
          <a:prstGeom prst="rect">
            <a:avLst/>
          </a:prstGeom>
        </p:spPr>
      </p:pic>
      <p:pic>
        <p:nvPicPr>
          <p:cNvPr id="884" name="Picture 883" descr="Icon&#10;&#10;Description automatically generated">
            <a:extLst>
              <a:ext uri="{FF2B5EF4-FFF2-40B4-BE49-F238E27FC236}">
                <a16:creationId xmlns:a16="http://schemas.microsoft.com/office/drawing/2014/main" id="{D47C4B5D-91AD-5505-EC2A-154260B7FF59}"/>
              </a:ext>
            </a:extLst>
          </p:cNvPr>
          <p:cNvPicPr>
            <a:picLocks noChangeAspect="1"/>
          </p:cNvPicPr>
          <p:nvPr/>
        </p:nvPicPr>
        <p:blipFill>
          <a:blip r:embed="rId16">
            <a:duotone>
              <a:schemeClr val="accent3">
                <a:shade val="45000"/>
                <a:satMod val="135000"/>
              </a:schemeClr>
              <a:prstClr val="white"/>
            </a:duotone>
          </a:blip>
          <a:stretch>
            <a:fillRect/>
          </a:stretch>
        </p:blipFill>
        <p:spPr>
          <a:xfrm>
            <a:off x="10880170" y="3427990"/>
            <a:ext cx="256032" cy="256032"/>
          </a:xfrm>
          <a:prstGeom prst="rect">
            <a:avLst/>
          </a:prstGeom>
        </p:spPr>
      </p:pic>
      <p:pic>
        <p:nvPicPr>
          <p:cNvPr id="885" name="Picture 884" descr="Icon&#10;&#10;Description automatically generated">
            <a:extLst>
              <a:ext uri="{FF2B5EF4-FFF2-40B4-BE49-F238E27FC236}">
                <a16:creationId xmlns:a16="http://schemas.microsoft.com/office/drawing/2014/main" id="{F98D893D-EA06-663B-1C51-A2E81585EDD1}"/>
              </a:ext>
            </a:extLst>
          </p:cNvPr>
          <p:cNvPicPr>
            <a:picLocks noChangeAspect="1"/>
          </p:cNvPicPr>
          <p:nvPr/>
        </p:nvPicPr>
        <p:blipFill>
          <a:blip r:embed="rId17">
            <a:duotone>
              <a:schemeClr val="accent3">
                <a:shade val="45000"/>
                <a:satMod val="135000"/>
              </a:schemeClr>
              <a:prstClr val="white"/>
            </a:duotone>
          </a:blip>
          <a:stretch>
            <a:fillRect/>
          </a:stretch>
        </p:blipFill>
        <p:spPr>
          <a:xfrm>
            <a:off x="11154812" y="3427990"/>
            <a:ext cx="256032" cy="256032"/>
          </a:xfrm>
          <a:prstGeom prst="rect">
            <a:avLst/>
          </a:prstGeom>
        </p:spPr>
      </p:pic>
      <p:pic>
        <p:nvPicPr>
          <p:cNvPr id="886" name="Picture 885" descr="Icon&#10;&#10;Description automatically generated">
            <a:extLst>
              <a:ext uri="{FF2B5EF4-FFF2-40B4-BE49-F238E27FC236}">
                <a16:creationId xmlns:a16="http://schemas.microsoft.com/office/drawing/2014/main" id="{3CE9448C-C05E-3E15-0654-5279BD74A53F}"/>
              </a:ext>
            </a:extLst>
          </p:cNvPr>
          <p:cNvPicPr>
            <a:picLocks noChangeAspect="1"/>
          </p:cNvPicPr>
          <p:nvPr/>
        </p:nvPicPr>
        <p:blipFill>
          <a:blip r:embed="rId18">
            <a:duotone>
              <a:schemeClr val="accent3">
                <a:shade val="45000"/>
                <a:satMod val="135000"/>
              </a:schemeClr>
              <a:prstClr val="white"/>
            </a:duotone>
          </a:blip>
          <a:stretch>
            <a:fillRect/>
          </a:stretch>
        </p:blipFill>
        <p:spPr>
          <a:xfrm>
            <a:off x="11429453" y="3427990"/>
            <a:ext cx="256032" cy="256032"/>
          </a:xfrm>
          <a:prstGeom prst="rect">
            <a:avLst/>
          </a:prstGeom>
        </p:spPr>
      </p:pic>
      <p:pic>
        <p:nvPicPr>
          <p:cNvPr id="887" name="Picture 886" descr="Icon&#10;&#10;Description automatically generated">
            <a:extLst>
              <a:ext uri="{FF2B5EF4-FFF2-40B4-BE49-F238E27FC236}">
                <a16:creationId xmlns:a16="http://schemas.microsoft.com/office/drawing/2014/main" id="{00C90E04-FCA2-1ECD-8B52-F9BBCDD80960}"/>
              </a:ext>
            </a:extLst>
          </p:cNvPr>
          <p:cNvPicPr>
            <a:picLocks noChangeAspect="1"/>
          </p:cNvPicPr>
          <p:nvPr/>
        </p:nvPicPr>
        <p:blipFill>
          <a:blip r:embed="rId15">
            <a:duotone>
              <a:schemeClr val="accent3">
                <a:shade val="45000"/>
                <a:satMod val="135000"/>
              </a:schemeClr>
              <a:prstClr val="white"/>
            </a:duotone>
          </a:blip>
          <a:stretch>
            <a:fillRect/>
          </a:stretch>
        </p:blipFill>
        <p:spPr>
          <a:xfrm>
            <a:off x="10617396" y="4103861"/>
            <a:ext cx="256032" cy="256032"/>
          </a:xfrm>
          <a:prstGeom prst="rect">
            <a:avLst/>
          </a:prstGeom>
        </p:spPr>
      </p:pic>
      <p:pic>
        <p:nvPicPr>
          <p:cNvPr id="888" name="Picture 887" descr="Icon&#10;&#10;Description automatically generated">
            <a:extLst>
              <a:ext uri="{FF2B5EF4-FFF2-40B4-BE49-F238E27FC236}">
                <a16:creationId xmlns:a16="http://schemas.microsoft.com/office/drawing/2014/main" id="{D66FEFB9-8D0B-6305-FC76-FB82C549CA93}"/>
              </a:ext>
            </a:extLst>
          </p:cNvPr>
          <p:cNvPicPr>
            <a:picLocks noChangeAspect="1"/>
          </p:cNvPicPr>
          <p:nvPr/>
        </p:nvPicPr>
        <p:blipFill>
          <a:blip r:embed="rId16">
            <a:duotone>
              <a:schemeClr val="accent3">
                <a:shade val="45000"/>
                <a:satMod val="135000"/>
              </a:schemeClr>
              <a:prstClr val="white"/>
            </a:duotone>
          </a:blip>
          <a:stretch>
            <a:fillRect/>
          </a:stretch>
        </p:blipFill>
        <p:spPr>
          <a:xfrm>
            <a:off x="10892038" y="4103861"/>
            <a:ext cx="256032" cy="256032"/>
          </a:xfrm>
          <a:prstGeom prst="rect">
            <a:avLst/>
          </a:prstGeom>
        </p:spPr>
      </p:pic>
      <p:pic>
        <p:nvPicPr>
          <p:cNvPr id="889" name="Picture 888" descr="Icon&#10;&#10;Description automatically generated">
            <a:extLst>
              <a:ext uri="{FF2B5EF4-FFF2-40B4-BE49-F238E27FC236}">
                <a16:creationId xmlns:a16="http://schemas.microsoft.com/office/drawing/2014/main" id="{AE5AD48C-D393-2DF2-C66F-42C4EF786CB1}"/>
              </a:ext>
            </a:extLst>
          </p:cNvPr>
          <p:cNvPicPr>
            <a:picLocks noChangeAspect="1"/>
          </p:cNvPicPr>
          <p:nvPr/>
        </p:nvPicPr>
        <p:blipFill>
          <a:blip r:embed="rId17">
            <a:duotone>
              <a:schemeClr val="accent3">
                <a:shade val="45000"/>
                <a:satMod val="135000"/>
              </a:schemeClr>
              <a:prstClr val="white"/>
            </a:duotone>
          </a:blip>
          <a:stretch>
            <a:fillRect/>
          </a:stretch>
        </p:blipFill>
        <p:spPr>
          <a:xfrm>
            <a:off x="11166680" y="4103861"/>
            <a:ext cx="256032" cy="256032"/>
          </a:xfrm>
          <a:prstGeom prst="rect">
            <a:avLst/>
          </a:prstGeom>
        </p:spPr>
      </p:pic>
      <p:pic>
        <p:nvPicPr>
          <p:cNvPr id="890" name="Picture 889" descr="Icon&#10;&#10;Description automatically generated">
            <a:extLst>
              <a:ext uri="{FF2B5EF4-FFF2-40B4-BE49-F238E27FC236}">
                <a16:creationId xmlns:a16="http://schemas.microsoft.com/office/drawing/2014/main" id="{73F8EB0F-3655-B2F6-437D-D1CA0A747C94}"/>
              </a:ext>
            </a:extLst>
          </p:cNvPr>
          <p:cNvPicPr>
            <a:picLocks noChangeAspect="1"/>
          </p:cNvPicPr>
          <p:nvPr/>
        </p:nvPicPr>
        <p:blipFill>
          <a:blip r:embed="rId18">
            <a:duotone>
              <a:schemeClr val="accent3">
                <a:shade val="45000"/>
                <a:satMod val="135000"/>
              </a:schemeClr>
              <a:prstClr val="white"/>
            </a:duotone>
          </a:blip>
          <a:stretch>
            <a:fillRect/>
          </a:stretch>
        </p:blipFill>
        <p:spPr>
          <a:xfrm>
            <a:off x="11441321" y="4103861"/>
            <a:ext cx="256032" cy="256032"/>
          </a:xfrm>
          <a:prstGeom prst="rect">
            <a:avLst/>
          </a:prstGeom>
        </p:spPr>
      </p:pic>
      <p:pic>
        <p:nvPicPr>
          <p:cNvPr id="891" name="Picture 890" descr="Icon&#10;&#10;Description automatically generated">
            <a:extLst>
              <a:ext uri="{FF2B5EF4-FFF2-40B4-BE49-F238E27FC236}">
                <a16:creationId xmlns:a16="http://schemas.microsoft.com/office/drawing/2014/main" id="{37CEF70E-7408-D229-DCE1-BCA494A90705}"/>
              </a:ext>
            </a:extLst>
          </p:cNvPr>
          <p:cNvPicPr>
            <a:picLocks noChangeAspect="1"/>
          </p:cNvPicPr>
          <p:nvPr/>
        </p:nvPicPr>
        <p:blipFill>
          <a:blip r:embed="rId15">
            <a:duotone>
              <a:schemeClr val="accent3">
                <a:shade val="45000"/>
                <a:satMod val="135000"/>
              </a:schemeClr>
              <a:prstClr val="white"/>
            </a:duotone>
          </a:blip>
          <a:stretch>
            <a:fillRect/>
          </a:stretch>
        </p:blipFill>
        <p:spPr>
          <a:xfrm>
            <a:off x="10612506" y="4791062"/>
            <a:ext cx="256032" cy="256032"/>
          </a:xfrm>
          <a:prstGeom prst="rect">
            <a:avLst/>
          </a:prstGeom>
        </p:spPr>
      </p:pic>
      <p:pic>
        <p:nvPicPr>
          <p:cNvPr id="892" name="Picture 891" descr="Icon&#10;&#10;Description automatically generated">
            <a:extLst>
              <a:ext uri="{FF2B5EF4-FFF2-40B4-BE49-F238E27FC236}">
                <a16:creationId xmlns:a16="http://schemas.microsoft.com/office/drawing/2014/main" id="{C5B9D5EE-4E89-8917-AA29-0BCBBE8E3FD1}"/>
              </a:ext>
            </a:extLst>
          </p:cNvPr>
          <p:cNvPicPr>
            <a:picLocks noChangeAspect="1"/>
          </p:cNvPicPr>
          <p:nvPr/>
        </p:nvPicPr>
        <p:blipFill>
          <a:blip r:embed="rId16">
            <a:duotone>
              <a:schemeClr val="accent3">
                <a:shade val="45000"/>
                <a:satMod val="135000"/>
              </a:schemeClr>
              <a:prstClr val="white"/>
            </a:duotone>
          </a:blip>
          <a:stretch>
            <a:fillRect/>
          </a:stretch>
        </p:blipFill>
        <p:spPr>
          <a:xfrm>
            <a:off x="10887148" y="4791062"/>
            <a:ext cx="256032" cy="256032"/>
          </a:xfrm>
          <a:prstGeom prst="rect">
            <a:avLst/>
          </a:prstGeom>
        </p:spPr>
      </p:pic>
      <p:pic>
        <p:nvPicPr>
          <p:cNvPr id="893" name="Picture 892" descr="Icon&#10;&#10;Description automatically generated">
            <a:extLst>
              <a:ext uri="{FF2B5EF4-FFF2-40B4-BE49-F238E27FC236}">
                <a16:creationId xmlns:a16="http://schemas.microsoft.com/office/drawing/2014/main" id="{5F0A1C05-AD1F-BAC3-F5FB-6CB208F888B7}"/>
              </a:ext>
            </a:extLst>
          </p:cNvPr>
          <p:cNvPicPr>
            <a:picLocks noChangeAspect="1"/>
          </p:cNvPicPr>
          <p:nvPr/>
        </p:nvPicPr>
        <p:blipFill>
          <a:blip r:embed="rId17">
            <a:duotone>
              <a:schemeClr val="accent3">
                <a:shade val="45000"/>
                <a:satMod val="135000"/>
              </a:schemeClr>
              <a:prstClr val="white"/>
            </a:duotone>
          </a:blip>
          <a:stretch>
            <a:fillRect/>
          </a:stretch>
        </p:blipFill>
        <p:spPr>
          <a:xfrm>
            <a:off x="11161790" y="4791062"/>
            <a:ext cx="256032" cy="256032"/>
          </a:xfrm>
          <a:prstGeom prst="rect">
            <a:avLst/>
          </a:prstGeom>
        </p:spPr>
      </p:pic>
      <p:pic>
        <p:nvPicPr>
          <p:cNvPr id="894" name="Picture 893" descr="Icon&#10;&#10;Description automatically generated">
            <a:extLst>
              <a:ext uri="{FF2B5EF4-FFF2-40B4-BE49-F238E27FC236}">
                <a16:creationId xmlns:a16="http://schemas.microsoft.com/office/drawing/2014/main" id="{0F301A8A-BC1E-AC1F-8AF3-2D8DC8B75358}"/>
              </a:ext>
            </a:extLst>
          </p:cNvPr>
          <p:cNvPicPr>
            <a:picLocks noChangeAspect="1"/>
          </p:cNvPicPr>
          <p:nvPr/>
        </p:nvPicPr>
        <p:blipFill>
          <a:blip r:embed="rId18">
            <a:duotone>
              <a:schemeClr val="accent3">
                <a:shade val="45000"/>
                <a:satMod val="135000"/>
              </a:schemeClr>
              <a:prstClr val="white"/>
            </a:duotone>
          </a:blip>
          <a:stretch>
            <a:fillRect/>
          </a:stretch>
        </p:blipFill>
        <p:spPr>
          <a:xfrm>
            <a:off x="11436431" y="4791062"/>
            <a:ext cx="256032" cy="256032"/>
          </a:xfrm>
          <a:prstGeom prst="rect">
            <a:avLst/>
          </a:prstGeom>
        </p:spPr>
      </p:pic>
      <p:pic>
        <p:nvPicPr>
          <p:cNvPr id="895" name="Picture 894" descr="Icon&#10;&#10;Description automatically generated">
            <a:extLst>
              <a:ext uri="{FF2B5EF4-FFF2-40B4-BE49-F238E27FC236}">
                <a16:creationId xmlns:a16="http://schemas.microsoft.com/office/drawing/2014/main" id="{D4EAA5FA-0777-E3EF-20B6-CF3EA1717ECF}"/>
              </a:ext>
            </a:extLst>
          </p:cNvPr>
          <p:cNvPicPr>
            <a:picLocks noChangeAspect="1"/>
          </p:cNvPicPr>
          <p:nvPr/>
        </p:nvPicPr>
        <p:blipFill>
          <a:blip r:embed="rId15">
            <a:duotone>
              <a:schemeClr val="accent3">
                <a:shade val="45000"/>
                <a:satMod val="135000"/>
              </a:schemeClr>
              <a:prstClr val="white"/>
            </a:duotone>
          </a:blip>
          <a:stretch>
            <a:fillRect/>
          </a:stretch>
        </p:blipFill>
        <p:spPr>
          <a:xfrm>
            <a:off x="10612506" y="5472396"/>
            <a:ext cx="256032" cy="256032"/>
          </a:xfrm>
          <a:prstGeom prst="rect">
            <a:avLst/>
          </a:prstGeom>
        </p:spPr>
      </p:pic>
      <p:pic>
        <p:nvPicPr>
          <p:cNvPr id="896" name="Picture 895" descr="Icon&#10;&#10;Description automatically generated">
            <a:extLst>
              <a:ext uri="{FF2B5EF4-FFF2-40B4-BE49-F238E27FC236}">
                <a16:creationId xmlns:a16="http://schemas.microsoft.com/office/drawing/2014/main" id="{BDF52683-4F80-C788-2303-482C77152EA1}"/>
              </a:ext>
            </a:extLst>
          </p:cNvPr>
          <p:cNvPicPr>
            <a:picLocks noChangeAspect="1"/>
          </p:cNvPicPr>
          <p:nvPr/>
        </p:nvPicPr>
        <p:blipFill>
          <a:blip r:embed="rId16">
            <a:duotone>
              <a:schemeClr val="accent3">
                <a:shade val="45000"/>
                <a:satMod val="135000"/>
              </a:schemeClr>
              <a:prstClr val="white"/>
            </a:duotone>
          </a:blip>
          <a:stretch>
            <a:fillRect/>
          </a:stretch>
        </p:blipFill>
        <p:spPr>
          <a:xfrm>
            <a:off x="10887148" y="5472396"/>
            <a:ext cx="256032" cy="256032"/>
          </a:xfrm>
          <a:prstGeom prst="rect">
            <a:avLst/>
          </a:prstGeom>
        </p:spPr>
      </p:pic>
      <p:pic>
        <p:nvPicPr>
          <p:cNvPr id="897" name="Picture 896" descr="Icon&#10;&#10;Description automatically generated">
            <a:extLst>
              <a:ext uri="{FF2B5EF4-FFF2-40B4-BE49-F238E27FC236}">
                <a16:creationId xmlns:a16="http://schemas.microsoft.com/office/drawing/2014/main" id="{1926C32A-C1E4-2696-F380-F14F7AD09288}"/>
              </a:ext>
            </a:extLst>
          </p:cNvPr>
          <p:cNvPicPr>
            <a:picLocks noChangeAspect="1"/>
          </p:cNvPicPr>
          <p:nvPr/>
        </p:nvPicPr>
        <p:blipFill>
          <a:blip r:embed="rId17">
            <a:duotone>
              <a:schemeClr val="accent3">
                <a:shade val="45000"/>
                <a:satMod val="135000"/>
              </a:schemeClr>
              <a:prstClr val="white"/>
            </a:duotone>
          </a:blip>
          <a:stretch>
            <a:fillRect/>
          </a:stretch>
        </p:blipFill>
        <p:spPr>
          <a:xfrm>
            <a:off x="11161790" y="5472396"/>
            <a:ext cx="256032" cy="256032"/>
          </a:xfrm>
          <a:prstGeom prst="rect">
            <a:avLst/>
          </a:prstGeom>
        </p:spPr>
      </p:pic>
      <p:pic>
        <p:nvPicPr>
          <p:cNvPr id="898" name="Picture 897" descr="Icon&#10;&#10;Description automatically generated">
            <a:extLst>
              <a:ext uri="{FF2B5EF4-FFF2-40B4-BE49-F238E27FC236}">
                <a16:creationId xmlns:a16="http://schemas.microsoft.com/office/drawing/2014/main" id="{42B8649B-7D69-442D-D835-5824897506AE}"/>
              </a:ext>
            </a:extLst>
          </p:cNvPr>
          <p:cNvPicPr>
            <a:picLocks noChangeAspect="1"/>
          </p:cNvPicPr>
          <p:nvPr/>
        </p:nvPicPr>
        <p:blipFill>
          <a:blip r:embed="rId18">
            <a:duotone>
              <a:schemeClr val="accent3">
                <a:shade val="45000"/>
                <a:satMod val="135000"/>
              </a:schemeClr>
              <a:prstClr val="white"/>
            </a:duotone>
          </a:blip>
          <a:stretch>
            <a:fillRect/>
          </a:stretch>
        </p:blipFill>
        <p:spPr>
          <a:xfrm>
            <a:off x="11436431" y="5472396"/>
            <a:ext cx="256032" cy="256032"/>
          </a:xfrm>
          <a:prstGeom prst="rect">
            <a:avLst/>
          </a:prstGeom>
        </p:spPr>
      </p:pic>
    </p:spTree>
    <p:extLst>
      <p:ext uri="{BB962C8B-B14F-4D97-AF65-F5344CB8AC3E}">
        <p14:creationId xmlns:p14="http://schemas.microsoft.com/office/powerpoint/2010/main" val="304125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CBB2DE82-416E-6BB2-6B68-E29AFB39A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1241" y="1891340"/>
            <a:ext cx="1015454" cy="1015454"/>
          </a:xfrm>
          <a:prstGeom prst="rect">
            <a:avLst/>
          </a:prstGeom>
        </p:spPr>
      </p:pic>
      <p:pic>
        <p:nvPicPr>
          <p:cNvPr id="25" name="Graphic 24">
            <a:extLst>
              <a:ext uri="{FF2B5EF4-FFF2-40B4-BE49-F238E27FC236}">
                <a16:creationId xmlns:a16="http://schemas.microsoft.com/office/drawing/2014/main" id="{9EC5E2AE-AF38-9234-1D4F-B3CC72C8C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1241" y="4423842"/>
            <a:ext cx="1015454" cy="1015454"/>
          </a:xfrm>
          <a:prstGeom prst="rect">
            <a:avLst/>
          </a:prstGeom>
        </p:spPr>
      </p:pic>
      <p:pic>
        <p:nvPicPr>
          <p:cNvPr id="26" name="Graphic 25">
            <a:extLst>
              <a:ext uri="{FF2B5EF4-FFF2-40B4-BE49-F238E27FC236}">
                <a16:creationId xmlns:a16="http://schemas.microsoft.com/office/drawing/2014/main" id="{8257A112-8E02-BFFC-418E-47C3E73A33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1241" y="3200123"/>
            <a:ext cx="1015454" cy="1015454"/>
          </a:xfrm>
          <a:prstGeom prst="rect">
            <a:avLst/>
          </a:prstGeom>
        </p:spPr>
      </p:pic>
      <p:pic>
        <p:nvPicPr>
          <p:cNvPr id="27" name="Graphic 26">
            <a:extLst>
              <a:ext uri="{FF2B5EF4-FFF2-40B4-BE49-F238E27FC236}">
                <a16:creationId xmlns:a16="http://schemas.microsoft.com/office/drawing/2014/main" id="{AFE7A7F7-2FCE-A3F8-0AA7-2C91EFD64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1241" y="5524632"/>
            <a:ext cx="1015454" cy="1015454"/>
          </a:xfrm>
          <a:prstGeom prst="rect">
            <a:avLst/>
          </a:prstGeom>
        </p:spPr>
      </p:pic>
      <p:sp>
        <p:nvSpPr>
          <p:cNvPr id="13" name="TextBox 12">
            <a:extLst>
              <a:ext uri="{FF2B5EF4-FFF2-40B4-BE49-F238E27FC236}">
                <a16:creationId xmlns:a16="http://schemas.microsoft.com/office/drawing/2014/main" id="{19D7A315-BF60-0D7E-0723-BE6C15CB47FA}"/>
              </a:ext>
            </a:extLst>
          </p:cNvPr>
          <p:cNvSpPr txBox="1"/>
          <p:nvPr/>
        </p:nvSpPr>
        <p:spPr>
          <a:xfrm>
            <a:off x="188470" y="255046"/>
            <a:ext cx="2814982" cy="830997"/>
          </a:xfrm>
          <a:prstGeom prst="rect">
            <a:avLst/>
          </a:prstGeom>
          <a:noFill/>
        </p:spPr>
        <p:txBody>
          <a:bodyPr wrap="square" rtlCol="0">
            <a:spAutoFit/>
          </a:bodyPr>
          <a:lstStyle/>
          <a:p>
            <a:r>
              <a:rPr lang="en-US" sz="2400" dirty="0">
                <a:solidFill>
                  <a:schemeClr val="tx1">
                    <a:lumMod val="75000"/>
                    <a:lumOff val="25000"/>
                  </a:schemeClr>
                </a:solidFill>
                <a:latin typeface="Century Gothic" panose="020B0502020202020204" pitchFamily="34" charset="0"/>
              </a:rPr>
              <a:t>ROLES &amp; RESPONSIBILITIES</a:t>
            </a:r>
          </a:p>
        </p:txBody>
      </p:sp>
    </p:spTree>
    <p:extLst>
      <p:ext uri="{BB962C8B-B14F-4D97-AF65-F5344CB8AC3E}">
        <p14:creationId xmlns:p14="http://schemas.microsoft.com/office/powerpoint/2010/main" val="335899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12229</TotalTime>
  <Words>236</Words>
  <Application>Microsoft Macintosh PowerPoint</Application>
  <PresentationFormat>Widescreen</PresentationFormat>
  <Paragraphs>88</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29</cp:revision>
  <dcterms:created xsi:type="dcterms:W3CDTF">2022-05-22T18:55:25Z</dcterms:created>
  <dcterms:modified xsi:type="dcterms:W3CDTF">2022-07-19T21:42:49Z</dcterms:modified>
</cp:coreProperties>
</file>