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54" r:id="rId2"/>
    <p:sldId id="364" r:id="rId3"/>
    <p:sldId id="365" r:id="rId4"/>
    <p:sldId id="355"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EB2"/>
    <a:srgbClr val="12C2B7"/>
    <a:srgbClr val="C2F0DF"/>
    <a:srgbClr val="F7FEFE"/>
    <a:srgbClr val="E6FDF3"/>
    <a:srgbClr val="C023C9"/>
    <a:srgbClr val="F3FEEC"/>
    <a:srgbClr val="F1FEE3"/>
    <a:srgbClr val="E1F7ED"/>
    <a:srgbClr val="EA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86447"/>
  </p:normalViewPr>
  <p:slideViewPr>
    <p:cSldViewPr snapToGrid="0" snapToObjects="1">
      <p:cViewPr varScale="1">
        <p:scale>
          <a:sx n="128" d="100"/>
          <a:sy n="128" d="100"/>
        </p:scale>
        <p:origin x="576"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7/19/22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7/19/22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7/19/22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7/19/22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7/19/22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7/19/22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hyperlink" Target="https://www.smartsheet.com/try-it?trp=11448&amp;utm_source=integrated+content&amp;utm_campaign=/content/raci-templates-powerpoint&amp;utm_medium=RACI+Team+Roles+and+Responsibilities+Infographic+powerpoint+11448&amp;lpa=RACI+Team+Roles+and+Responsibilities+Infographic+powerpoint+11448&amp;lx=PFpZZjisDNTS-Ddigi3MyABAgeTPLDIL8TQRu558b7w" TargetMode="External"/><Relationship Id="rId12" Type="http://schemas.openxmlformats.org/officeDocument/2006/relationships/image" Target="../media/image10.png"/><Relationship Id="rId2" Type="http://schemas.openxmlformats.org/officeDocument/2006/relationships/image" Target="../media/image1.jpg"/><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0.png"/><Relationship Id="rId1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21.svg"/><Relationship Id="rId17" Type="http://schemas.openxmlformats.org/officeDocument/2006/relationships/image" Target="../media/image25.png"/><Relationship Id="rId2" Type="http://schemas.openxmlformats.org/officeDocument/2006/relationships/image" Target="../media/image1.jp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0.png"/><Relationship Id="rId5" Type="http://schemas.openxmlformats.org/officeDocument/2006/relationships/image" Target="../media/image16.png"/><Relationship Id="rId15" Type="http://schemas.openxmlformats.org/officeDocument/2006/relationships/image" Target="../media/image23.sv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9.sv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17.sv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jp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8.png"/><Relationship Id="rId5" Type="http://schemas.openxmlformats.org/officeDocument/2006/relationships/image" Target="../media/image7.png"/><Relationship Id="rId15" Type="http://schemas.openxmlformats.org/officeDocument/2006/relationships/image" Target="../media/image23.svg"/><Relationship Id="rId10" Type="http://schemas.openxmlformats.org/officeDocument/2006/relationships/image" Target="../media/image19.sv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2.svg"/><Relationship Id="rId4" Type="http://schemas.openxmlformats.org/officeDocument/2006/relationships/image" Target="../media/image14.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23" name="Graphic 22">
            <a:extLst>
              <a:ext uri="{FF2B5EF4-FFF2-40B4-BE49-F238E27FC236}">
                <a16:creationId xmlns:a16="http://schemas.microsoft.com/office/drawing/2014/main" id="{FA55D576-8D25-3A59-202A-DED2D7365A4C}"/>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348838"/>
            <a:ext cx="984346" cy="984346"/>
          </a:xfrm>
          <a:prstGeom prst="rect">
            <a:avLst/>
          </a:prstGeom>
        </p:spPr>
      </p:pic>
      <p:pic>
        <p:nvPicPr>
          <p:cNvPr id="29" name="Graphic 28">
            <a:extLst>
              <a:ext uri="{FF2B5EF4-FFF2-40B4-BE49-F238E27FC236}">
                <a16:creationId xmlns:a16="http://schemas.microsoft.com/office/drawing/2014/main" id="{7349A670-D4A6-C5DB-89E4-326055BB6A0C}"/>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pic>
        <p:nvPicPr>
          <p:cNvPr id="4" name="Picture 3">
            <a:hlinkClick r:id="rId7"/>
            <a:extLst>
              <a:ext uri="{FF2B5EF4-FFF2-40B4-BE49-F238E27FC236}">
                <a16:creationId xmlns:a16="http://schemas.microsoft.com/office/drawing/2014/main" id="{4AEB8225-3AA8-AF48-AD51-3F5F53316D6B}"/>
              </a:ext>
            </a:extLst>
          </p:cNvPr>
          <p:cNvPicPr>
            <a:picLocks noChangeAspect="1"/>
          </p:cNvPicPr>
          <p:nvPr/>
        </p:nvPicPr>
        <p:blipFill>
          <a:blip r:embed="rId8"/>
          <a:stretch>
            <a:fillRect/>
          </a:stretch>
        </p:blipFill>
        <p:spPr>
          <a:xfrm>
            <a:off x="7812388" y="317165"/>
            <a:ext cx="3981589" cy="552547"/>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8" y="317165"/>
            <a:ext cx="6971210" cy="954107"/>
          </a:xfrm>
          <a:prstGeom prst="rect">
            <a:avLst/>
          </a:prstGeom>
          <a:noFill/>
        </p:spPr>
        <p:txBody>
          <a:bodyPr wrap="square" rtlCol="0">
            <a:spAutoFit/>
          </a:bodyPr>
          <a:lstStyle/>
          <a:p>
            <a:r>
              <a:rPr lang="en-US" sz="2800" b="1" dirty="0">
                <a:solidFill>
                  <a:schemeClr val="tx1">
                    <a:lumMod val="75000"/>
                    <a:lumOff val="25000"/>
                  </a:schemeClr>
                </a:solidFill>
                <a:latin typeface="Century Gothic" panose="020B0502020202020204" pitchFamily="34" charset="0"/>
              </a:rPr>
              <a:t>RACI TEAM ROLES AND RESPONSIBILITIES INFOGRAPHIC</a:t>
            </a:r>
          </a:p>
        </p:txBody>
      </p:sp>
      <p:sp>
        <p:nvSpPr>
          <p:cNvPr id="92" name="TextBox 91">
            <a:extLst>
              <a:ext uri="{FF2B5EF4-FFF2-40B4-BE49-F238E27FC236}">
                <a16:creationId xmlns:a16="http://schemas.microsoft.com/office/drawing/2014/main" id="{15002CF0-EA59-CE43-9D0C-B9955C66D425}"/>
              </a:ext>
            </a:extLst>
          </p:cNvPr>
          <p:cNvSpPr txBox="1"/>
          <p:nvPr/>
        </p:nvSpPr>
        <p:spPr>
          <a:xfrm>
            <a:off x="411376" y="1565809"/>
            <a:ext cx="5227423" cy="2739211"/>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RACI </a:t>
            </a:r>
          </a:p>
          <a:p>
            <a:r>
              <a:rPr lang="en-US" sz="5000" dirty="0">
                <a:solidFill>
                  <a:schemeClr val="tx1">
                    <a:lumMod val="65000"/>
                    <a:lumOff val="35000"/>
                  </a:schemeClr>
                </a:solidFill>
                <a:latin typeface="Century Gothic" panose="020B0502020202020204" pitchFamily="34" charset="0"/>
              </a:rPr>
              <a:t>Team Roles &amp; Responsibilities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5779571"/>
            <a:ext cx="8138087" cy="523220"/>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9"/>
          <a:stretch>
            <a:fillRect/>
          </a:stretch>
        </p:blipFill>
        <p:spPr>
          <a:xfrm>
            <a:off x="6223279" y="1225667"/>
            <a:ext cx="1234008" cy="1234008"/>
          </a:xfrm>
          <a:prstGeom prst="rect">
            <a:avLst/>
          </a:prstGeom>
        </p:spPr>
      </p:pic>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0"/>
          <a:stretch>
            <a:fillRect/>
          </a:stretch>
        </p:blipFill>
        <p:spPr>
          <a:xfrm>
            <a:off x="6223279" y="2537967"/>
            <a:ext cx="1234008" cy="1234008"/>
          </a:xfrm>
          <a:prstGeom prst="rect">
            <a:avLst/>
          </a:prstGeom>
        </p:spPr>
      </p:pic>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11"/>
          <a:stretch>
            <a:fillRect/>
          </a:stretch>
        </p:blipFill>
        <p:spPr>
          <a:xfrm>
            <a:off x="6223279" y="3850267"/>
            <a:ext cx="1234008" cy="1234008"/>
          </a:xfrm>
          <a:prstGeom prst="rect">
            <a:avLst/>
          </a:prstGeom>
        </p:spPr>
      </p:pic>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6223279" y="5162567"/>
            <a:ext cx="1234008" cy="1234008"/>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7520135" y="1474126"/>
            <a:ext cx="4722954" cy="707886"/>
          </a:xfrm>
          <a:prstGeom prst="rect">
            <a:avLst/>
          </a:prstGeom>
          <a:noFill/>
        </p:spPr>
        <p:txBody>
          <a:bodyPr wrap="square" rtlCol="0">
            <a:spAutoFit/>
          </a:bodyPr>
          <a:lstStyle/>
          <a:p>
            <a:r>
              <a:rPr lang="en-US" sz="4000" spc="300" dirty="0">
                <a:solidFill>
                  <a:srgbClr val="C524CE"/>
                </a:solidFill>
                <a:latin typeface="Century Gothic" panose="020B0502020202020204" pitchFamily="34" charset="0"/>
              </a:rPr>
              <a:t>RESPONSIBLE</a:t>
            </a:r>
          </a:p>
        </p:txBody>
      </p:sp>
      <p:sp>
        <p:nvSpPr>
          <p:cNvPr id="18" name="TextBox 17">
            <a:extLst>
              <a:ext uri="{FF2B5EF4-FFF2-40B4-BE49-F238E27FC236}">
                <a16:creationId xmlns:a16="http://schemas.microsoft.com/office/drawing/2014/main" id="{1ECF7B09-295E-295E-5B15-7EC0B4824531}"/>
              </a:ext>
            </a:extLst>
          </p:cNvPr>
          <p:cNvSpPr txBox="1"/>
          <p:nvPr/>
        </p:nvSpPr>
        <p:spPr>
          <a:xfrm>
            <a:off x="7520135" y="2786426"/>
            <a:ext cx="4722954" cy="707886"/>
          </a:xfrm>
          <a:prstGeom prst="rect">
            <a:avLst/>
          </a:prstGeom>
          <a:noFill/>
        </p:spPr>
        <p:txBody>
          <a:bodyPr wrap="square" rtlCol="0">
            <a:spAutoFit/>
          </a:bodyPr>
          <a:lstStyle/>
          <a:p>
            <a:r>
              <a:rPr lang="en-US" sz="4000" spc="300" dirty="0">
                <a:solidFill>
                  <a:srgbClr val="FF0000"/>
                </a:solidFill>
                <a:latin typeface="Century Gothic" panose="020B0502020202020204" pitchFamily="34" charset="0"/>
              </a:rPr>
              <a:t>ACCOUNTABLE</a:t>
            </a:r>
          </a:p>
        </p:txBody>
      </p:sp>
      <p:sp>
        <p:nvSpPr>
          <p:cNvPr id="19" name="TextBox 18">
            <a:extLst>
              <a:ext uri="{FF2B5EF4-FFF2-40B4-BE49-F238E27FC236}">
                <a16:creationId xmlns:a16="http://schemas.microsoft.com/office/drawing/2014/main" id="{7A07CFED-5F60-7FF1-4FC9-7C1769DF92F6}"/>
              </a:ext>
            </a:extLst>
          </p:cNvPr>
          <p:cNvSpPr txBox="1"/>
          <p:nvPr/>
        </p:nvSpPr>
        <p:spPr>
          <a:xfrm>
            <a:off x="7516367" y="4098726"/>
            <a:ext cx="4722954" cy="707886"/>
          </a:xfrm>
          <a:prstGeom prst="rect">
            <a:avLst/>
          </a:prstGeom>
          <a:noFill/>
        </p:spPr>
        <p:txBody>
          <a:bodyPr wrap="square" rtlCol="0">
            <a:spAutoFit/>
          </a:bodyPr>
          <a:lstStyle/>
          <a:p>
            <a:r>
              <a:rPr lang="en-US" sz="4000" spc="300" dirty="0">
                <a:solidFill>
                  <a:srgbClr val="13C9BE"/>
                </a:solidFill>
                <a:latin typeface="Century Gothic" panose="020B0502020202020204" pitchFamily="34" charset="0"/>
              </a:rPr>
              <a:t>CONSULTED</a:t>
            </a:r>
          </a:p>
        </p:txBody>
      </p:sp>
      <p:sp>
        <p:nvSpPr>
          <p:cNvPr id="20" name="TextBox 19">
            <a:extLst>
              <a:ext uri="{FF2B5EF4-FFF2-40B4-BE49-F238E27FC236}">
                <a16:creationId xmlns:a16="http://schemas.microsoft.com/office/drawing/2014/main" id="{2CCC8ACA-D8AE-7C84-431B-B9723C817D97}"/>
              </a:ext>
            </a:extLst>
          </p:cNvPr>
          <p:cNvSpPr txBox="1"/>
          <p:nvPr/>
        </p:nvSpPr>
        <p:spPr>
          <a:xfrm>
            <a:off x="7516367" y="5411026"/>
            <a:ext cx="4722954" cy="707886"/>
          </a:xfrm>
          <a:prstGeom prst="rect">
            <a:avLst/>
          </a:prstGeom>
          <a:noFill/>
        </p:spPr>
        <p:txBody>
          <a:bodyPr wrap="square" rtlCol="0">
            <a:spAutoFit/>
          </a:bodyPr>
          <a:lstStyle/>
          <a:p>
            <a:r>
              <a:rPr lang="en-US" sz="4000" spc="300" dirty="0">
                <a:solidFill>
                  <a:srgbClr val="FFA800"/>
                </a:solidFill>
                <a:latin typeface="Century Gothic" panose="020B0502020202020204" pitchFamily="34" charset="0"/>
              </a:rPr>
              <a:t>INFORMED</a:t>
            </a:r>
          </a:p>
        </p:txBody>
      </p:sp>
      <p:pic>
        <p:nvPicPr>
          <p:cNvPr id="36" name="Graphic 35">
            <a:extLst>
              <a:ext uri="{FF2B5EF4-FFF2-40B4-BE49-F238E27FC236}">
                <a16:creationId xmlns:a16="http://schemas.microsoft.com/office/drawing/2014/main" id="{027DF61D-E447-4E54-8F90-EBDAE66FD128}"/>
              </a:ext>
            </a:extLst>
          </p:cNvPr>
          <p:cNvPicPr>
            <a:picLocks noChangeAspect="1"/>
          </p:cNvPicPr>
          <p:nvPr/>
        </p:nvPicPr>
        <p:blipFill>
          <a:blip r:embed="rId13">
            <a:alphaModFix amt="70000"/>
            <a:extLst>
              <a:ext uri="{96DAC541-7B7A-43D3-8B79-37D633B846F1}">
                <asvg:svgBlip xmlns:asvg="http://schemas.microsoft.com/office/drawing/2016/SVG/main" r:embed="rId14"/>
              </a:ext>
            </a:extLst>
          </a:blip>
          <a:stretch>
            <a:fillRect/>
          </a:stretch>
        </p:blipFill>
        <p:spPr>
          <a:xfrm>
            <a:off x="5008195" y="5510378"/>
            <a:ext cx="984346" cy="984346"/>
          </a:xfrm>
          <a:prstGeom prst="rect">
            <a:avLst/>
          </a:prstGeom>
        </p:spPr>
      </p:pic>
      <p:pic>
        <p:nvPicPr>
          <p:cNvPr id="8" name="Graphic 7">
            <a:extLst>
              <a:ext uri="{FF2B5EF4-FFF2-40B4-BE49-F238E27FC236}">
                <a16:creationId xmlns:a16="http://schemas.microsoft.com/office/drawing/2014/main" id="{56A1D48F-A0EE-C887-2987-95CA77EE6C2F}"/>
              </a:ext>
            </a:extLst>
          </p:cNvPr>
          <p:cNvPicPr>
            <a:picLocks noChangeAspect="1"/>
          </p:cNvPicPr>
          <p:nvPr/>
        </p:nvPicPr>
        <p:blipFill>
          <a:blip r:embed="rId15">
            <a:alphaModFix amt="50000"/>
            <a:extLst>
              <a:ext uri="{96DAC541-7B7A-43D3-8B79-37D633B846F1}">
                <asvg:svgBlip xmlns:asvg="http://schemas.microsoft.com/office/drawing/2016/SVG/main" r:embed="rId16"/>
              </a:ext>
            </a:extLst>
          </a:blip>
          <a:stretch>
            <a:fillRect/>
          </a:stretch>
        </p:blipFill>
        <p:spPr>
          <a:xfrm>
            <a:off x="4003268" y="1154839"/>
            <a:ext cx="1497100" cy="1497100"/>
          </a:xfrm>
          <a:prstGeom prst="rect">
            <a:avLst/>
          </a:prstGeom>
        </p:spPr>
      </p:pic>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 name="Picture 48" descr="Abstract white geometric texture">
            <a:extLst>
              <a:ext uri="{FF2B5EF4-FFF2-40B4-BE49-F238E27FC236}">
                <a16:creationId xmlns:a16="http://schemas.microsoft.com/office/drawing/2014/main" id="{395CD37A-06D3-92B1-576D-9B5A78914EBE}"/>
              </a:ext>
            </a:extLst>
          </p:cNvPr>
          <p:cNvPicPr>
            <a:picLocks noChangeAspect="1"/>
          </p:cNvPicPr>
          <p:nvPr/>
        </p:nvPicPr>
        <p:blipFill>
          <a:blip r:embed="rId2"/>
          <a:stretch>
            <a:fillRect/>
          </a:stretch>
        </p:blipFill>
        <p:spPr>
          <a:xfrm>
            <a:off x="-11373" y="0"/>
            <a:ext cx="12203371" cy="6858000"/>
          </a:xfrm>
          <a:prstGeom prst="rect">
            <a:avLst/>
          </a:prstGeom>
        </p:spPr>
      </p:pic>
      <p:pic>
        <p:nvPicPr>
          <p:cNvPr id="30" name="Picture 29" descr="A person wearing glasses&#10;&#10;Description automatically generated with medium confidence">
            <a:extLst>
              <a:ext uri="{FF2B5EF4-FFF2-40B4-BE49-F238E27FC236}">
                <a16:creationId xmlns:a16="http://schemas.microsoft.com/office/drawing/2014/main" id="{6AF70248-DCB8-D304-9E8F-3622FA0E7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892" y="1075946"/>
            <a:ext cx="2011680" cy="201168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17861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ROLES &amp; RESPONSIBILITIES</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4"/>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7"/>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0"/>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3"/>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3535631257"/>
              </p:ext>
            </p:extLst>
          </p:nvPr>
        </p:nvGraphicFramePr>
        <p:xfrm>
          <a:off x="300446" y="3837741"/>
          <a:ext cx="11469801" cy="1846584"/>
        </p:xfrm>
        <a:graphic>
          <a:graphicData uri="http://schemas.openxmlformats.org/drawingml/2006/table">
            <a:tbl>
              <a:tblPr>
                <a:tableStyleId>{5C22544A-7EE6-4342-B048-85BDC9FD1C3A}</a:tableStyleId>
              </a:tblPr>
              <a:tblGrid>
                <a:gridCol w="2347061">
                  <a:extLst>
                    <a:ext uri="{9D8B030D-6E8A-4147-A177-3AD203B41FA5}">
                      <a16:colId xmlns:a16="http://schemas.microsoft.com/office/drawing/2014/main" val="2399945540"/>
                    </a:ext>
                  </a:extLst>
                </a:gridCol>
                <a:gridCol w="2280685">
                  <a:extLst>
                    <a:ext uri="{9D8B030D-6E8A-4147-A177-3AD203B41FA5}">
                      <a16:colId xmlns:a16="http://schemas.microsoft.com/office/drawing/2014/main" val="415864803"/>
                    </a:ext>
                  </a:extLst>
                </a:gridCol>
                <a:gridCol w="2280685">
                  <a:extLst>
                    <a:ext uri="{9D8B030D-6E8A-4147-A177-3AD203B41FA5}">
                      <a16:colId xmlns:a16="http://schemas.microsoft.com/office/drawing/2014/main" val="4154945041"/>
                    </a:ext>
                  </a:extLst>
                </a:gridCol>
                <a:gridCol w="2280685">
                  <a:extLst>
                    <a:ext uri="{9D8B030D-6E8A-4147-A177-3AD203B41FA5}">
                      <a16:colId xmlns:a16="http://schemas.microsoft.com/office/drawing/2014/main" val="1939968154"/>
                    </a:ext>
                  </a:extLst>
                </a:gridCol>
                <a:gridCol w="2280685">
                  <a:extLst>
                    <a:ext uri="{9D8B030D-6E8A-4147-A177-3AD203B41FA5}">
                      <a16:colId xmlns:a16="http://schemas.microsoft.com/office/drawing/2014/main" val="3012417241"/>
                    </a:ext>
                  </a:extLst>
                </a:gridCol>
              </a:tblGrid>
              <a:tr h="615528">
                <a:tc>
                  <a:txBody>
                    <a:bodyPr/>
                    <a:lstStyle/>
                    <a:p>
                      <a:pPr algn="r" fontAlgn="ctr"/>
                      <a:r>
                        <a:rPr lang="en-US" sz="1600" b="0" i="0" u="none" strike="noStrike" dirty="0">
                          <a:solidFill>
                            <a:schemeClr val="bg1"/>
                          </a:solidFill>
                          <a:effectLst/>
                          <a:latin typeface="Century Gothic" panose="020B0502020202020204" pitchFamily="34" charset="0"/>
                        </a:rPr>
                        <a:t>Research</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Interviews</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Wireframe</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bl>
          </a:graphicData>
        </a:graphic>
      </p:graphicFrame>
      <p:pic>
        <p:nvPicPr>
          <p:cNvPr id="36" name="Picture 35" descr="Icon&#10;&#10;Description automatically generated">
            <a:extLst>
              <a:ext uri="{FF2B5EF4-FFF2-40B4-BE49-F238E27FC236}">
                <a16:creationId xmlns:a16="http://schemas.microsoft.com/office/drawing/2014/main" id="{D86A070A-18D5-92C9-1A24-F7B7FFA7D586}"/>
              </a:ext>
            </a:extLst>
          </p:cNvPr>
          <p:cNvPicPr>
            <a:picLocks noChangeAspect="1"/>
          </p:cNvPicPr>
          <p:nvPr/>
        </p:nvPicPr>
        <p:blipFill>
          <a:blip r:embed="rId7"/>
          <a:stretch>
            <a:fillRect/>
          </a:stretch>
        </p:blipFill>
        <p:spPr>
          <a:xfrm>
            <a:off x="5855574" y="4539729"/>
            <a:ext cx="457200" cy="457200"/>
          </a:xfrm>
          <a:prstGeom prst="rect">
            <a:avLst/>
          </a:prstGeom>
        </p:spPr>
      </p:pic>
      <p:pic>
        <p:nvPicPr>
          <p:cNvPr id="37" name="Picture 36" descr="Icon&#10;&#10;Description automatically generated">
            <a:extLst>
              <a:ext uri="{FF2B5EF4-FFF2-40B4-BE49-F238E27FC236}">
                <a16:creationId xmlns:a16="http://schemas.microsoft.com/office/drawing/2014/main" id="{56D36FCE-4919-DE8B-304B-597ADE87087F}"/>
              </a:ext>
            </a:extLst>
          </p:cNvPr>
          <p:cNvPicPr>
            <a:picLocks noChangeAspect="1"/>
          </p:cNvPicPr>
          <p:nvPr/>
        </p:nvPicPr>
        <p:blipFill>
          <a:blip r:embed="rId7"/>
          <a:stretch>
            <a:fillRect/>
          </a:stretch>
        </p:blipFill>
        <p:spPr>
          <a:xfrm>
            <a:off x="5855574" y="5142303"/>
            <a:ext cx="457200" cy="457200"/>
          </a:xfrm>
          <a:prstGeom prst="rect">
            <a:avLst/>
          </a:prstGeom>
        </p:spPr>
      </p:pic>
      <p:pic>
        <p:nvPicPr>
          <p:cNvPr id="38" name="Picture 37" descr="Icon&#10;&#10;Description automatically generated">
            <a:extLst>
              <a:ext uri="{FF2B5EF4-FFF2-40B4-BE49-F238E27FC236}">
                <a16:creationId xmlns:a16="http://schemas.microsoft.com/office/drawing/2014/main" id="{0105BFA3-75FD-4824-72FB-3D24D0343B12}"/>
              </a:ext>
            </a:extLst>
          </p:cNvPr>
          <p:cNvPicPr>
            <a:picLocks noChangeAspect="1"/>
          </p:cNvPicPr>
          <p:nvPr/>
        </p:nvPicPr>
        <p:blipFill>
          <a:blip r:embed="rId7"/>
          <a:stretch>
            <a:fillRect/>
          </a:stretch>
        </p:blipFill>
        <p:spPr>
          <a:xfrm>
            <a:off x="8140132" y="4539729"/>
            <a:ext cx="457200" cy="457200"/>
          </a:xfrm>
          <a:prstGeom prst="rect">
            <a:avLst/>
          </a:prstGeom>
        </p:spPr>
      </p:pic>
      <p:pic>
        <p:nvPicPr>
          <p:cNvPr id="39" name="Picture 38" descr="Icon&#10;&#10;Description automatically generated">
            <a:extLst>
              <a:ext uri="{FF2B5EF4-FFF2-40B4-BE49-F238E27FC236}">
                <a16:creationId xmlns:a16="http://schemas.microsoft.com/office/drawing/2014/main" id="{A596A50D-648A-D04C-59C0-7819CE8CBBD4}"/>
              </a:ext>
            </a:extLst>
          </p:cNvPr>
          <p:cNvPicPr>
            <a:picLocks noChangeAspect="1"/>
          </p:cNvPicPr>
          <p:nvPr/>
        </p:nvPicPr>
        <p:blipFill>
          <a:blip r:embed="rId7"/>
          <a:stretch>
            <a:fillRect/>
          </a:stretch>
        </p:blipFill>
        <p:spPr>
          <a:xfrm>
            <a:off x="3586223" y="3921754"/>
            <a:ext cx="457200" cy="457200"/>
          </a:xfrm>
          <a:prstGeom prst="rect">
            <a:avLst/>
          </a:prstGeom>
        </p:spPr>
      </p:pic>
      <p:pic>
        <p:nvPicPr>
          <p:cNvPr id="40" name="Picture 39" descr="A picture containing text, sign, outdoor, clipart&#10;&#10;Description automatically generated">
            <a:extLst>
              <a:ext uri="{FF2B5EF4-FFF2-40B4-BE49-F238E27FC236}">
                <a16:creationId xmlns:a16="http://schemas.microsoft.com/office/drawing/2014/main" id="{5F6342E6-B7AA-A6DC-E2A4-060B50FA6F72}"/>
              </a:ext>
            </a:extLst>
          </p:cNvPr>
          <p:cNvPicPr>
            <a:picLocks noChangeAspect="1"/>
          </p:cNvPicPr>
          <p:nvPr/>
        </p:nvPicPr>
        <p:blipFill>
          <a:blip r:embed="rId10"/>
          <a:stretch>
            <a:fillRect/>
          </a:stretch>
        </p:blipFill>
        <p:spPr>
          <a:xfrm>
            <a:off x="3586223" y="4539729"/>
            <a:ext cx="457200" cy="457200"/>
          </a:xfrm>
          <a:prstGeom prst="rect">
            <a:avLst/>
          </a:prstGeom>
        </p:spPr>
      </p:pic>
      <p:pic>
        <p:nvPicPr>
          <p:cNvPr id="41" name="Picture 40" descr="A picture containing text, sign, outdoor, clipart&#10;&#10;Description automatically generated">
            <a:extLst>
              <a:ext uri="{FF2B5EF4-FFF2-40B4-BE49-F238E27FC236}">
                <a16:creationId xmlns:a16="http://schemas.microsoft.com/office/drawing/2014/main" id="{8B03B798-B6B9-DC49-6248-45DEFEC5D9BE}"/>
              </a:ext>
            </a:extLst>
          </p:cNvPr>
          <p:cNvPicPr>
            <a:picLocks noChangeAspect="1"/>
          </p:cNvPicPr>
          <p:nvPr/>
        </p:nvPicPr>
        <p:blipFill>
          <a:blip r:embed="rId10"/>
          <a:stretch>
            <a:fillRect/>
          </a:stretch>
        </p:blipFill>
        <p:spPr>
          <a:xfrm>
            <a:off x="10422120" y="5142303"/>
            <a:ext cx="457200" cy="457200"/>
          </a:xfrm>
          <a:prstGeom prst="rect">
            <a:avLst/>
          </a:prstGeom>
        </p:spPr>
      </p:pic>
      <p:pic>
        <p:nvPicPr>
          <p:cNvPr id="42" name="Picture 41" descr="Icon&#10;&#10;Description automatically generated">
            <a:extLst>
              <a:ext uri="{FF2B5EF4-FFF2-40B4-BE49-F238E27FC236}">
                <a16:creationId xmlns:a16="http://schemas.microsoft.com/office/drawing/2014/main" id="{522FF418-4884-41EA-BE49-8BA0D0E596A3}"/>
              </a:ext>
            </a:extLst>
          </p:cNvPr>
          <p:cNvPicPr>
            <a:picLocks noChangeAspect="1"/>
          </p:cNvPicPr>
          <p:nvPr/>
        </p:nvPicPr>
        <p:blipFill>
          <a:blip r:embed="rId13"/>
          <a:stretch>
            <a:fillRect/>
          </a:stretch>
        </p:blipFill>
        <p:spPr>
          <a:xfrm>
            <a:off x="10422120" y="4539729"/>
            <a:ext cx="457200" cy="457200"/>
          </a:xfrm>
          <a:prstGeom prst="rect">
            <a:avLst/>
          </a:prstGeom>
        </p:spPr>
      </p:pic>
      <p:pic>
        <p:nvPicPr>
          <p:cNvPr id="43" name="Picture 42" descr="Icon&#10;&#10;Description automatically generated">
            <a:extLst>
              <a:ext uri="{FF2B5EF4-FFF2-40B4-BE49-F238E27FC236}">
                <a16:creationId xmlns:a16="http://schemas.microsoft.com/office/drawing/2014/main" id="{E29DAE76-8EAF-4C24-3F96-F64924B50CD9}"/>
              </a:ext>
            </a:extLst>
          </p:cNvPr>
          <p:cNvPicPr>
            <a:picLocks noChangeAspect="1"/>
          </p:cNvPicPr>
          <p:nvPr/>
        </p:nvPicPr>
        <p:blipFill>
          <a:blip r:embed="rId13"/>
          <a:stretch>
            <a:fillRect/>
          </a:stretch>
        </p:blipFill>
        <p:spPr>
          <a:xfrm>
            <a:off x="8140132" y="5142303"/>
            <a:ext cx="457200" cy="457200"/>
          </a:xfrm>
          <a:prstGeom prst="rect">
            <a:avLst/>
          </a:prstGeom>
        </p:spPr>
      </p:pic>
      <p:pic>
        <p:nvPicPr>
          <p:cNvPr id="44" name="Picture 43" descr="Icon&#10;&#10;Description automatically generated">
            <a:extLst>
              <a:ext uri="{FF2B5EF4-FFF2-40B4-BE49-F238E27FC236}">
                <a16:creationId xmlns:a16="http://schemas.microsoft.com/office/drawing/2014/main" id="{E14F0CE3-F231-AE63-DD0F-17EC910CD397}"/>
              </a:ext>
            </a:extLst>
          </p:cNvPr>
          <p:cNvPicPr>
            <a:picLocks noChangeAspect="1"/>
          </p:cNvPicPr>
          <p:nvPr/>
        </p:nvPicPr>
        <p:blipFill>
          <a:blip r:embed="rId13"/>
          <a:stretch>
            <a:fillRect/>
          </a:stretch>
        </p:blipFill>
        <p:spPr>
          <a:xfrm>
            <a:off x="8140132" y="3921754"/>
            <a:ext cx="457200" cy="457200"/>
          </a:xfrm>
          <a:prstGeom prst="rect">
            <a:avLst/>
          </a:prstGeom>
        </p:spPr>
      </p:pic>
      <p:pic>
        <p:nvPicPr>
          <p:cNvPr id="45" name="Picture 44" descr="Icon&#10;&#10;Description automatically generated">
            <a:extLst>
              <a:ext uri="{FF2B5EF4-FFF2-40B4-BE49-F238E27FC236}">
                <a16:creationId xmlns:a16="http://schemas.microsoft.com/office/drawing/2014/main" id="{746D64C0-2674-6AF4-C8F5-AEFEA375D76A}"/>
              </a:ext>
            </a:extLst>
          </p:cNvPr>
          <p:cNvPicPr>
            <a:picLocks noChangeAspect="1"/>
          </p:cNvPicPr>
          <p:nvPr/>
        </p:nvPicPr>
        <p:blipFill>
          <a:blip r:embed="rId13"/>
          <a:stretch>
            <a:fillRect/>
          </a:stretch>
        </p:blipFill>
        <p:spPr>
          <a:xfrm>
            <a:off x="5855574" y="3921754"/>
            <a:ext cx="457200" cy="457200"/>
          </a:xfrm>
          <a:prstGeom prst="rect">
            <a:avLst/>
          </a:prstGeom>
        </p:spPr>
      </p:pic>
      <p:pic>
        <p:nvPicPr>
          <p:cNvPr id="46" name="Picture 45" descr="Icon&#10;&#10;Description automatically generated">
            <a:extLst>
              <a:ext uri="{FF2B5EF4-FFF2-40B4-BE49-F238E27FC236}">
                <a16:creationId xmlns:a16="http://schemas.microsoft.com/office/drawing/2014/main" id="{FEC92643-8750-DAB2-82D5-88C66D26386C}"/>
              </a:ext>
            </a:extLst>
          </p:cNvPr>
          <p:cNvPicPr>
            <a:picLocks noChangeAspect="1"/>
          </p:cNvPicPr>
          <p:nvPr/>
        </p:nvPicPr>
        <p:blipFill>
          <a:blip r:embed="rId4"/>
          <a:stretch>
            <a:fillRect/>
          </a:stretch>
        </p:blipFill>
        <p:spPr>
          <a:xfrm>
            <a:off x="3586223" y="5142303"/>
            <a:ext cx="457200" cy="457200"/>
          </a:xfrm>
          <a:prstGeom prst="rect">
            <a:avLst/>
          </a:prstGeom>
        </p:spPr>
      </p:pic>
      <p:pic>
        <p:nvPicPr>
          <p:cNvPr id="47" name="Picture 46" descr="Icon&#10;&#10;Description automatically generated">
            <a:extLst>
              <a:ext uri="{FF2B5EF4-FFF2-40B4-BE49-F238E27FC236}">
                <a16:creationId xmlns:a16="http://schemas.microsoft.com/office/drawing/2014/main" id="{170FF630-D8A3-42AC-B386-4D3BA522D142}"/>
              </a:ext>
            </a:extLst>
          </p:cNvPr>
          <p:cNvPicPr>
            <a:picLocks noChangeAspect="1"/>
          </p:cNvPicPr>
          <p:nvPr/>
        </p:nvPicPr>
        <p:blipFill>
          <a:blip r:embed="rId4"/>
          <a:stretch>
            <a:fillRect/>
          </a:stretch>
        </p:blipFill>
        <p:spPr>
          <a:xfrm>
            <a:off x="10422120" y="3921754"/>
            <a:ext cx="457200" cy="457200"/>
          </a:xfrm>
          <a:prstGeom prst="rect">
            <a:avLst/>
          </a:prstGeom>
        </p:spPr>
      </p:pic>
      <p:sp>
        <p:nvSpPr>
          <p:cNvPr id="48" name="TextBox 1">
            <a:extLst>
              <a:ext uri="{FF2B5EF4-FFF2-40B4-BE49-F238E27FC236}">
                <a16:creationId xmlns:a16="http://schemas.microsoft.com/office/drawing/2014/main" id="{7E733B26-E47C-CC04-0EF3-12D1DBC670B6}"/>
              </a:ext>
            </a:extLst>
          </p:cNvPr>
          <p:cNvSpPr txBox="1"/>
          <p:nvPr/>
        </p:nvSpPr>
        <p:spPr>
          <a:xfrm>
            <a:off x="300446" y="2743179"/>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PHASE 1: </a:t>
            </a:r>
          </a:p>
          <a:p>
            <a:r>
              <a:rPr lang="en-US" sz="2200" dirty="0">
                <a:solidFill>
                  <a:schemeClr val="tx1">
                    <a:lumMod val="65000"/>
                    <a:lumOff val="35000"/>
                  </a:schemeClr>
                </a:solidFill>
                <a:latin typeface="Century Gothic" panose="020B0502020202020204" pitchFamily="34" charset="0"/>
              </a:rPr>
              <a:t>PROJECT PLANNING</a:t>
            </a:r>
          </a:p>
        </p:txBody>
      </p:sp>
      <p:sp>
        <p:nvSpPr>
          <p:cNvPr id="2" name="TextBox 1">
            <a:extLst>
              <a:ext uri="{FF2B5EF4-FFF2-40B4-BE49-F238E27FC236}">
                <a16:creationId xmlns:a16="http://schemas.microsoft.com/office/drawing/2014/main" id="{37CE5E25-23D6-D518-BE24-DC66D9A640E2}"/>
              </a:ext>
            </a:extLst>
          </p:cNvPr>
          <p:cNvSpPr txBox="1"/>
          <p:nvPr/>
        </p:nvSpPr>
        <p:spPr>
          <a:xfrm>
            <a:off x="3151821" y="3157660"/>
            <a:ext cx="1326004"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Nelle Porter</a:t>
            </a:r>
          </a:p>
          <a:p>
            <a:pPr algn="ctr" fontAlgn="ctr">
              <a:spcAft>
                <a:spcPts val="600"/>
              </a:spcAft>
            </a:pPr>
            <a:r>
              <a:rPr lang="en-US" sz="1400" dirty="0">
                <a:latin typeface="Century Gothic" panose="020B0502020202020204" pitchFamily="34" charset="0"/>
              </a:rPr>
              <a:t>CONTENT</a:t>
            </a:r>
            <a:endParaRPr lang="en-US" sz="1600" dirty="0">
              <a:latin typeface="Century Gothic" panose="020B0502020202020204" pitchFamily="34" charset="0"/>
            </a:endParaRPr>
          </a:p>
        </p:txBody>
      </p:sp>
      <p:sp>
        <p:nvSpPr>
          <p:cNvPr id="4" name="TextBox 3">
            <a:extLst>
              <a:ext uri="{FF2B5EF4-FFF2-40B4-BE49-F238E27FC236}">
                <a16:creationId xmlns:a16="http://schemas.microsoft.com/office/drawing/2014/main" id="{B2F958C4-2781-878D-0482-B5B3C50334B3}"/>
              </a:ext>
            </a:extLst>
          </p:cNvPr>
          <p:cNvSpPr txBox="1"/>
          <p:nvPr/>
        </p:nvSpPr>
        <p:spPr>
          <a:xfrm>
            <a:off x="5406745" y="3157660"/>
            <a:ext cx="13548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Richard Fish</a:t>
            </a:r>
          </a:p>
          <a:p>
            <a:pPr algn="ctr" fontAlgn="ctr">
              <a:spcAft>
                <a:spcPts val="600"/>
              </a:spcAft>
            </a:pPr>
            <a:r>
              <a:rPr lang="en-US" sz="1400" dirty="0">
                <a:latin typeface="Century Gothic" panose="020B0502020202020204" pitchFamily="34" charset="0"/>
              </a:rPr>
              <a:t>DESIGNER</a:t>
            </a:r>
            <a:endParaRPr lang="en-US" sz="1600" dirty="0">
              <a:latin typeface="Century Gothic" panose="020B0502020202020204" pitchFamily="34" charset="0"/>
            </a:endParaRPr>
          </a:p>
        </p:txBody>
      </p:sp>
      <p:sp>
        <p:nvSpPr>
          <p:cNvPr id="8" name="TextBox 7">
            <a:extLst>
              <a:ext uri="{FF2B5EF4-FFF2-40B4-BE49-F238E27FC236}">
                <a16:creationId xmlns:a16="http://schemas.microsoft.com/office/drawing/2014/main" id="{5A08D1B5-6EC0-7ABB-C606-81E21B7F42C7}"/>
              </a:ext>
            </a:extLst>
          </p:cNvPr>
          <p:cNvSpPr txBox="1"/>
          <p:nvPr/>
        </p:nvSpPr>
        <p:spPr>
          <a:xfrm>
            <a:off x="7717753" y="3157660"/>
            <a:ext cx="13019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John Cage</a:t>
            </a:r>
          </a:p>
          <a:p>
            <a:pPr algn="ctr" fontAlgn="ctr">
              <a:spcAft>
                <a:spcPts val="600"/>
              </a:spcAft>
            </a:pPr>
            <a:r>
              <a:rPr lang="en-US" sz="1400" dirty="0">
                <a:latin typeface="Century Gothic" panose="020B0502020202020204" pitchFamily="34" charset="0"/>
              </a:rPr>
              <a:t>DEV</a:t>
            </a:r>
            <a:endParaRPr lang="en-US" sz="1600" dirty="0">
              <a:latin typeface="Century Gothic" panose="020B0502020202020204" pitchFamily="34" charset="0"/>
            </a:endParaRPr>
          </a:p>
        </p:txBody>
      </p:sp>
      <p:sp>
        <p:nvSpPr>
          <p:cNvPr id="22" name="TextBox 21">
            <a:extLst>
              <a:ext uri="{FF2B5EF4-FFF2-40B4-BE49-F238E27FC236}">
                <a16:creationId xmlns:a16="http://schemas.microsoft.com/office/drawing/2014/main" id="{6D225379-5DDA-75E6-C196-2AB562FAB9ED}"/>
              </a:ext>
            </a:extLst>
          </p:cNvPr>
          <p:cNvSpPr txBox="1"/>
          <p:nvPr/>
        </p:nvSpPr>
        <p:spPr>
          <a:xfrm>
            <a:off x="9921995" y="3157660"/>
            <a:ext cx="1457450"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Elaine Vassal</a:t>
            </a:r>
          </a:p>
          <a:p>
            <a:pPr algn="ctr" fontAlgn="ctr">
              <a:spcAft>
                <a:spcPts val="600"/>
              </a:spcAft>
            </a:pPr>
            <a:r>
              <a:rPr lang="en-US" sz="1400" dirty="0">
                <a:latin typeface="Century Gothic" panose="020B0502020202020204" pitchFamily="34" charset="0"/>
              </a:rPr>
              <a:t>PM</a:t>
            </a:r>
            <a:endParaRPr lang="en-US" sz="1600" dirty="0">
              <a:latin typeface="Century Gothic" panose="020B0502020202020204" pitchFamily="34" charset="0"/>
            </a:endParaRPr>
          </a:p>
        </p:txBody>
      </p:sp>
      <p:pic>
        <p:nvPicPr>
          <p:cNvPr id="23" name="Picture 22">
            <a:extLst>
              <a:ext uri="{FF2B5EF4-FFF2-40B4-BE49-F238E27FC236}">
                <a16:creationId xmlns:a16="http://schemas.microsoft.com/office/drawing/2014/main" id="{ECA44E5F-E31A-262B-058D-4C0C54154AD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44880" y="1075946"/>
            <a:ext cx="2011680" cy="2011680"/>
          </a:xfrm>
          <a:prstGeom prst="rect">
            <a:avLst/>
          </a:prstGeom>
        </p:spPr>
      </p:pic>
      <p:pic>
        <p:nvPicPr>
          <p:cNvPr id="28" name="Picture 27">
            <a:extLst>
              <a:ext uri="{FF2B5EF4-FFF2-40B4-BE49-F238E27FC236}">
                <a16:creationId xmlns:a16="http://schemas.microsoft.com/office/drawing/2014/main" id="{A36F35B0-3686-DEBC-D23C-E624178D264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78334" y="1075311"/>
            <a:ext cx="2011680" cy="2011680"/>
          </a:xfrm>
          <a:prstGeom prst="rect">
            <a:avLst/>
          </a:prstGeom>
        </p:spPr>
      </p:pic>
      <p:pic>
        <p:nvPicPr>
          <p:cNvPr id="29" name="Picture 28" descr="A picture containing person&#10;&#10;Description automatically generated">
            <a:extLst>
              <a:ext uri="{FF2B5EF4-FFF2-40B4-BE49-F238E27FC236}">
                <a16:creationId xmlns:a16="http://schemas.microsoft.com/office/drawing/2014/main" id="{438CE681-94EF-A901-D861-0C5560639DD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08983" y="1075311"/>
            <a:ext cx="2011680" cy="2011680"/>
          </a:xfrm>
          <a:prstGeom prst="rect">
            <a:avLst/>
          </a:prstGeom>
        </p:spPr>
      </p:pic>
    </p:spTree>
    <p:extLst>
      <p:ext uri="{BB962C8B-B14F-4D97-AF65-F5344CB8AC3E}">
        <p14:creationId xmlns:p14="http://schemas.microsoft.com/office/powerpoint/2010/main" val="2732513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 name="Picture 55" descr="Abstract white geometric texture">
            <a:extLst>
              <a:ext uri="{FF2B5EF4-FFF2-40B4-BE49-F238E27FC236}">
                <a16:creationId xmlns:a16="http://schemas.microsoft.com/office/drawing/2014/main" id="{AE0658E2-85DC-B0F7-12F5-979BA992E67A}"/>
              </a:ext>
            </a:extLst>
          </p:cNvPr>
          <p:cNvPicPr>
            <a:picLocks noChangeAspect="1"/>
          </p:cNvPicPr>
          <p:nvPr/>
        </p:nvPicPr>
        <p:blipFill>
          <a:blip r:embed="rId2"/>
          <a:stretch>
            <a:fillRect/>
          </a:stretch>
        </p:blipFill>
        <p:spPr>
          <a:xfrm>
            <a:off x="-11373" y="0"/>
            <a:ext cx="12203371" cy="6858000"/>
          </a:xfrm>
          <a:prstGeom prst="rect">
            <a:avLst/>
          </a:prstGeom>
        </p:spPr>
      </p:pic>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2123678222"/>
              </p:ext>
            </p:extLst>
          </p:nvPr>
        </p:nvGraphicFramePr>
        <p:xfrm>
          <a:off x="300446" y="3837741"/>
          <a:ext cx="11469801" cy="1846584"/>
        </p:xfrm>
        <a:graphic>
          <a:graphicData uri="http://schemas.openxmlformats.org/drawingml/2006/table">
            <a:tbl>
              <a:tblPr>
                <a:tableStyleId>{5C22544A-7EE6-4342-B048-85BDC9FD1C3A}</a:tableStyleId>
              </a:tblPr>
              <a:tblGrid>
                <a:gridCol w="2347061">
                  <a:extLst>
                    <a:ext uri="{9D8B030D-6E8A-4147-A177-3AD203B41FA5}">
                      <a16:colId xmlns:a16="http://schemas.microsoft.com/office/drawing/2014/main" val="2399945540"/>
                    </a:ext>
                  </a:extLst>
                </a:gridCol>
                <a:gridCol w="2280685">
                  <a:extLst>
                    <a:ext uri="{9D8B030D-6E8A-4147-A177-3AD203B41FA5}">
                      <a16:colId xmlns:a16="http://schemas.microsoft.com/office/drawing/2014/main" val="415864803"/>
                    </a:ext>
                  </a:extLst>
                </a:gridCol>
                <a:gridCol w="2280685">
                  <a:extLst>
                    <a:ext uri="{9D8B030D-6E8A-4147-A177-3AD203B41FA5}">
                      <a16:colId xmlns:a16="http://schemas.microsoft.com/office/drawing/2014/main" val="4154945041"/>
                    </a:ext>
                  </a:extLst>
                </a:gridCol>
                <a:gridCol w="2280685">
                  <a:extLst>
                    <a:ext uri="{9D8B030D-6E8A-4147-A177-3AD203B41FA5}">
                      <a16:colId xmlns:a16="http://schemas.microsoft.com/office/drawing/2014/main" val="1939968154"/>
                    </a:ext>
                  </a:extLst>
                </a:gridCol>
                <a:gridCol w="2280685">
                  <a:extLst>
                    <a:ext uri="{9D8B030D-6E8A-4147-A177-3AD203B41FA5}">
                      <a16:colId xmlns:a16="http://schemas.microsoft.com/office/drawing/2014/main" val="3012417241"/>
                    </a:ext>
                  </a:extLst>
                </a:gridCol>
              </a:tblGrid>
              <a:tr h="615528">
                <a:tc>
                  <a:txBody>
                    <a:bodyPr/>
                    <a:lstStyle/>
                    <a:p>
                      <a:pPr algn="r" fontAlgn="ctr"/>
                      <a:r>
                        <a:rPr lang="en-US" sz="1600" b="0" i="0" u="none" strike="noStrike" dirty="0">
                          <a:solidFill>
                            <a:schemeClr val="bg1"/>
                          </a:solidFill>
                          <a:effectLst/>
                          <a:latin typeface="Century Gothic" panose="020B0502020202020204" pitchFamily="34" charset="0"/>
                        </a:rPr>
                        <a:t>Provide Imagery</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Systems Design</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Systems Analysis </a:t>
                      </a:r>
                    </a:p>
                    <a:p>
                      <a:pPr algn="r" fontAlgn="ctr"/>
                      <a:r>
                        <a:rPr lang="en-US" sz="1600" b="0" i="0" u="none" strike="noStrike" dirty="0">
                          <a:solidFill>
                            <a:schemeClr val="bg1"/>
                          </a:solidFill>
                          <a:effectLst/>
                          <a:latin typeface="Century Gothic" panose="020B0502020202020204" pitchFamily="34" charset="0"/>
                        </a:rPr>
                        <a:t>+ Requirements</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lgn="ctr" fontAlgn="ctr"/>
                      <a:r>
                        <a:rPr lang="en-US" sz="1200" b="1" i="0" u="none" strike="noStrike">
                          <a:solidFill>
                            <a:srgbClr val="000000"/>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b="1" i="0" u="none" strike="noStrike" dirty="0">
                          <a:solidFill>
                            <a:srgbClr val="000000"/>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bl>
          </a:graphicData>
        </a:graphic>
      </p:graphicFrame>
      <p:pic>
        <p:nvPicPr>
          <p:cNvPr id="55" name="Picture 54" descr="Icon&#10;&#10;Description automatically generated">
            <a:extLst>
              <a:ext uri="{FF2B5EF4-FFF2-40B4-BE49-F238E27FC236}">
                <a16:creationId xmlns:a16="http://schemas.microsoft.com/office/drawing/2014/main" id="{CB1EDD43-4F85-DA40-1272-43133D0BEFA1}"/>
              </a:ext>
            </a:extLst>
          </p:cNvPr>
          <p:cNvPicPr>
            <a:picLocks noChangeAspect="1"/>
          </p:cNvPicPr>
          <p:nvPr/>
        </p:nvPicPr>
        <p:blipFill>
          <a:blip r:embed="rId3"/>
          <a:stretch>
            <a:fillRect/>
          </a:stretch>
        </p:blipFill>
        <p:spPr>
          <a:xfrm>
            <a:off x="10430613" y="3924618"/>
            <a:ext cx="457200" cy="457200"/>
          </a:xfrm>
          <a:prstGeom prst="rect">
            <a:avLst/>
          </a:prstGeom>
        </p:spPr>
      </p:pic>
      <p:sp>
        <p:nvSpPr>
          <p:cNvPr id="10" name="TextBox 1">
            <a:extLst>
              <a:ext uri="{FF2B5EF4-FFF2-40B4-BE49-F238E27FC236}">
                <a16:creationId xmlns:a16="http://schemas.microsoft.com/office/drawing/2014/main" id="{D58BC5A2-706F-997E-E030-4557B20463BD}"/>
              </a:ext>
            </a:extLst>
          </p:cNvPr>
          <p:cNvSpPr txBox="1"/>
          <p:nvPr/>
        </p:nvSpPr>
        <p:spPr>
          <a:xfrm>
            <a:off x="300446" y="2739204"/>
            <a:ext cx="2159000"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PHASE 2: </a:t>
            </a:r>
          </a:p>
          <a:p>
            <a:r>
              <a:rPr lang="en-US" sz="2200" dirty="0">
                <a:solidFill>
                  <a:schemeClr val="tx1">
                    <a:lumMod val="65000"/>
                    <a:lumOff val="35000"/>
                  </a:schemeClr>
                </a:solidFill>
                <a:latin typeface="Century Gothic" panose="020B0502020202020204" pitchFamily="34" charset="0"/>
              </a:rPr>
              <a:t>DEVELOPMENT</a:t>
            </a:r>
          </a:p>
        </p:txBody>
      </p:sp>
      <p:pic>
        <p:nvPicPr>
          <p:cNvPr id="30" name="Picture 29" descr="A person wearing glasses&#10;&#10;Description automatically generated with medium confidence">
            <a:extLst>
              <a:ext uri="{FF2B5EF4-FFF2-40B4-BE49-F238E27FC236}">
                <a16:creationId xmlns:a16="http://schemas.microsoft.com/office/drawing/2014/main" id="{6AF70248-DCB8-D304-9E8F-3622FA0E77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2892" y="1075946"/>
            <a:ext cx="2011680" cy="201168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178615"/>
            <a:ext cx="7384507"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ROLES &amp; RESPONSIBILITIES</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5"/>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8"/>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11"/>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3"/>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58858" y="6117995"/>
              <a:ext cx="274320" cy="274320"/>
            </a:xfrm>
            <a:prstGeom prst="rect">
              <a:avLst/>
            </a:prstGeom>
          </p:spPr>
        </p:pic>
      </p:grpSp>
      <p:sp>
        <p:nvSpPr>
          <p:cNvPr id="2" name="TextBox 1">
            <a:extLst>
              <a:ext uri="{FF2B5EF4-FFF2-40B4-BE49-F238E27FC236}">
                <a16:creationId xmlns:a16="http://schemas.microsoft.com/office/drawing/2014/main" id="{37CE5E25-23D6-D518-BE24-DC66D9A640E2}"/>
              </a:ext>
            </a:extLst>
          </p:cNvPr>
          <p:cNvSpPr txBox="1"/>
          <p:nvPr/>
        </p:nvSpPr>
        <p:spPr>
          <a:xfrm>
            <a:off x="3151821" y="3157660"/>
            <a:ext cx="1326004"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Nelle Porter</a:t>
            </a:r>
          </a:p>
          <a:p>
            <a:pPr algn="ctr" fontAlgn="ctr">
              <a:spcAft>
                <a:spcPts val="600"/>
              </a:spcAft>
            </a:pPr>
            <a:r>
              <a:rPr lang="en-US" sz="1400" dirty="0">
                <a:latin typeface="Century Gothic" panose="020B0502020202020204" pitchFamily="34" charset="0"/>
              </a:rPr>
              <a:t>CONTENT</a:t>
            </a:r>
            <a:endParaRPr lang="en-US" sz="1600" dirty="0">
              <a:latin typeface="Century Gothic" panose="020B0502020202020204" pitchFamily="34" charset="0"/>
            </a:endParaRPr>
          </a:p>
        </p:txBody>
      </p:sp>
      <p:sp>
        <p:nvSpPr>
          <p:cNvPr id="4" name="TextBox 3">
            <a:extLst>
              <a:ext uri="{FF2B5EF4-FFF2-40B4-BE49-F238E27FC236}">
                <a16:creationId xmlns:a16="http://schemas.microsoft.com/office/drawing/2014/main" id="{B2F958C4-2781-878D-0482-B5B3C50334B3}"/>
              </a:ext>
            </a:extLst>
          </p:cNvPr>
          <p:cNvSpPr txBox="1"/>
          <p:nvPr/>
        </p:nvSpPr>
        <p:spPr>
          <a:xfrm>
            <a:off x="5406745" y="3157660"/>
            <a:ext cx="13548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Richard Fish</a:t>
            </a:r>
          </a:p>
          <a:p>
            <a:pPr algn="ctr" fontAlgn="ctr">
              <a:spcAft>
                <a:spcPts val="600"/>
              </a:spcAft>
            </a:pPr>
            <a:r>
              <a:rPr lang="en-US" sz="1400" dirty="0">
                <a:latin typeface="Century Gothic" panose="020B0502020202020204" pitchFamily="34" charset="0"/>
              </a:rPr>
              <a:t>DESIGNER</a:t>
            </a:r>
            <a:endParaRPr lang="en-US" sz="1600" dirty="0">
              <a:latin typeface="Century Gothic" panose="020B0502020202020204" pitchFamily="34" charset="0"/>
            </a:endParaRPr>
          </a:p>
        </p:txBody>
      </p:sp>
      <p:sp>
        <p:nvSpPr>
          <p:cNvPr id="8" name="TextBox 7">
            <a:extLst>
              <a:ext uri="{FF2B5EF4-FFF2-40B4-BE49-F238E27FC236}">
                <a16:creationId xmlns:a16="http://schemas.microsoft.com/office/drawing/2014/main" id="{5A08D1B5-6EC0-7ABB-C606-81E21B7F42C7}"/>
              </a:ext>
            </a:extLst>
          </p:cNvPr>
          <p:cNvSpPr txBox="1"/>
          <p:nvPr/>
        </p:nvSpPr>
        <p:spPr>
          <a:xfrm>
            <a:off x="7717753" y="3157660"/>
            <a:ext cx="13019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John Cage</a:t>
            </a:r>
          </a:p>
          <a:p>
            <a:pPr algn="ctr" fontAlgn="ctr">
              <a:spcAft>
                <a:spcPts val="600"/>
              </a:spcAft>
            </a:pPr>
            <a:r>
              <a:rPr lang="en-US" sz="1400" dirty="0">
                <a:latin typeface="Century Gothic" panose="020B0502020202020204" pitchFamily="34" charset="0"/>
              </a:rPr>
              <a:t>DEV</a:t>
            </a:r>
            <a:endParaRPr lang="en-US" sz="1600" dirty="0">
              <a:latin typeface="Century Gothic" panose="020B0502020202020204" pitchFamily="34" charset="0"/>
            </a:endParaRPr>
          </a:p>
        </p:txBody>
      </p:sp>
      <p:sp>
        <p:nvSpPr>
          <p:cNvPr id="22" name="TextBox 21">
            <a:extLst>
              <a:ext uri="{FF2B5EF4-FFF2-40B4-BE49-F238E27FC236}">
                <a16:creationId xmlns:a16="http://schemas.microsoft.com/office/drawing/2014/main" id="{6D225379-5DDA-75E6-C196-2AB562FAB9ED}"/>
              </a:ext>
            </a:extLst>
          </p:cNvPr>
          <p:cNvSpPr txBox="1"/>
          <p:nvPr/>
        </p:nvSpPr>
        <p:spPr>
          <a:xfrm>
            <a:off x="9921995" y="3157660"/>
            <a:ext cx="1457450"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Elaine Vassal</a:t>
            </a:r>
          </a:p>
          <a:p>
            <a:pPr algn="ctr" fontAlgn="ctr">
              <a:spcAft>
                <a:spcPts val="600"/>
              </a:spcAft>
            </a:pPr>
            <a:r>
              <a:rPr lang="en-US" sz="1400" dirty="0">
                <a:latin typeface="Century Gothic" panose="020B0502020202020204" pitchFamily="34" charset="0"/>
              </a:rPr>
              <a:t>PM</a:t>
            </a:r>
            <a:endParaRPr lang="en-US" sz="1600" dirty="0">
              <a:latin typeface="Century Gothic" panose="020B0502020202020204" pitchFamily="34" charset="0"/>
            </a:endParaRPr>
          </a:p>
        </p:txBody>
      </p:sp>
      <p:pic>
        <p:nvPicPr>
          <p:cNvPr id="23" name="Picture 22">
            <a:extLst>
              <a:ext uri="{FF2B5EF4-FFF2-40B4-BE49-F238E27FC236}">
                <a16:creationId xmlns:a16="http://schemas.microsoft.com/office/drawing/2014/main" id="{ECA44E5F-E31A-262B-058D-4C0C54154AD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44880" y="1075946"/>
            <a:ext cx="2011680" cy="2011680"/>
          </a:xfrm>
          <a:prstGeom prst="rect">
            <a:avLst/>
          </a:prstGeom>
        </p:spPr>
      </p:pic>
      <p:pic>
        <p:nvPicPr>
          <p:cNvPr id="28" name="Picture 27">
            <a:extLst>
              <a:ext uri="{FF2B5EF4-FFF2-40B4-BE49-F238E27FC236}">
                <a16:creationId xmlns:a16="http://schemas.microsoft.com/office/drawing/2014/main" id="{A36F35B0-3686-DEBC-D23C-E624178D264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078334" y="1075311"/>
            <a:ext cx="2011680" cy="2011680"/>
          </a:xfrm>
          <a:prstGeom prst="rect">
            <a:avLst/>
          </a:prstGeom>
        </p:spPr>
      </p:pic>
      <p:pic>
        <p:nvPicPr>
          <p:cNvPr id="29" name="Picture 28" descr="A picture containing person&#10;&#10;Description automatically generated">
            <a:extLst>
              <a:ext uri="{FF2B5EF4-FFF2-40B4-BE49-F238E27FC236}">
                <a16:creationId xmlns:a16="http://schemas.microsoft.com/office/drawing/2014/main" id="{438CE681-94EF-A901-D861-0C5560639DD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08983" y="1075311"/>
            <a:ext cx="2011680" cy="2011680"/>
          </a:xfrm>
          <a:prstGeom prst="rect">
            <a:avLst/>
          </a:prstGeom>
        </p:spPr>
      </p:pic>
      <p:pic>
        <p:nvPicPr>
          <p:cNvPr id="21" name="Picture 20" descr="A picture containing text, sign, outdoor, clipart&#10;&#10;Description automatically generated">
            <a:extLst>
              <a:ext uri="{FF2B5EF4-FFF2-40B4-BE49-F238E27FC236}">
                <a16:creationId xmlns:a16="http://schemas.microsoft.com/office/drawing/2014/main" id="{56F34219-74D6-E371-E573-50CD532DB05E}"/>
              </a:ext>
            </a:extLst>
          </p:cNvPr>
          <p:cNvPicPr>
            <a:picLocks noChangeAspect="1"/>
          </p:cNvPicPr>
          <p:nvPr/>
        </p:nvPicPr>
        <p:blipFill>
          <a:blip r:embed="rId11"/>
          <a:stretch>
            <a:fillRect/>
          </a:stretch>
        </p:blipFill>
        <p:spPr>
          <a:xfrm>
            <a:off x="3572010" y="3921754"/>
            <a:ext cx="457200" cy="457200"/>
          </a:xfrm>
          <a:prstGeom prst="rect">
            <a:avLst/>
          </a:prstGeom>
        </p:spPr>
      </p:pic>
      <p:pic>
        <p:nvPicPr>
          <p:cNvPr id="31" name="Picture 30" descr="A picture containing text, sign, outdoor, clipart&#10;&#10;Description automatically generated">
            <a:extLst>
              <a:ext uri="{FF2B5EF4-FFF2-40B4-BE49-F238E27FC236}">
                <a16:creationId xmlns:a16="http://schemas.microsoft.com/office/drawing/2014/main" id="{42362C67-3DA4-58CD-C4BF-3076A35EC9A1}"/>
              </a:ext>
            </a:extLst>
          </p:cNvPr>
          <p:cNvPicPr>
            <a:picLocks noChangeAspect="1"/>
          </p:cNvPicPr>
          <p:nvPr/>
        </p:nvPicPr>
        <p:blipFill>
          <a:blip r:embed="rId11"/>
          <a:stretch>
            <a:fillRect/>
          </a:stretch>
        </p:blipFill>
        <p:spPr>
          <a:xfrm>
            <a:off x="3571092" y="4528434"/>
            <a:ext cx="457200" cy="457200"/>
          </a:xfrm>
          <a:prstGeom prst="rect">
            <a:avLst/>
          </a:prstGeom>
        </p:spPr>
      </p:pic>
      <p:pic>
        <p:nvPicPr>
          <p:cNvPr id="32" name="Picture 31" descr="A picture containing text, sign, outdoor, clipart&#10;&#10;Description automatically generated">
            <a:extLst>
              <a:ext uri="{FF2B5EF4-FFF2-40B4-BE49-F238E27FC236}">
                <a16:creationId xmlns:a16="http://schemas.microsoft.com/office/drawing/2014/main" id="{FEEE7764-DE42-1F26-5648-C7245379840F}"/>
              </a:ext>
            </a:extLst>
          </p:cNvPr>
          <p:cNvPicPr>
            <a:picLocks noChangeAspect="1"/>
          </p:cNvPicPr>
          <p:nvPr/>
        </p:nvPicPr>
        <p:blipFill>
          <a:blip r:embed="rId11"/>
          <a:stretch>
            <a:fillRect/>
          </a:stretch>
        </p:blipFill>
        <p:spPr>
          <a:xfrm>
            <a:off x="3571092" y="5135282"/>
            <a:ext cx="457200" cy="457200"/>
          </a:xfrm>
          <a:prstGeom prst="rect">
            <a:avLst/>
          </a:prstGeom>
        </p:spPr>
      </p:pic>
      <p:pic>
        <p:nvPicPr>
          <p:cNvPr id="34" name="Picture 33" descr="A picture containing text, sign, outdoor, clipart&#10;&#10;Description automatically generated">
            <a:extLst>
              <a:ext uri="{FF2B5EF4-FFF2-40B4-BE49-F238E27FC236}">
                <a16:creationId xmlns:a16="http://schemas.microsoft.com/office/drawing/2014/main" id="{309E296B-D4F1-2758-B7F1-FD9C64917692}"/>
              </a:ext>
            </a:extLst>
          </p:cNvPr>
          <p:cNvPicPr>
            <a:picLocks noChangeAspect="1"/>
          </p:cNvPicPr>
          <p:nvPr/>
        </p:nvPicPr>
        <p:blipFill>
          <a:blip r:embed="rId11"/>
          <a:stretch>
            <a:fillRect/>
          </a:stretch>
        </p:blipFill>
        <p:spPr>
          <a:xfrm>
            <a:off x="5864984" y="5135282"/>
            <a:ext cx="457200" cy="457200"/>
          </a:xfrm>
          <a:prstGeom prst="rect">
            <a:avLst/>
          </a:prstGeom>
        </p:spPr>
      </p:pic>
      <p:pic>
        <p:nvPicPr>
          <p:cNvPr id="35" name="Picture 34" descr="Icon&#10;&#10;Description automatically generated">
            <a:extLst>
              <a:ext uri="{FF2B5EF4-FFF2-40B4-BE49-F238E27FC236}">
                <a16:creationId xmlns:a16="http://schemas.microsoft.com/office/drawing/2014/main" id="{3D653073-3B36-54C8-E533-78E58135C7CC}"/>
              </a:ext>
            </a:extLst>
          </p:cNvPr>
          <p:cNvPicPr>
            <a:picLocks noChangeAspect="1"/>
          </p:cNvPicPr>
          <p:nvPr/>
        </p:nvPicPr>
        <p:blipFill>
          <a:blip r:embed="rId5"/>
          <a:stretch>
            <a:fillRect/>
          </a:stretch>
        </p:blipFill>
        <p:spPr>
          <a:xfrm>
            <a:off x="5867400" y="3921754"/>
            <a:ext cx="457200" cy="457200"/>
          </a:xfrm>
          <a:prstGeom prst="rect">
            <a:avLst/>
          </a:prstGeom>
        </p:spPr>
      </p:pic>
      <p:pic>
        <p:nvPicPr>
          <p:cNvPr id="49" name="Picture 48" descr="Icon&#10;&#10;Description automatically generated">
            <a:extLst>
              <a:ext uri="{FF2B5EF4-FFF2-40B4-BE49-F238E27FC236}">
                <a16:creationId xmlns:a16="http://schemas.microsoft.com/office/drawing/2014/main" id="{352D4708-75EA-4633-D4C2-A4F2C628368F}"/>
              </a:ext>
            </a:extLst>
          </p:cNvPr>
          <p:cNvPicPr>
            <a:picLocks noChangeAspect="1"/>
          </p:cNvPicPr>
          <p:nvPr/>
        </p:nvPicPr>
        <p:blipFill>
          <a:blip r:embed="rId5"/>
          <a:stretch>
            <a:fillRect/>
          </a:stretch>
        </p:blipFill>
        <p:spPr>
          <a:xfrm>
            <a:off x="5862594" y="4528433"/>
            <a:ext cx="457200" cy="457200"/>
          </a:xfrm>
          <a:prstGeom prst="rect">
            <a:avLst/>
          </a:prstGeom>
        </p:spPr>
      </p:pic>
      <p:pic>
        <p:nvPicPr>
          <p:cNvPr id="50" name="Picture 49" descr="Icon&#10;&#10;Description automatically generated">
            <a:extLst>
              <a:ext uri="{FF2B5EF4-FFF2-40B4-BE49-F238E27FC236}">
                <a16:creationId xmlns:a16="http://schemas.microsoft.com/office/drawing/2014/main" id="{624523FE-9E9F-5B22-CC26-328C6E431AC5}"/>
              </a:ext>
            </a:extLst>
          </p:cNvPr>
          <p:cNvPicPr>
            <a:picLocks noChangeAspect="1"/>
          </p:cNvPicPr>
          <p:nvPr/>
        </p:nvPicPr>
        <p:blipFill>
          <a:blip r:embed="rId5"/>
          <a:stretch>
            <a:fillRect/>
          </a:stretch>
        </p:blipFill>
        <p:spPr>
          <a:xfrm>
            <a:off x="8145420" y="4528433"/>
            <a:ext cx="457200" cy="457200"/>
          </a:xfrm>
          <a:prstGeom prst="rect">
            <a:avLst/>
          </a:prstGeom>
        </p:spPr>
      </p:pic>
      <p:pic>
        <p:nvPicPr>
          <p:cNvPr id="51" name="Picture 50" descr="Icon&#10;&#10;Description automatically generated">
            <a:extLst>
              <a:ext uri="{FF2B5EF4-FFF2-40B4-BE49-F238E27FC236}">
                <a16:creationId xmlns:a16="http://schemas.microsoft.com/office/drawing/2014/main" id="{99231AC3-05FD-5CD9-A703-32BCD7A27EF0}"/>
              </a:ext>
            </a:extLst>
          </p:cNvPr>
          <p:cNvPicPr>
            <a:picLocks noChangeAspect="1"/>
          </p:cNvPicPr>
          <p:nvPr/>
        </p:nvPicPr>
        <p:blipFill>
          <a:blip r:embed="rId5"/>
          <a:stretch>
            <a:fillRect/>
          </a:stretch>
        </p:blipFill>
        <p:spPr>
          <a:xfrm>
            <a:off x="8145420" y="5139837"/>
            <a:ext cx="457200" cy="457200"/>
          </a:xfrm>
          <a:prstGeom prst="rect">
            <a:avLst/>
          </a:prstGeom>
        </p:spPr>
      </p:pic>
      <p:pic>
        <p:nvPicPr>
          <p:cNvPr id="52" name="Picture 51" descr="Icon&#10;&#10;Description automatically generated">
            <a:extLst>
              <a:ext uri="{FF2B5EF4-FFF2-40B4-BE49-F238E27FC236}">
                <a16:creationId xmlns:a16="http://schemas.microsoft.com/office/drawing/2014/main" id="{28C9FBFA-A0AB-6945-D7FE-27EB724ED670}"/>
              </a:ext>
            </a:extLst>
          </p:cNvPr>
          <p:cNvPicPr>
            <a:picLocks noChangeAspect="1"/>
          </p:cNvPicPr>
          <p:nvPr/>
        </p:nvPicPr>
        <p:blipFill>
          <a:blip r:embed="rId8"/>
          <a:stretch>
            <a:fillRect/>
          </a:stretch>
        </p:blipFill>
        <p:spPr>
          <a:xfrm>
            <a:off x="8145396" y="3923346"/>
            <a:ext cx="457200" cy="457200"/>
          </a:xfrm>
          <a:prstGeom prst="rect">
            <a:avLst/>
          </a:prstGeom>
        </p:spPr>
      </p:pic>
      <p:pic>
        <p:nvPicPr>
          <p:cNvPr id="53" name="Picture 52" descr="Icon&#10;&#10;Description automatically generated">
            <a:extLst>
              <a:ext uri="{FF2B5EF4-FFF2-40B4-BE49-F238E27FC236}">
                <a16:creationId xmlns:a16="http://schemas.microsoft.com/office/drawing/2014/main" id="{39FE5F46-78CC-6627-7065-2EBBADB76CA2}"/>
              </a:ext>
            </a:extLst>
          </p:cNvPr>
          <p:cNvPicPr>
            <a:picLocks noChangeAspect="1"/>
          </p:cNvPicPr>
          <p:nvPr/>
        </p:nvPicPr>
        <p:blipFill>
          <a:blip r:embed="rId8"/>
          <a:stretch>
            <a:fillRect/>
          </a:stretch>
        </p:blipFill>
        <p:spPr>
          <a:xfrm>
            <a:off x="10433028" y="5135281"/>
            <a:ext cx="457200" cy="457200"/>
          </a:xfrm>
          <a:prstGeom prst="rect">
            <a:avLst/>
          </a:prstGeom>
        </p:spPr>
      </p:pic>
      <p:pic>
        <p:nvPicPr>
          <p:cNvPr id="54" name="Picture 53" descr="Icon&#10;&#10;Description automatically generated">
            <a:extLst>
              <a:ext uri="{FF2B5EF4-FFF2-40B4-BE49-F238E27FC236}">
                <a16:creationId xmlns:a16="http://schemas.microsoft.com/office/drawing/2014/main" id="{691BE3E3-1D44-9C5A-B7BA-2DC72D768CA2}"/>
              </a:ext>
            </a:extLst>
          </p:cNvPr>
          <p:cNvPicPr>
            <a:picLocks noChangeAspect="1"/>
          </p:cNvPicPr>
          <p:nvPr/>
        </p:nvPicPr>
        <p:blipFill>
          <a:blip r:embed="rId3"/>
          <a:stretch>
            <a:fillRect/>
          </a:stretch>
        </p:blipFill>
        <p:spPr>
          <a:xfrm>
            <a:off x="10438663" y="4531798"/>
            <a:ext cx="457200" cy="457200"/>
          </a:xfrm>
          <a:prstGeom prst="rect">
            <a:avLst/>
          </a:prstGeom>
        </p:spPr>
      </p:pic>
    </p:spTree>
    <p:extLst>
      <p:ext uri="{BB962C8B-B14F-4D97-AF65-F5344CB8AC3E}">
        <p14:creationId xmlns:p14="http://schemas.microsoft.com/office/powerpoint/2010/main" val="3099981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CBB2DE82-416E-6BB2-6B68-E29AFB39A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1241" y="1891340"/>
            <a:ext cx="1015454" cy="1015454"/>
          </a:xfrm>
          <a:prstGeom prst="rect">
            <a:avLst/>
          </a:prstGeom>
        </p:spPr>
      </p:pic>
      <p:pic>
        <p:nvPicPr>
          <p:cNvPr id="25" name="Graphic 24">
            <a:extLst>
              <a:ext uri="{FF2B5EF4-FFF2-40B4-BE49-F238E27FC236}">
                <a16:creationId xmlns:a16="http://schemas.microsoft.com/office/drawing/2014/main" id="{9EC5E2AE-AF38-9234-1D4F-B3CC72C8C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1241" y="4423842"/>
            <a:ext cx="1015454" cy="1015454"/>
          </a:xfrm>
          <a:prstGeom prst="rect">
            <a:avLst/>
          </a:prstGeom>
        </p:spPr>
      </p:pic>
      <p:pic>
        <p:nvPicPr>
          <p:cNvPr id="26" name="Graphic 25">
            <a:extLst>
              <a:ext uri="{FF2B5EF4-FFF2-40B4-BE49-F238E27FC236}">
                <a16:creationId xmlns:a16="http://schemas.microsoft.com/office/drawing/2014/main" id="{8257A112-8E02-BFFC-418E-47C3E73A33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1241" y="3200123"/>
            <a:ext cx="1015454" cy="1015454"/>
          </a:xfrm>
          <a:prstGeom prst="rect">
            <a:avLst/>
          </a:prstGeom>
        </p:spPr>
      </p:pic>
      <p:pic>
        <p:nvPicPr>
          <p:cNvPr id="27" name="Graphic 26">
            <a:extLst>
              <a:ext uri="{FF2B5EF4-FFF2-40B4-BE49-F238E27FC236}">
                <a16:creationId xmlns:a16="http://schemas.microsoft.com/office/drawing/2014/main" id="{AFE7A7F7-2FCE-A3F8-0AA7-2C91EFD64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1241" y="5524632"/>
            <a:ext cx="1015454" cy="1015454"/>
          </a:xfrm>
          <a:prstGeom prst="rect">
            <a:avLst/>
          </a:prstGeom>
        </p:spPr>
      </p:pic>
    </p:spTree>
    <p:extLst>
      <p:ext uri="{BB962C8B-B14F-4D97-AF65-F5344CB8AC3E}">
        <p14:creationId xmlns:p14="http://schemas.microsoft.com/office/powerpoint/2010/main" val="3358997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12186</TotalTime>
  <Words>201</Words>
  <Application>Microsoft Macintosh PowerPoint</Application>
  <PresentationFormat>Widescreen</PresentationFormat>
  <Paragraphs>77</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25</cp:revision>
  <dcterms:created xsi:type="dcterms:W3CDTF">2022-05-22T18:55:25Z</dcterms:created>
  <dcterms:modified xsi:type="dcterms:W3CDTF">2022-07-19T21:44:10Z</dcterms:modified>
</cp:coreProperties>
</file>