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4" r:id="rId2"/>
    <p:sldId id="364"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E"/>
    <a:srgbClr val="D7EEB2"/>
    <a:srgbClr val="12C2B7"/>
    <a:srgbClr val="C2F0DF"/>
    <a:srgbClr val="F7FEFE"/>
    <a:srgbClr val="E6FDF3"/>
    <a:srgbClr val="C023C9"/>
    <a:srgbClr val="F3FEEC"/>
    <a:srgbClr val="F1FEE3"/>
    <a:srgbClr val="E1F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47"/>
  </p:normalViewPr>
  <p:slideViewPr>
    <p:cSldViewPr snapToGrid="0" snapToObjects="1">
      <p:cViewPr varScale="1">
        <p:scale>
          <a:sx n="128" d="100"/>
          <a:sy n="128" d="100"/>
        </p:scale>
        <p:origin x="45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90&amp;utm_source=integrated-content&amp;utm_campaign=/content/raci-templates&amp;utm_medium=RACI+Responsibility+Assignment+powerpoint+11490&amp;lpa=RACI+Responsibility+Assignment+powerpoint+11490&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3.svg"/><Relationship Id="rId18"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19.svg"/><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image" Target="../media/image15.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8.png"/><Relationship Id="rId5" Type="http://schemas.openxmlformats.org/officeDocument/2006/relationships/image" Target="../media/image7.png"/><Relationship Id="rId15" Type="http://schemas.openxmlformats.org/officeDocument/2006/relationships/image" Target="../media/image24.png"/><Relationship Id="rId10" Type="http://schemas.openxmlformats.org/officeDocument/2006/relationships/image" Target="../media/image21.svg"/><Relationship Id="rId19"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348838"/>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7457822" y="317165"/>
            <a:ext cx="4336155" cy="601752"/>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317165"/>
            <a:ext cx="6971210" cy="954107"/>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RACI RESPONSIBILITY ASSIGNMENT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6" y="1635382"/>
            <a:ext cx="5227423" cy="2739211"/>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RACI </a:t>
            </a:r>
          </a:p>
          <a:p>
            <a:r>
              <a:rPr lang="en-US" sz="5000" dirty="0">
                <a:solidFill>
                  <a:schemeClr val="tx1">
                    <a:lumMod val="65000"/>
                    <a:lumOff val="35000"/>
                  </a:schemeClr>
                </a:solidFill>
                <a:latin typeface="Century Gothic" panose="020B0502020202020204" pitchFamily="34" charset="0"/>
              </a:rPr>
              <a:t>Responsibility Assignment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15483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E8E8EE"/>
            </a:gs>
          </a:gsLst>
          <a:lin ang="5400000" scaled="1"/>
        </a:gradFill>
        <a:effectLst/>
      </p:bgPr>
    </p:bg>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C47C9B04-EA92-A800-DD14-4A7DCF36470D}"/>
              </a:ext>
            </a:extLst>
          </p:cNvPr>
          <p:cNvPicPr>
            <a:picLocks noChangeAspect="1"/>
          </p:cNvPicPr>
          <p:nvPr/>
        </p:nvPicPr>
        <p:blipFill>
          <a:blip r:embed="rId2"/>
          <a:stretch>
            <a:fillRect/>
          </a:stretch>
        </p:blipFill>
        <p:spPr>
          <a:xfrm>
            <a:off x="0" y="0"/>
            <a:ext cx="12192000" cy="6858000"/>
          </a:xfrm>
          <a:prstGeom prst="rect">
            <a:avLst/>
          </a:prstGeom>
        </p:spPr>
      </p:pic>
      <p:pic>
        <p:nvPicPr>
          <p:cNvPr id="125" name="Picture 124">
            <a:extLst>
              <a:ext uri="{FF2B5EF4-FFF2-40B4-BE49-F238E27FC236}">
                <a16:creationId xmlns:a16="http://schemas.microsoft.com/office/drawing/2014/main" id="{A2BAEBD1-AAC0-6CD0-CBDD-641044ABB823}"/>
              </a:ext>
            </a:extLst>
          </p:cNvPr>
          <p:cNvPicPr>
            <a:picLocks/>
          </p:cNvPicPr>
          <p:nvPr/>
        </p:nvPicPr>
        <p:blipFill>
          <a:blip r:embed="rId3"/>
          <a:stretch>
            <a:fillRect/>
          </a:stretch>
        </p:blipFill>
        <p:spPr>
          <a:xfrm flipH="1">
            <a:off x="7530091" y="792996"/>
            <a:ext cx="1216152" cy="1216152"/>
          </a:xfrm>
          <a:prstGeom prst="rect">
            <a:avLst/>
          </a:prstGeom>
        </p:spPr>
      </p:pic>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69412656"/>
              </p:ext>
            </p:extLst>
          </p:nvPr>
        </p:nvGraphicFramePr>
        <p:xfrm>
          <a:off x="467953" y="2600111"/>
          <a:ext cx="11389431" cy="3887310"/>
        </p:xfrm>
        <a:graphic>
          <a:graphicData uri="http://schemas.openxmlformats.org/drawingml/2006/table">
            <a:tbl>
              <a:tblPr>
                <a:tableStyleId>{5C22544A-7EE6-4342-B048-85BDC9FD1C3A}</a:tableStyleId>
              </a:tblPr>
              <a:tblGrid>
                <a:gridCol w="3945021">
                  <a:extLst>
                    <a:ext uri="{9D8B030D-6E8A-4147-A177-3AD203B41FA5}">
                      <a16:colId xmlns:a16="http://schemas.microsoft.com/office/drawing/2014/main" val="2399945540"/>
                    </a:ext>
                  </a:extLst>
                </a:gridCol>
                <a:gridCol w="1488882">
                  <a:extLst>
                    <a:ext uri="{9D8B030D-6E8A-4147-A177-3AD203B41FA5}">
                      <a16:colId xmlns:a16="http://schemas.microsoft.com/office/drawing/2014/main" val="415864803"/>
                    </a:ext>
                  </a:extLst>
                </a:gridCol>
                <a:gridCol w="1488882">
                  <a:extLst>
                    <a:ext uri="{9D8B030D-6E8A-4147-A177-3AD203B41FA5}">
                      <a16:colId xmlns:a16="http://schemas.microsoft.com/office/drawing/2014/main" val="4154945041"/>
                    </a:ext>
                  </a:extLst>
                </a:gridCol>
                <a:gridCol w="1488882">
                  <a:extLst>
                    <a:ext uri="{9D8B030D-6E8A-4147-A177-3AD203B41FA5}">
                      <a16:colId xmlns:a16="http://schemas.microsoft.com/office/drawing/2014/main" val="1939968154"/>
                    </a:ext>
                  </a:extLst>
                </a:gridCol>
                <a:gridCol w="1488882">
                  <a:extLst>
                    <a:ext uri="{9D8B030D-6E8A-4147-A177-3AD203B41FA5}">
                      <a16:colId xmlns:a16="http://schemas.microsoft.com/office/drawing/2014/main" val="3019147085"/>
                    </a:ext>
                  </a:extLst>
                </a:gridCol>
                <a:gridCol w="1488882">
                  <a:extLst>
                    <a:ext uri="{9D8B030D-6E8A-4147-A177-3AD203B41FA5}">
                      <a16:colId xmlns:a16="http://schemas.microsoft.com/office/drawing/2014/main" val="3012417241"/>
                    </a:ext>
                  </a:extLst>
                </a:gridCol>
              </a:tblGrid>
              <a:tr h="647885">
                <a:tc>
                  <a:txBody>
                    <a:bodyPr/>
                    <a:lstStyle/>
                    <a:p>
                      <a:pPr algn="r" fontAlgn="ctr"/>
                      <a:r>
                        <a:rPr lang="en-US" sz="1600" b="0" i="0" u="none" strike="noStrike" dirty="0">
                          <a:solidFill>
                            <a:schemeClr val="tx1"/>
                          </a:solidFill>
                          <a:effectLst/>
                          <a:latin typeface="Century Gothic" panose="020B0502020202020204" pitchFamily="34" charset="0"/>
                        </a:rPr>
                        <a:t>Research</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47885">
                <a:tc>
                  <a:txBody>
                    <a:bodyPr/>
                    <a:lstStyle/>
                    <a:p>
                      <a:pPr algn="r" fontAlgn="ctr"/>
                      <a:r>
                        <a:rPr lang="en-US" sz="1600" b="0" i="0" u="none" strike="noStrike" dirty="0">
                          <a:solidFill>
                            <a:schemeClr val="tx1"/>
                          </a:solidFill>
                          <a:effectLst/>
                          <a:latin typeface="Century Gothic" panose="020B0502020202020204" pitchFamily="34" charset="0"/>
                        </a:rPr>
                        <a:t>Interviews</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47885">
                <a:tc>
                  <a:txBody>
                    <a:bodyPr/>
                    <a:lstStyle/>
                    <a:p>
                      <a:pPr algn="r" fontAlgn="ctr"/>
                      <a:r>
                        <a:rPr lang="en-US" sz="1600" b="0" i="0" u="none" strike="noStrike" dirty="0">
                          <a:solidFill>
                            <a:schemeClr val="tx1"/>
                          </a:solidFill>
                          <a:effectLst/>
                          <a:latin typeface="Century Gothic" panose="020B0502020202020204" pitchFamily="34" charset="0"/>
                        </a:rPr>
                        <a:t>Wireframe</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647885">
                <a:tc>
                  <a:txBody>
                    <a:bodyPr/>
                    <a:lstStyle/>
                    <a:p>
                      <a:pPr algn="r" fontAlgn="ctr"/>
                      <a:r>
                        <a:rPr lang="en-US" sz="1600" b="0" i="0" u="none" strike="noStrike" dirty="0">
                          <a:solidFill>
                            <a:schemeClr val="tx1"/>
                          </a:solidFill>
                          <a:effectLst/>
                          <a:latin typeface="Century Gothic" panose="020B0502020202020204" pitchFamily="34" charset="0"/>
                        </a:rPr>
                        <a:t>Task Four</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4545029"/>
                  </a:ext>
                </a:extLst>
              </a:tr>
              <a:tr h="647885">
                <a:tc>
                  <a:txBody>
                    <a:bodyPr/>
                    <a:lstStyle/>
                    <a:p>
                      <a:pPr algn="r" fontAlgn="ctr"/>
                      <a:r>
                        <a:rPr lang="en-US" sz="1600" b="0" i="0" u="none" strike="noStrike" dirty="0">
                          <a:solidFill>
                            <a:schemeClr val="tx1"/>
                          </a:solidFill>
                          <a:effectLst/>
                          <a:latin typeface="Century Gothic" panose="020B0502020202020204" pitchFamily="34" charset="0"/>
                        </a:rPr>
                        <a:t>Task Five</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849502"/>
                  </a:ext>
                </a:extLst>
              </a:tr>
              <a:tr h="647885">
                <a:tc>
                  <a:txBody>
                    <a:bodyPr/>
                    <a:lstStyle/>
                    <a:p>
                      <a:pPr algn="r" fontAlgn="ctr"/>
                      <a:r>
                        <a:rPr lang="en-US" sz="1600" b="0" i="0" u="none" strike="noStrike" dirty="0">
                          <a:solidFill>
                            <a:schemeClr val="tx1"/>
                          </a:solidFill>
                          <a:effectLst/>
                          <a:latin typeface="Century Gothic" panose="020B0502020202020204" pitchFamily="34" charset="0"/>
                        </a:rPr>
                        <a:t>Task Six</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623224"/>
                  </a:ext>
                </a:extLst>
              </a:tr>
            </a:tbl>
          </a:graphicData>
        </a:graphic>
      </p:graphicFrame>
      <p:pic>
        <p:nvPicPr>
          <p:cNvPr id="32" name="Picture 31">
            <a:extLst>
              <a:ext uri="{FF2B5EF4-FFF2-40B4-BE49-F238E27FC236}">
                <a16:creationId xmlns:a16="http://schemas.microsoft.com/office/drawing/2014/main" id="{B26D5F6A-5103-E617-B871-EDF43B02845E}"/>
              </a:ext>
            </a:extLst>
          </p:cNvPr>
          <p:cNvPicPr>
            <a:picLocks/>
          </p:cNvPicPr>
          <p:nvPr/>
        </p:nvPicPr>
        <p:blipFill>
          <a:blip r:embed="rId4"/>
          <a:stretch>
            <a:fillRect/>
          </a:stretch>
        </p:blipFill>
        <p:spPr>
          <a:xfrm flipH="1">
            <a:off x="9004482" y="800164"/>
            <a:ext cx="1216152" cy="1216152"/>
          </a:xfrm>
          <a:prstGeom prst="rect">
            <a:avLst/>
          </a:prstGeom>
        </p:spPr>
      </p:pic>
      <p:grpSp>
        <p:nvGrpSpPr>
          <p:cNvPr id="114" name="Group 113">
            <a:extLst>
              <a:ext uri="{FF2B5EF4-FFF2-40B4-BE49-F238E27FC236}">
                <a16:creationId xmlns:a16="http://schemas.microsoft.com/office/drawing/2014/main" id="{72599EBF-2035-80F2-191E-05F9BD2AA184}"/>
              </a:ext>
            </a:extLst>
          </p:cNvPr>
          <p:cNvGrpSpPr/>
          <p:nvPr/>
        </p:nvGrpSpPr>
        <p:grpSpPr>
          <a:xfrm>
            <a:off x="492442" y="350602"/>
            <a:ext cx="2832516" cy="1885721"/>
            <a:chOff x="300447" y="370579"/>
            <a:chExt cx="2832516" cy="1885721"/>
          </a:xfrm>
        </p:grpSpPr>
        <p:grpSp>
          <p:nvGrpSpPr>
            <p:cNvPr id="3" name="Group 2">
              <a:extLst>
                <a:ext uri="{FF2B5EF4-FFF2-40B4-BE49-F238E27FC236}">
                  <a16:creationId xmlns:a16="http://schemas.microsoft.com/office/drawing/2014/main" id="{EE9AB4BC-DD0C-5EC7-54A8-674B573A3F81}"/>
                </a:ext>
              </a:extLst>
            </p:cNvPr>
            <p:cNvGrpSpPr/>
            <p:nvPr/>
          </p:nvGrpSpPr>
          <p:grpSpPr>
            <a:xfrm>
              <a:off x="300447" y="370579"/>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5"/>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301533" y="1387847"/>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8"/>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00447" y="879213"/>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1"/>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310149" y="1896481"/>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4"/>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58858" y="6117995"/>
                <a:ext cx="274320" cy="274320"/>
              </a:xfrm>
              <a:prstGeom prst="rect">
                <a:avLst/>
              </a:prstGeom>
            </p:spPr>
          </p:pic>
        </p:grpSp>
      </p:grpSp>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8"/>
          <a:stretch>
            <a:fillRect/>
          </a:stretch>
        </p:blipFill>
        <p:spPr>
          <a:xfrm>
            <a:off x="6418455" y="3373059"/>
            <a:ext cx="457200" cy="457200"/>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8"/>
          <a:stretch>
            <a:fillRect/>
          </a:stretch>
        </p:blipFill>
        <p:spPr>
          <a:xfrm>
            <a:off x="6418455" y="4005450"/>
            <a:ext cx="457200" cy="457200"/>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8"/>
          <a:stretch>
            <a:fillRect/>
          </a:stretch>
        </p:blipFill>
        <p:spPr>
          <a:xfrm>
            <a:off x="7898251" y="3373059"/>
            <a:ext cx="457200" cy="457200"/>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8"/>
          <a:stretch>
            <a:fillRect/>
          </a:stretch>
        </p:blipFill>
        <p:spPr>
          <a:xfrm>
            <a:off x="4938659" y="2705389"/>
            <a:ext cx="457200" cy="457200"/>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11"/>
          <a:stretch>
            <a:fillRect/>
          </a:stretch>
        </p:blipFill>
        <p:spPr>
          <a:xfrm>
            <a:off x="4938659" y="3373059"/>
            <a:ext cx="457200" cy="457200"/>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11"/>
          <a:stretch>
            <a:fillRect/>
          </a:stretch>
        </p:blipFill>
        <p:spPr>
          <a:xfrm>
            <a:off x="9392926" y="4005450"/>
            <a:ext cx="457200" cy="457200"/>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4"/>
          <a:stretch>
            <a:fillRect/>
          </a:stretch>
        </p:blipFill>
        <p:spPr>
          <a:xfrm>
            <a:off x="9392926" y="3373059"/>
            <a:ext cx="457200" cy="457200"/>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4"/>
          <a:stretch>
            <a:fillRect/>
          </a:stretch>
        </p:blipFill>
        <p:spPr>
          <a:xfrm>
            <a:off x="7898251" y="4005450"/>
            <a:ext cx="457200" cy="457200"/>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4"/>
          <a:stretch>
            <a:fillRect/>
          </a:stretch>
        </p:blipFill>
        <p:spPr>
          <a:xfrm>
            <a:off x="7898251" y="2705389"/>
            <a:ext cx="457200" cy="457200"/>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4"/>
          <a:stretch>
            <a:fillRect/>
          </a:stretch>
        </p:blipFill>
        <p:spPr>
          <a:xfrm>
            <a:off x="6418455" y="2705389"/>
            <a:ext cx="457200" cy="457200"/>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5"/>
          <a:stretch>
            <a:fillRect/>
          </a:stretch>
        </p:blipFill>
        <p:spPr>
          <a:xfrm>
            <a:off x="4938659" y="4005450"/>
            <a:ext cx="457200" cy="457200"/>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5"/>
          <a:stretch>
            <a:fillRect/>
          </a:stretch>
        </p:blipFill>
        <p:spPr>
          <a:xfrm>
            <a:off x="9392926" y="2705389"/>
            <a:ext cx="457200" cy="457200"/>
          </a:xfrm>
          <a:prstGeom prst="rect">
            <a:avLst/>
          </a:prstGeom>
        </p:spPr>
      </p:pic>
      <p:sp>
        <p:nvSpPr>
          <p:cNvPr id="2" name="TextBox 1">
            <a:extLst>
              <a:ext uri="{FF2B5EF4-FFF2-40B4-BE49-F238E27FC236}">
                <a16:creationId xmlns:a16="http://schemas.microsoft.com/office/drawing/2014/main" id="{37CE5E25-23D6-D518-BE24-DC66D9A640E2}"/>
              </a:ext>
            </a:extLst>
          </p:cNvPr>
          <p:cNvSpPr txBox="1"/>
          <p:nvPr/>
        </p:nvSpPr>
        <p:spPr>
          <a:xfrm>
            <a:off x="4629112" y="2051729"/>
            <a:ext cx="1112805" cy="500137"/>
          </a:xfrm>
          <a:prstGeom prst="rect">
            <a:avLst/>
          </a:prstGeom>
          <a:noFill/>
        </p:spPr>
        <p:txBody>
          <a:bodyPr wrap="none" rtlCol="0">
            <a:spAutoFit/>
          </a:bodyPr>
          <a:lstStyle/>
          <a:p>
            <a:pPr algn="ctr" fontAlgn="ctr">
              <a:spcAft>
                <a:spcPts val="300"/>
              </a:spcAft>
            </a:pPr>
            <a:r>
              <a:rPr lang="en-US" sz="1300" dirty="0">
                <a:latin typeface="Century Gothic" panose="020B0502020202020204" pitchFamily="34" charset="0"/>
              </a:rPr>
              <a:t>Nelle Porter</a:t>
            </a:r>
          </a:p>
          <a:p>
            <a:pPr algn="ctr" fontAlgn="ctr">
              <a:spcAft>
                <a:spcPts val="300"/>
              </a:spcAft>
            </a:pPr>
            <a:r>
              <a:rPr lang="en-US" sz="1100" dirty="0">
                <a:latin typeface="Century Gothic" panose="020B0502020202020204" pitchFamily="34" charset="0"/>
              </a:rPr>
              <a:t>CONTENT</a:t>
            </a:r>
            <a:endParaRPr lang="en-US" sz="1200" dirty="0">
              <a:latin typeface="Century Gothic" panose="020B0502020202020204" pitchFamily="34" charset="0"/>
            </a:endParaRPr>
          </a:p>
        </p:txBody>
      </p:sp>
      <p:sp>
        <p:nvSpPr>
          <p:cNvPr id="4" name="TextBox 3">
            <a:extLst>
              <a:ext uri="{FF2B5EF4-FFF2-40B4-BE49-F238E27FC236}">
                <a16:creationId xmlns:a16="http://schemas.microsoft.com/office/drawing/2014/main" id="{B2F958C4-2781-878D-0482-B5B3C50334B3}"/>
              </a:ext>
            </a:extLst>
          </p:cNvPr>
          <p:cNvSpPr txBox="1"/>
          <p:nvPr/>
        </p:nvSpPr>
        <p:spPr>
          <a:xfrm>
            <a:off x="6097010" y="2051728"/>
            <a:ext cx="1130438" cy="500137"/>
          </a:xfrm>
          <a:prstGeom prst="rect">
            <a:avLst/>
          </a:prstGeom>
          <a:noFill/>
        </p:spPr>
        <p:txBody>
          <a:bodyPr wrap="none" rtlCol="0">
            <a:spAutoFit/>
          </a:bodyPr>
          <a:lstStyle/>
          <a:p>
            <a:pPr algn="ctr" fontAlgn="ctr">
              <a:spcAft>
                <a:spcPts val="300"/>
              </a:spcAft>
            </a:pPr>
            <a:r>
              <a:rPr lang="en-US" sz="1300" dirty="0">
                <a:latin typeface="Century Gothic" panose="020B0502020202020204" pitchFamily="34" charset="0"/>
              </a:rPr>
              <a:t>Richard Fish</a:t>
            </a:r>
          </a:p>
          <a:p>
            <a:pPr algn="ctr" fontAlgn="ctr">
              <a:spcAft>
                <a:spcPts val="300"/>
              </a:spcAft>
            </a:pPr>
            <a:r>
              <a:rPr lang="en-US" sz="1100" dirty="0">
                <a:latin typeface="Century Gothic" panose="020B0502020202020204" pitchFamily="34" charset="0"/>
              </a:rPr>
              <a:t>DESIGNER</a:t>
            </a:r>
            <a:endParaRPr lang="en-US" sz="1200" dirty="0">
              <a:latin typeface="Century Gothic" panose="020B0502020202020204" pitchFamily="34" charset="0"/>
            </a:endParaRPr>
          </a:p>
        </p:txBody>
      </p:sp>
      <p:sp>
        <p:nvSpPr>
          <p:cNvPr id="8" name="TextBox 7">
            <a:extLst>
              <a:ext uri="{FF2B5EF4-FFF2-40B4-BE49-F238E27FC236}">
                <a16:creationId xmlns:a16="http://schemas.microsoft.com/office/drawing/2014/main" id="{5A08D1B5-6EC0-7ABB-C606-81E21B7F42C7}"/>
              </a:ext>
            </a:extLst>
          </p:cNvPr>
          <p:cNvSpPr txBox="1"/>
          <p:nvPr/>
        </p:nvSpPr>
        <p:spPr>
          <a:xfrm>
            <a:off x="7591384" y="2051728"/>
            <a:ext cx="1093569" cy="500137"/>
          </a:xfrm>
          <a:prstGeom prst="rect">
            <a:avLst/>
          </a:prstGeom>
          <a:noFill/>
        </p:spPr>
        <p:txBody>
          <a:bodyPr wrap="none" rtlCol="0">
            <a:spAutoFit/>
          </a:bodyPr>
          <a:lstStyle/>
          <a:p>
            <a:pPr algn="ctr" fontAlgn="ctr">
              <a:spcAft>
                <a:spcPts val="300"/>
              </a:spcAft>
            </a:pPr>
            <a:r>
              <a:rPr lang="en-US" sz="1300" dirty="0">
                <a:latin typeface="Century Gothic" panose="020B0502020202020204" pitchFamily="34" charset="0"/>
              </a:rPr>
              <a:t>John Cage</a:t>
            </a:r>
          </a:p>
          <a:p>
            <a:pPr algn="ctr" fontAlgn="ctr">
              <a:spcAft>
                <a:spcPts val="300"/>
              </a:spcAft>
            </a:pPr>
            <a:r>
              <a:rPr lang="en-US" sz="1100" dirty="0">
                <a:latin typeface="Century Gothic" panose="020B0502020202020204" pitchFamily="34" charset="0"/>
              </a:rPr>
              <a:t>DEV</a:t>
            </a:r>
            <a:endParaRPr lang="en-US" sz="1200" dirty="0">
              <a:latin typeface="Century Gothic" panose="020B0502020202020204" pitchFamily="34" charset="0"/>
            </a:endParaRPr>
          </a:p>
        </p:txBody>
      </p:sp>
      <p:sp>
        <p:nvSpPr>
          <p:cNvPr id="22" name="TextBox 21">
            <a:extLst>
              <a:ext uri="{FF2B5EF4-FFF2-40B4-BE49-F238E27FC236}">
                <a16:creationId xmlns:a16="http://schemas.microsoft.com/office/drawing/2014/main" id="{6D225379-5DDA-75E6-C196-2AB562FAB9ED}"/>
              </a:ext>
            </a:extLst>
          </p:cNvPr>
          <p:cNvSpPr txBox="1"/>
          <p:nvPr/>
        </p:nvSpPr>
        <p:spPr>
          <a:xfrm>
            <a:off x="9003257" y="2051728"/>
            <a:ext cx="1218603" cy="500137"/>
          </a:xfrm>
          <a:prstGeom prst="rect">
            <a:avLst/>
          </a:prstGeom>
          <a:noFill/>
        </p:spPr>
        <p:txBody>
          <a:bodyPr wrap="none" rtlCol="0">
            <a:spAutoFit/>
          </a:bodyPr>
          <a:lstStyle/>
          <a:p>
            <a:pPr algn="ctr" fontAlgn="ctr">
              <a:spcAft>
                <a:spcPts val="300"/>
              </a:spcAft>
            </a:pPr>
            <a:r>
              <a:rPr lang="en-US" sz="1300" dirty="0">
                <a:latin typeface="Century Gothic" panose="020B0502020202020204" pitchFamily="34" charset="0"/>
              </a:rPr>
              <a:t>Elaine Vassal</a:t>
            </a:r>
          </a:p>
          <a:p>
            <a:pPr algn="ctr" fontAlgn="ctr">
              <a:spcAft>
                <a:spcPts val="300"/>
              </a:spcAft>
            </a:pPr>
            <a:r>
              <a:rPr lang="en-US" sz="1100" dirty="0">
                <a:latin typeface="Century Gothic" panose="020B0502020202020204" pitchFamily="34" charset="0"/>
              </a:rPr>
              <a:t>PM</a:t>
            </a:r>
            <a:endParaRPr lang="en-US" sz="1200" dirty="0">
              <a:latin typeface="Century Gothic" panose="020B0502020202020204" pitchFamily="34" charset="0"/>
            </a:endParaRPr>
          </a:p>
        </p:txBody>
      </p:sp>
      <p:pic>
        <p:nvPicPr>
          <p:cNvPr id="28" name="Picture 27">
            <a:extLst>
              <a:ext uri="{FF2B5EF4-FFF2-40B4-BE49-F238E27FC236}">
                <a16:creationId xmlns:a16="http://schemas.microsoft.com/office/drawing/2014/main" id="{A36F35B0-3686-DEBC-D23C-E624178D2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56166" y="797020"/>
            <a:ext cx="1212127" cy="1212128"/>
          </a:xfrm>
          <a:prstGeom prst="rect">
            <a:avLst/>
          </a:prstGeom>
        </p:spPr>
      </p:pic>
      <p:pic>
        <p:nvPicPr>
          <p:cNvPr id="29" name="Picture 28" descr="A picture containing person&#10;&#10;Description automatically generated">
            <a:extLst>
              <a:ext uri="{FF2B5EF4-FFF2-40B4-BE49-F238E27FC236}">
                <a16:creationId xmlns:a16="http://schemas.microsoft.com/office/drawing/2014/main" id="{438CE681-94EF-A901-D861-0C5560639D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79451" y="797020"/>
            <a:ext cx="1212127" cy="1212128"/>
          </a:xfrm>
          <a:prstGeom prst="rect">
            <a:avLst/>
          </a:prstGeom>
        </p:spPr>
      </p:pic>
      <p:sp>
        <p:nvSpPr>
          <p:cNvPr id="21" name="TextBox 20">
            <a:extLst>
              <a:ext uri="{FF2B5EF4-FFF2-40B4-BE49-F238E27FC236}">
                <a16:creationId xmlns:a16="http://schemas.microsoft.com/office/drawing/2014/main" id="{C34ABD37-A5A6-A304-3CCE-10E0B3472DDA}"/>
              </a:ext>
            </a:extLst>
          </p:cNvPr>
          <p:cNvSpPr txBox="1"/>
          <p:nvPr/>
        </p:nvSpPr>
        <p:spPr>
          <a:xfrm>
            <a:off x="10326968" y="2051345"/>
            <a:ext cx="1519968" cy="500137"/>
          </a:xfrm>
          <a:prstGeom prst="rect">
            <a:avLst/>
          </a:prstGeom>
          <a:noFill/>
        </p:spPr>
        <p:txBody>
          <a:bodyPr wrap="none" rtlCol="0">
            <a:spAutoFit/>
          </a:bodyPr>
          <a:lstStyle/>
          <a:p>
            <a:pPr algn="ctr" fontAlgn="ctr">
              <a:spcAft>
                <a:spcPts val="300"/>
              </a:spcAft>
            </a:pPr>
            <a:r>
              <a:rPr lang="en-US" sz="1300" dirty="0">
                <a:latin typeface="Century Gothic" panose="020B0502020202020204" pitchFamily="34" charset="0"/>
              </a:rPr>
              <a:t>Georgia Thomas</a:t>
            </a:r>
          </a:p>
          <a:p>
            <a:pPr algn="ctr" fontAlgn="ctr">
              <a:spcAft>
                <a:spcPts val="300"/>
              </a:spcAft>
            </a:pPr>
            <a:r>
              <a:rPr lang="en-US" sz="1100" dirty="0">
                <a:latin typeface="Century Gothic" panose="020B0502020202020204" pitchFamily="34" charset="0"/>
              </a:rPr>
              <a:t>ROLE / TITLE</a:t>
            </a:r>
            <a:endParaRPr lang="en-US" sz="1200" dirty="0">
              <a:latin typeface="Century Gothic" panose="020B0502020202020204" pitchFamily="34" charset="0"/>
            </a:endParaRPr>
          </a:p>
        </p:txBody>
      </p:sp>
      <p:pic>
        <p:nvPicPr>
          <p:cNvPr id="34" name="Picture 33" descr="Icon&#10;&#10;Description automatically generated">
            <a:extLst>
              <a:ext uri="{FF2B5EF4-FFF2-40B4-BE49-F238E27FC236}">
                <a16:creationId xmlns:a16="http://schemas.microsoft.com/office/drawing/2014/main" id="{954856A7-9595-3DCC-5D52-348EBA7C5C7D}"/>
              </a:ext>
            </a:extLst>
          </p:cNvPr>
          <p:cNvPicPr>
            <a:picLocks noChangeAspect="1"/>
          </p:cNvPicPr>
          <p:nvPr/>
        </p:nvPicPr>
        <p:blipFill>
          <a:blip r:embed="rId8"/>
          <a:stretch>
            <a:fillRect/>
          </a:stretch>
        </p:blipFill>
        <p:spPr>
          <a:xfrm>
            <a:off x="6418455" y="5315269"/>
            <a:ext cx="457200" cy="457200"/>
          </a:xfrm>
          <a:prstGeom prst="rect">
            <a:avLst/>
          </a:prstGeom>
        </p:spPr>
      </p:pic>
      <p:pic>
        <p:nvPicPr>
          <p:cNvPr id="35" name="Picture 34" descr="Icon&#10;&#10;Description automatically generated">
            <a:extLst>
              <a:ext uri="{FF2B5EF4-FFF2-40B4-BE49-F238E27FC236}">
                <a16:creationId xmlns:a16="http://schemas.microsoft.com/office/drawing/2014/main" id="{D777839B-107C-DA46-AECE-C86690B32F77}"/>
              </a:ext>
            </a:extLst>
          </p:cNvPr>
          <p:cNvPicPr>
            <a:picLocks noChangeAspect="1"/>
          </p:cNvPicPr>
          <p:nvPr/>
        </p:nvPicPr>
        <p:blipFill>
          <a:blip r:embed="rId8"/>
          <a:stretch>
            <a:fillRect/>
          </a:stretch>
        </p:blipFill>
        <p:spPr>
          <a:xfrm>
            <a:off x="6418455" y="5947660"/>
            <a:ext cx="457200" cy="457200"/>
          </a:xfrm>
          <a:prstGeom prst="rect">
            <a:avLst/>
          </a:prstGeom>
        </p:spPr>
      </p:pic>
      <p:pic>
        <p:nvPicPr>
          <p:cNvPr id="50" name="Picture 49" descr="Icon&#10;&#10;Description automatically generated">
            <a:extLst>
              <a:ext uri="{FF2B5EF4-FFF2-40B4-BE49-F238E27FC236}">
                <a16:creationId xmlns:a16="http://schemas.microsoft.com/office/drawing/2014/main" id="{2480BF31-C621-4F55-1C93-E919ECABE850}"/>
              </a:ext>
            </a:extLst>
          </p:cNvPr>
          <p:cNvPicPr>
            <a:picLocks noChangeAspect="1"/>
          </p:cNvPicPr>
          <p:nvPr/>
        </p:nvPicPr>
        <p:blipFill>
          <a:blip r:embed="rId8"/>
          <a:stretch>
            <a:fillRect/>
          </a:stretch>
        </p:blipFill>
        <p:spPr>
          <a:xfrm>
            <a:off x="7898251" y="5315269"/>
            <a:ext cx="457200" cy="457200"/>
          </a:xfrm>
          <a:prstGeom prst="rect">
            <a:avLst/>
          </a:prstGeom>
        </p:spPr>
      </p:pic>
      <p:pic>
        <p:nvPicPr>
          <p:cNvPr id="51" name="Picture 50" descr="Icon&#10;&#10;Description automatically generated">
            <a:extLst>
              <a:ext uri="{FF2B5EF4-FFF2-40B4-BE49-F238E27FC236}">
                <a16:creationId xmlns:a16="http://schemas.microsoft.com/office/drawing/2014/main" id="{77C27B54-CB64-DDFE-6D87-850A63ABE10C}"/>
              </a:ext>
            </a:extLst>
          </p:cNvPr>
          <p:cNvPicPr>
            <a:picLocks noChangeAspect="1"/>
          </p:cNvPicPr>
          <p:nvPr/>
        </p:nvPicPr>
        <p:blipFill>
          <a:blip r:embed="rId8"/>
          <a:stretch>
            <a:fillRect/>
          </a:stretch>
        </p:blipFill>
        <p:spPr>
          <a:xfrm>
            <a:off x="4938659" y="4647599"/>
            <a:ext cx="457200" cy="457200"/>
          </a:xfrm>
          <a:prstGeom prst="rect">
            <a:avLst/>
          </a:prstGeom>
        </p:spPr>
      </p:pic>
      <p:pic>
        <p:nvPicPr>
          <p:cNvPr id="52" name="Picture 51" descr="A picture containing text, sign, outdoor, clipart&#10;&#10;Description automatically generated">
            <a:extLst>
              <a:ext uri="{FF2B5EF4-FFF2-40B4-BE49-F238E27FC236}">
                <a16:creationId xmlns:a16="http://schemas.microsoft.com/office/drawing/2014/main" id="{5B98C088-DF6A-08AF-A1A1-9003CD4B521D}"/>
              </a:ext>
            </a:extLst>
          </p:cNvPr>
          <p:cNvPicPr>
            <a:picLocks noChangeAspect="1"/>
          </p:cNvPicPr>
          <p:nvPr/>
        </p:nvPicPr>
        <p:blipFill>
          <a:blip r:embed="rId11"/>
          <a:stretch>
            <a:fillRect/>
          </a:stretch>
        </p:blipFill>
        <p:spPr>
          <a:xfrm>
            <a:off x="4938659" y="5315269"/>
            <a:ext cx="457200" cy="457200"/>
          </a:xfrm>
          <a:prstGeom prst="rect">
            <a:avLst/>
          </a:prstGeom>
        </p:spPr>
      </p:pic>
      <p:pic>
        <p:nvPicPr>
          <p:cNvPr id="53" name="Picture 52" descr="A picture containing text, sign, outdoor, clipart&#10;&#10;Description automatically generated">
            <a:extLst>
              <a:ext uri="{FF2B5EF4-FFF2-40B4-BE49-F238E27FC236}">
                <a16:creationId xmlns:a16="http://schemas.microsoft.com/office/drawing/2014/main" id="{D3DAF6B4-00DC-09E1-FC4F-B077898B3D27}"/>
              </a:ext>
            </a:extLst>
          </p:cNvPr>
          <p:cNvPicPr>
            <a:picLocks noChangeAspect="1"/>
          </p:cNvPicPr>
          <p:nvPr/>
        </p:nvPicPr>
        <p:blipFill>
          <a:blip r:embed="rId11"/>
          <a:stretch>
            <a:fillRect/>
          </a:stretch>
        </p:blipFill>
        <p:spPr>
          <a:xfrm>
            <a:off x="9392926" y="5947660"/>
            <a:ext cx="457200" cy="457200"/>
          </a:xfrm>
          <a:prstGeom prst="rect">
            <a:avLst/>
          </a:prstGeom>
        </p:spPr>
      </p:pic>
      <p:pic>
        <p:nvPicPr>
          <p:cNvPr id="54" name="Picture 53" descr="Icon&#10;&#10;Description automatically generated">
            <a:extLst>
              <a:ext uri="{FF2B5EF4-FFF2-40B4-BE49-F238E27FC236}">
                <a16:creationId xmlns:a16="http://schemas.microsoft.com/office/drawing/2014/main" id="{7A3D4157-6E6E-7961-CBCA-4DD1B411C83F}"/>
              </a:ext>
            </a:extLst>
          </p:cNvPr>
          <p:cNvPicPr>
            <a:picLocks noChangeAspect="1"/>
          </p:cNvPicPr>
          <p:nvPr/>
        </p:nvPicPr>
        <p:blipFill>
          <a:blip r:embed="rId14"/>
          <a:stretch>
            <a:fillRect/>
          </a:stretch>
        </p:blipFill>
        <p:spPr>
          <a:xfrm>
            <a:off x="9392926" y="5315269"/>
            <a:ext cx="457200" cy="457200"/>
          </a:xfrm>
          <a:prstGeom prst="rect">
            <a:avLst/>
          </a:prstGeom>
        </p:spPr>
      </p:pic>
      <p:pic>
        <p:nvPicPr>
          <p:cNvPr id="55" name="Picture 54" descr="Icon&#10;&#10;Description automatically generated">
            <a:extLst>
              <a:ext uri="{FF2B5EF4-FFF2-40B4-BE49-F238E27FC236}">
                <a16:creationId xmlns:a16="http://schemas.microsoft.com/office/drawing/2014/main" id="{0B5387EB-BFFA-2F13-F147-90F259A48815}"/>
              </a:ext>
            </a:extLst>
          </p:cNvPr>
          <p:cNvPicPr>
            <a:picLocks noChangeAspect="1"/>
          </p:cNvPicPr>
          <p:nvPr/>
        </p:nvPicPr>
        <p:blipFill>
          <a:blip r:embed="rId14"/>
          <a:stretch>
            <a:fillRect/>
          </a:stretch>
        </p:blipFill>
        <p:spPr>
          <a:xfrm>
            <a:off x="7898251" y="5947660"/>
            <a:ext cx="457200" cy="457200"/>
          </a:xfrm>
          <a:prstGeom prst="rect">
            <a:avLst/>
          </a:prstGeom>
        </p:spPr>
      </p:pic>
      <p:pic>
        <p:nvPicPr>
          <p:cNvPr id="56" name="Picture 55" descr="Icon&#10;&#10;Description automatically generated">
            <a:extLst>
              <a:ext uri="{FF2B5EF4-FFF2-40B4-BE49-F238E27FC236}">
                <a16:creationId xmlns:a16="http://schemas.microsoft.com/office/drawing/2014/main" id="{4169905D-FDA8-3FC4-008C-EDD5D8463429}"/>
              </a:ext>
            </a:extLst>
          </p:cNvPr>
          <p:cNvPicPr>
            <a:picLocks noChangeAspect="1"/>
          </p:cNvPicPr>
          <p:nvPr/>
        </p:nvPicPr>
        <p:blipFill>
          <a:blip r:embed="rId14"/>
          <a:stretch>
            <a:fillRect/>
          </a:stretch>
        </p:blipFill>
        <p:spPr>
          <a:xfrm>
            <a:off x="7898251" y="4647599"/>
            <a:ext cx="457200" cy="457200"/>
          </a:xfrm>
          <a:prstGeom prst="rect">
            <a:avLst/>
          </a:prstGeom>
        </p:spPr>
      </p:pic>
      <p:pic>
        <p:nvPicPr>
          <p:cNvPr id="57" name="Picture 56" descr="Icon&#10;&#10;Description automatically generated">
            <a:extLst>
              <a:ext uri="{FF2B5EF4-FFF2-40B4-BE49-F238E27FC236}">
                <a16:creationId xmlns:a16="http://schemas.microsoft.com/office/drawing/2014/main" id="{87DDF5D7-6E97-A1F6-B0E6-6AF47915331F}"/>
              </a:ext>
            </a:extLst>
          </p:cNvPr>
          <p:cNvPicPr>
            <a:picLocks noChangeAspect="1"/>
          </p:cNvPicPr>
          <p:nvPr/>
        </p:nvPicPr>
        <p:blipFill>
          <a:blip r:embed="rId14"/>
          <a:stretch>
            <a:fillRect/>
          </a:stretch>
        </p:blipFill>
        <p:spPr>
          <a:xfrm>
            <a:off x="6418455" y="4647599"/>
            <a:ext cx="457200" cy="457200"/>
          </a:xfrm>
          <a:prstGeom prst="rect">
            <a:avLst/>
          </a:prstGeom>
        </p:spPr>
      </p:pic>
      <p:pic>
        <p:nvPicPr>
          <p:cNvPr id="58" name="Picture 57" descr="Icon&#10;&#10;Description automatically generated">
            <a:extLst>
              <a:ext uri="{FF2B5EF4-FFF2-40B4-BE49-F238E27FC236}">
                <a16:creationId xmlns:a16="http://schemas.microsoft.com/office/drawing/2014/main" id="{4D44F45B-515A-1F05-A4B6-2F91D5AC04CD}"/>
              </a:ext>
            </a:extLst>
          </p:cNvPr>
          <p:cNvPicPr>
            <a:picLocks noChangeAspect="1"/>
          </p:cNvPicPr>
          <p:nvPr/>
        </p:nvPicPr>
        <p:blipFill>
          <a:blip r:embed="rId5"/>
          <a:stretch>
            <a:fillRect/>
          </a:stretch>
        </p:blipFill>
        <p:spPr>
          <a:xfrm>
            <a:off x="4938659" y="5947660"/>
            <a:ext cx="457200" cy="457200"/>
          </a:xfrm>
          <a:prstGeom prst="rect">
            <a:avLst/>
          </a:prstGeom>
        </p:spPr>
      </p:pic>
      <p:pic>
        <p:nvPicPr>
          <p:cNvPr id="59" name="Picture 58" descr="Icon&#10;&#10;Description automatically generated">
            <a:extLst>
              <a:ext uri="{FF2B5EF4-FFF2-40B4-BE49-F238E27FC236}">
                <a16:creationId xmlns:a16="http://schemas.microsoft.com/office/drawing/2014/main" id="{5D22ADAF-9918-35EF-6E2D-9EA73599B16A}"/>
              </a:ext>
            </a:extLst>
          </p:cNvPr>
          <p:cNvPicPr>
            <a:picLocks noChangeAspect="1"/>
          </p:cNvPicPr>
          <p:nvPr/>
        </p:nvPicPr>
        <p:blipFill>
          <a:blip r:embed="rId5"/>
          <a:stretch>
            <a:fillRect/>
          </a:stretch>
        </p:blipFill>
        <p:spPr>
          <a:xfrm>
            <a:off x="9392926" y="4647599"/>
            <a:ext cx="457200" cy="457200"/>
          </a:xfrm>
          <a:prstGeom prst="rect">
            <a:avLst/>
          </a:prstGeom>
        </p:spPr>
      </p:pic>
      <p:pic>
        <p:nvPicPr>
          <p:cNvPr id="60" name="Graphic 59">
            <a:extLst>
              <a:ext uri="{FF2B5EF4-FFF2-40B4-BE49-F238E27FC236}">
                <a16:creationId xmlns:a16="http://schemas.microsoft.com/office/drawing/2014/main" id="{F8D4F849-404A-DA7A-76E0-9CF0C48B22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7879" y="4086951"/>
            <a:ext cx="274320" cy="274320"/>
          </a:xfrm>
          <a:prstGeom prst="rect">
            <a:avLst/>
          </a:prstGeom>
        </p:spPr>
      </p:pic>
      <p:pic>
        <p:nvPicPr>
          <p:cNvPr id="62" name="Graphic 61">
            <a:extLst>
              <a:ext uri="{FF2B5EF4-FFF2-40B4-BE49-F238E27FC236}">
                <a16:creationId xmlns:a16="http://schemas.microsoft.com/office/drawing/2014/main" id="{9C13C753-71B0-FBD6-1758-BD804336D0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6386" y="6025703"/>
            <a:ext cx="274320" cy="274320"/>
          </a:xfrm>
          <a:prstGeom prst="rect">
            <a:avLst/>
          </a:prstGeom>
        </p:spPr>
      </p:pic>
      <p:pic>
        <p:nvPicPr>
          <p:cNvPr id="64" name="Graphic 63">
            <a:extLst>
              <a:ext uri="{FF2B5EF4-FFF2-40B4-BE49-F238E27FC236}">
                <a16:creationId xmlns:a16="http://schemas.microsoft.com/office/drawing/2014/main" id="{6B80B927-79CA-C2A6-00B7-E18C53B637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54289" y="2783432"/>
            <a:ext cx="274320" cy="274320"/>
          </a:xfrm>
          <a:prstGeom prst="rect">
            <a:avLst/>
          </a:prstGeom>
        </p:spPr>
      </p:pic>
      <p:pic>
        <p:nvPicPr>
          <p:cNvPr id="65" name="Picture 64" descr="Icon&#10;&#10;Description automatically generated">
            <a:extLst>
              <a:ext uri="{FF2B5EF4-FFF2-40B4-BE49-F238E27FC236}">
                <a16:creationId xmlns:a16="http://schemas.microsoft.com/office/drawing/2014/main" id="{44AFD29B-4E61-498F-98C0-983EBBF426EA}"/>
              </a:ext>
            </a:extLst>
          </p:cNvPr>
          <p:cNvPicPr>
            <a:picLocks noChangeAspect="1"/>
          </p:cNvPicPr>
          <p:nvPr/>
        </p:nvPicPr>
        <p:blipFill>
          <a:blip r:embed="rId5"/>
          <a:stretch>
            <a:fillRect/>
          </a:stretch>
        </p:blipFill>
        <p:spPr>
          <a:xfrm>
            <a:off x="10880629" y="3361113"/>
            <a:ext cx="457200" cy="457200"/>
          </a:xfrm>
          <a:prstGeom prst="rect">
            <a:avLst/>
          </a:prstGeom>
        </p:spPr>
      </p:pic>
      <p:pic>
        <p:nvPicPr>
          <p:cNvPr id="66" name="Graphic 65">
            <a:extLst>
              <a:ext uri="{FF2B5EF4-FFF2-40B4-BE49-F238E27FC236}">
                <a16:creationId xmlns:a16="http://schemas.microsoft.com/office/drawing/2014/main" id="{90B0B84E-9011-8FFE-E7BC-DF7312865E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9849" y="3442614"/>
            <a:ext cx="274320" cy="274320"/>
          </a:xfrm>
          <a:prstGeom prst="rect">
            <a:avLst/>
          </a:prstGeom>
        </p:spPr>
      </p:pic>
      <p:pic>
        <p:nvPicPr>
          <p:cNvPr id="68" name="Graphic 67">
            <a:extLst>
              <a:ext uri="{FF2B5EF4-FFF2-40B4-BE49-F238E27FC236}">
                <a16:creationId xmlns:a16="http://schemas.microsoft.com/office/drawing/2014/main" id="{7D474608-FDED-4FD0-A335-E2F9F4CEF6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42146" y="4740210"/>
            <a:ext cx="274320" cy="274320"/>
          </a:xfrm>
          <a:prstGeom prst="rect">
            <a:avLst/>
          </a:prstGeom>
        </p:spPr>
      </p:pic>
      <p:pic>
        <p:nvPicPr>
          <p:cNvPr id="69" name="Graphic 68">
            <a:extLst>
              <a:ext uri="{FF2B5EF4-FFF2-40B4-BE49-F238E27FC236}">
                <a16:creationId xmlns:a16="http://schemas.microsoft.com/office/drawing/2014/main" id="{1C8A51A9-415A-52A7-5D7D-D44130898A1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74345" y="3451991"/>
            <a:ext cx="274320" cy="274320"/>
          </a:xfrm>
          <a:prstGeom prst="rect">
            <a:avLst/>
          </a:prstGeom>
        </p:spPr>
      </p:pic>
      <p:pic>
        <p:nvPicPr>
          <p:cNvPr id="71" name="Graphic 70">
            <a:extLst>
              <a:ext uri="{FF2B5EF4-FFF2-40B4-BE49-F238E27FC236}">
                <a16:creationId xmlns:a16="http://schemas.microsoft.com/office/drawing/2014/main" id="{3C2AB9CC-FC05-AA21-813B-454C44CA77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91352" y="5393533"/>
            <a:ext cx="274320" cy="274320"/>
          </a:xfrm>
          <a:prstGeom prst="rect">
            <a:avLst/>
          </a:prstGeom>
        </p:spPr>
      </p:pic>
      <p:pic>
        <p:nvPicPr>
          <p:cNvPr id="73" name="Graphic 72">
            <a:extLst>
              <a:ext uri="{FF2B5EF4-FFF2-40B4-BE49-F238E27FC236}">
                <a16:creationId xmlns:a16="http://schemas.microsoft.com/office/drawing/2014/main" id="{6B58FB63-B652-C004-6004-ECD0319F973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28612" y="6022176"/>
            <a:ext cx="274320" cy="274320"/>
          </a:xfrm>
          <a:prstGeom prst="rect">
            <a:avLst/>
          </a:prstGeom>
        </p:spPr>
      </p:pic>
      <p:pic>
        <p:nvPicPr>
          <p:cNvPr id="75" name="Graphic 74">
            <a:extLst>
              <a:ext uri="{FF2B5EF4-FFF2-40B4-BE49-F238E27FC236}">
                <a16:creationId xmlns:a16="http://schemas.microsoft.com/office/drawing/2014/main" id="{2250C11F-9F7D-7A6B-B2E2-2805F58422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28612" y="4080244"/>
            <a:ext cx="274320" cy="274320"/>
          </a:xfrm>
          <a:prstGeom prst="rect">
            <a:avLst/>
          </a:prstGeom>
        </p:spPr>
      </p:pic>
      <p:pic>
        <p:nvPicPr>
          <p:cNvPr id="76" name="Picture 75" descr="A picture containing text, sign, outdoor, clipart&#10;&#10;Description automatically generated">
            <a:extLst>
              <a:ext uri="{FF2B5EF4-FFF2-40B4-BE49-F238E27FC236}">
                <a16:creationId xmlns:a16="http://schemas.microsoft.com/office/drawing/2014/main" id="{854CBE0F-6014-206F-7204-EDA3AEB1BDC6}"/>
              </a:ext>
            </a:extLst>
          </p:cNvPr>
          <p:cNvPicPr>
            <a:picLocks noChangeAspect="1"/>
          </p:cNvPicPr>
          <p:nvPr/>
        </p:nvPicPr>
        <p:blipFill>
          <a:blip r:embed="rId11"/>
          <a:stretch>
            <a:fillRect/>
          </a:stretch>
        </p:blipFill>
        <p:spPr>
          <a:xfrm>
            <a:off x="10885742" y="4000620"/>
            <a:ext cx="457200" cy="457200"/>
          </a:xfrm>
          <a:prstGeom prst="rect">
            <a:avLst/>
          </a:prstGeom>
        </p:spPr>
      </p:pic>
      <p:pic>
        <p:nvPicPr>
          <p:cNvPr id="77" name="Graphic 76">
            <a:extLst>
              <a:ext uri="{FF2B5EF4-FFF2-40B4-BE49-F238E27FC236}">
                <a16:creationId xmlns:a16="http://schemas.microsoft.com/office/drawing/2014/main" id="{D8CAF94B-D386-41A8-D677-1505576B0B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421428" y="4079552"/>
            <a:ext cx="274320" cy="274320"/>
          </a:xfrm>
          <a:prstGeom prst="rect">
            <a:avLst/>
          </a:prstGeom>
        </p:spPr>
      </p:pic>
      <p:pic>
        <p:nvPicPr>
          <p:cNvPr id="78" name="Graphic 77">
            <a:extLst>
              <a:ext uri="{FF2B5EF4-FFF2-40B4-BE49-F238E27FC236}">
                <a16:creationId xmlns:a16="http://schemas.microsoft.com/office/drawing/2014/main" id="{935BD36B-A358-CA49-461D-ECC75AD2E3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63390" y="2817031"/>
            <a:ext cx="274320" cy="274320"/>
          </a:xfrm>
          <a:prstGeom prst="rect">
            <a:avLst/>
          </a:prstGeom>
        </p:spPr>
      </p:pic>
      <p:pic>
        <p:nvPicPr>
          <p:cNvPr id="80" name="Graphic 79">
            <a:extLst>
              <a:ext uri="{FF2B5EF4-FFF2-40B4-BE49-F238E27FC236}">
                <a16:creationId xmlns:a16="http://schemas.microsoft.com/office/drawing/2014/main" id="{ED07AC07-45FC-42EE-6CD8-C98C60D597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3186" y="3472791"/>
            <a:ext cx="274320" cy="274320"/>
          </a:xfrm>
          <a:prstGeom prst="rect">
            <a:avLst/>
          </a:prstGeom>
        </p:spPr>
      </p:pic>
      <p:pic>
        <p:nvPicPr>
          <p:cNvPr id="82" name="Graphic 81">
            <a:extLst>
              <a:ext uri="{FF2B5EF4-FFF2-40B4-BE49-F238E27FC236}">
                <a16:creationId xmlns:a16="http://schemas.microsoft.com/office/drawing/2014/main" id="{D78D258E-9460-9464-1AC5-DC50A36DDA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7097" y="4112262"/>
            <a:ext cx="274320" cy="274320"/>
          </a:xfrm>
          <a:prstGeom prst="rect">
            <a:avLst/>
          </a:prstGeom>
        </p:spPr>
      </p:pic>
      <p:pic>
        <p:nvPicPr>
          <p:cNvPr id="84" name="Graphic 83">
            <a:extLst>
              <a:ext uri="{FF2B5EF4-FFF2-40B4-BE49-F238E27FC236}">
                <a16:creationId xmlns:a16="http://schemas.microsoft.com/office/drawing/2014/main" id="{7CBD0DF5-82AB-9523-F55F-34BB09C230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63390" y="4759241"/>
            <a:ext cx="274320" cy="274320"/>
          </a:xfrm>
          <a:prstGeom prst="rect">
            <a:avLst/>
          </a:prstGeom>
        </p:spPr>
      </p:pic>
      <p:pic>
        <p:nvPicPr>
          <p:cNvPr id="85" name="Picture 84" descr="Icon&#10;&#10;Description automatically generated">
            <a:extLst>
              <a:ext uri="{FF2B5EF4-FFF2-40B4-BE49-F238E27FC236}">
                <a16:creationId xmlns:a16="http://schemas.microsoft.com/office/drawing/2014/main" id="{F3346F16-8559-0718-AF73-54FE94468DB6}"/>
              </a:ext>
            </a:extLst>
          </p:cNvPr>
          <p:cNvPicPr>
            <a:picLocks noChangeAspect="1"/>
          </p:cNvPicPr>
          <p:nvPr/>
        </p:nvPicPr>
        <p:blipFill>
          <a:blip r:embed="rId8"/>
          <a:stretch>
            <a:fillRect/>
          </a:stretch>
        </p:blipFill>
        <p:spPr>
          <a:xfrm>
            <a:off x="10880629" y="4652807"/>
            <a:ext cx="457200" cy="457200"/>
          </a:xfrm>
          <a:prstGeom prst="rect">
            <a:avLst/>
          </a:prstGeom>
        </p:spPr>
      </p:pic>
      <p:pic>
        <p:nvPicPr>
          <p:cNvPr id="86" name="Graphic 85">
            <a:extLst>
              <a:ext uri="{FF2B5EF4-FFF2-40B4-BE49-F238E27FC236}">
                <a16:creationId xmlns:a16="http://schemas.microsoft.com/office/drawing/2014/main" id="{0B17DB6A-66FB-5A58-4891-4C0583293F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60" y="4764449"/>
            <a:ext cx="274320" cy="274320"/>
          </a:xfrm>
          <a:prstGeom prst="rect">
            <a:avLst/>
          </a:prstGeom>
        </p:spPr>
      </p:pic>
      <p:pic>
        <p:nvPicPr>
          <p:cNvPr id="88" name="Graphic 87">
            <a:extLst>
              <a:ext uri="{FF2B5EF4-FFF2-40B4-BE49-F238E27FC236}">
                <a16:creationId xmlns:a16="http://schemas.microsoft.com/office/drawing/2014/main" id="{32F4241D-E13D-9163-4A21-B0EC9BD654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6583" y="3476448"/>
            <a:ext cx="274320" cy="274320"/>
          </a:xfrm>
          <a:prstGeom prst="rect">
            <a:avLst/>
          </a:prstGeom>
        </p:spPr>
      </p:pic>
      <p:pic>
        <p:nvPicPr>
          <p:cNvPr id="90" name="Graphic 89">
            <a:extLst>
              <a:ext uri="{FF2B5EF4-FFF2-40B4-BE49-F238E27FC236}">
                <a16:creationId xmlns:a16="http://schemas.microsoft.com/office/drawing/2014/main" id="{C0B4FFA9-91E7-1A2C-E125-C663FCCF35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51061" y="5432119"/>
            <a:ext cx="274320" cy="274320"/>
          </a:xfrm>
          <a:prstGeom prst="rect">
            <a:avLst/>
          </a:prstGeom>
        </p:spPr>
      </p:pic>
      <p:pic>
        <p:nvPicPr>
          <p:cNvPr id="92" name="Graphic 91">
            <a:extLst>
              <a:ext uri="{FF2B5EF4-FFF2-40B4-BE49-F238E27FC236}">
                <a16:creationId xmlns:a16="http://schemas.microsoft.com/office/drawing/2014/main" id="{B17DB003-9275-DCC3-2DB5-50C6119505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3186" y="6059302"/>
            <a:ext cx="274320" cy="274320"/>
          </a:xfrm>
          <a:prstGeom prst="rect">
            <a:avLst/>
          </a:prstGeom>
        </p:spPr>
      </p:pic>
      <p:pic>
        <p:nvPicPr>
          <p:cNvPr id="94" name="Graphic 93">
            <a:extLst>
              <a:ext uri="{FF2B5EF4-FFF2-40B4-BE49-F238E27FC236}">
                <a16:creationId xmlns:a16="http://schemas.microsoft.com/office/drawing/2014/main" id="{A28E5995-BC76-E8E1-F6B1-EF95D10455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2982" y="5426911"/>
            <a:ext cx="274320" cy="274320"/>
          </a:xfrm>
          <a:prstGeom prst="rect">
            <a:avLst/>
          </a:prstGeom>
        </p:spPr>
      </p:pic>
      <p:pic>
        <p:nvPicPr>
          <p:cNvPr id="95" name="Graphic 94">
            <a:extLst>
              <a:ext uri="{FF2B5EF4-FFF2-40B4-BE49-F238E27FC236}">
                <a16:creationId xmlns:a16="http://schemas.microsoft.com/office/drawing/2014/main" id="{44E2802C-483C-2CA0-DB29-C8042ACD882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43186" y="2796829"/>
            <a:ext cx="274320" cy="274320"/>
          </a:xfrm>
          <a:prstGeom prst="rect">
            <a:avLst/>
          </a:prstGeom>
        </p:spPr>
      </p:pic>
      <p:pic>
        <p:nvPicPr>
          <p:cNvPr id="97" name="Graphic 96">
            <a:extLst>
              <a:ext uri="{FF2B5EF4-FFF2-40B4-BE49-F238E27FC236}">
                <a16:creationId xmlns:a16="http://schemas.microsoft.com/office/drawing/2014/main" id="{E1685A87-A91E-745B-5E35-35B79D3AA69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26960" y="2801619"/>
            <a:ext cx="274320" cy="274320"/>
          </a:xfrm>
          <a:prstGeom prst="rect">
            <a:avLst/>
          </a:prstGeom>
        </p:spPr>
      </p:pic>
      <p:pic>
        <p:nvPicPr>
          <p:cNvPr id="99" name="Graphic 98">
            <a:extLst>
              <a:ext uri="{FF2B5EF4-FFF2-40B4-BE49-F238E27FC236}">
                <a16:creationId xmlns:a16="http://schemas.microsoft.com/office/drawing/2014/main" id="{5FD19412-6FAE-FAEE-D6B9-96350C03927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43186" y="4739039"/>
            <a:ext cx="274320" cy="274320"/>
          </a:xfrm>
          <a:prstGeom prst="rect">
            <a:avLst/>
          </a:prstGeom>
        </p:spPr>
      </p:pic>
      <p:pic>
        <p:nvPicPr>
          <p:cNvPr id="101" name="Graphic 100">
            <a:extLst>
              <a:ext uri="{FF2B5EF4-FFF2-40B4-BE49-F238E27FC236}">
                <a16:creationId xmlns:a16="http://schemas.microsoft.com/office/drawing/2014/main" id="{791F312A-6A7B-E6FB-FB68-E479D92607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30698" y="4105918"/>
            <a:ext cx="274320" cy="274320"/>
          </a:xfrm>
          <a:prstGeom prst="rect">
            <a:avLst/>
          </a:prstGeom>
        </p:spPr>
      </p:pic>
      <p:pic>
        <p:nvPicPr>
          <p:cNvPr id="103" name="Graphic 102">
            <a:extLst>
              <a:ext uri="{FF2B5EF4-FFF2-40B4-BE49-F238E27FC236}">
                <a16:creationId xmlns:a16="http://schemas.microsoft.com/office/drawing/2014/main" id="{D37DA9EA-AD9D-4AC1-0471-FEB9044BE6A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18728" y="4746971"/>
            <a:ext cx="274320" cy="274320"/>
          </a:xfrm>
          <a:prstGeom prst="rect">
            <a:avLst/>
          </a:prstGeom>
        </p:spPr>
      </p:pic>
      <p:pic>
        <p:nvPicPr>
          <p:cNvPr id="105" name="Graphic 104">
            <a:extLst>
              <a:ext uri="{FF2B5EF4-FFF2-40B4-BE49-F238E27FC236}">
                <a16:creationId xmlns:a16="http://schemas.microsoft.com/office/drawing/2014/main" id="{361F0793-2B53-E0EB-14A4-FBC6F2E5C45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26445" y="6040303"/>
            <a:ext cx="274320" cy="274320"/>
          </a:xfrm>
          <a:prstGeom prst="rect">
            <a:avLst/>
          </a:prstGeom>
        </p:spPr>
      </p:pic>
      <p:pic>
        <p:nvPicPr>
          <p:cNvPr id="107" name="Graphic 106">
            <a:extLst>
              <a:ext uri="{FF2B5EF4-FFF2-40B4-BE49-F238E27FC236}">
                <a16:creationId xmlns:a16="http://schemas.microsoft.com/office/drawing/2014/main" id="{0E6C749C-83AE-9284-1FCD-3B0D238FA4A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17657" y="3459627"/>
            <a:ext cx="274320" cy="274320"/>
          </a:xfrm>
          <a:prstGeom prst="rect">
            <a:avLst/>
          </a:prstGeom>
        </p:spPr>
      </p:pic>
      <p:pic>
        <p:nvPicPr>
          <p:cNvPr id="109" name="Graphic 108">
            <a:extLst>
              <a:ext uri="{FF2B5EF4-FFF2-40B4-BE49-F238E27FC236}">
                <a16:creationId xmlns:a16="http://schemas.microsoft.com/office/drawing/2014/main" id="{3FAC676E-044E-4113-7473-05DC0A4A17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17657" y="5392298"/>
            <a:ext cx="274320" cy="274320"/>
          </a:xfrm>
          <a:prstGeom prst="rect">
            <a:avLst/>
          </a:prstGeom>
        </p:spPr>
      </p:pic>
      <p:pic>
        <p:nvPicPr>
          <p:cNvPr id="110" name="Picture 109" descr="Icon&#10;&#10;Description automatically generated">
            <a:extLst>
              <a:ext uri="{FF2B5EF4-FFF2-40B4-BE49-F238E27FC236}">
                <a16:creationId xmlns:a16="http://schemas.microsoft.com/office/drawing/2014/main" id="{12809451-91D0-98C9-6497-4D25117CAB83}"/>
              </a:ext>
            </a:extLst>
          </p:cNvPr>
          <p:cNvPicPr>
            <a:picLocks noChangeAspect="1"/>
          </p:cNvPicPr>
          <p:nvPr/>
        </p:nvPicPr>
        <p:blipFill>
          <a:blip r:embed="rId14"/>
          <a:stretch>
            <a:fillRect/>
          </a:stretch>
        </p:blipFill>
        <p:spPr>
          <a:xfrm>
            <a:off x="10883406" y="5315269"/>
            <a:ext cx="457200" cy="457200"/>
          </a:xfrm>
          <a:prstGeom prst="rect">
            <a:avLst/>
          </a:prstGeom>
        </p:spPr>
      </p:pic>
      <p:pic>
        <p:nvPicPr>
          <p:cNvPr id="111" name="Graphic 110">
            <a:extLst>
              <a:ext uri="{FF2B5EF4-FFF2-40B4-BE49-F238E27FC236}">
                <a16:creationId xmlns:a16="http://schemas.microsoft.com/office/drawing/2014/main" id="{37CC62AA-B502-4498-66B7-96652AE5EF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408137" y="5406709"/>
            <a:ext cx="274320" cy="274320"/>
          </a:xfrm>
          <a:prstGeom prst="rect">
            <a:avLst/>
          </a:prstGeom>
        </p:spPr>
      </p:pic>
      <p:pic>
        <p:nvPicPr>
          <p:cNvPr id="113" name="Picture 112">
            <a:extLst>
              <a:ext uri="{FF2B5EF4-FFF2-40B4-BE49-F238E27FC236}">
                <a16:creationId xmlns:a16="http://schemas.microsoft.com/office/drawing/2014/main" id="{90282AB5-D500-9CB6-B8E3-7CC784C09B82}"/>
              </a:ext>
            </a:extLst>
          </p:cNvPr>
          <p:cNvPicPr>
            <a:picLocks/>
          </p:cNvPicPr>
          <p:nvPr/>
        </p:nvPicPr>
        <p:blipFill>
          <a:blip r:embed="rId19"/>
          <a:stretch>
            <a:fillRect/>
          </a:stretch>
        </p:blipFill>
        <p:spPr>
          <a:xfrm>
            <a:off x="10483406" y="792996"/>
            <a:ext cx="1216152" cy="1216152"/>
          </a:xfrm>
          <a:prstGeom prst="rect">
            <a:avLst/>
          </a:prstGeom>
        </p:spPr>
      </p:pic>
    </p:spTree>
    <p:extLst>
      <p:ext uri="{BB962C8B-B14F-4D97-AF65-F5344CB8AC3E}">
        <p14:creationId xmlns:p14="http://schemas.microsoft.com/office/powerpoint/2010/main" val="273251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12241</TotalTime>
  <Words>145</Words>
  <Application>Microsoft Macintosh PowerPoint</Application>
  <PresentationFormat>Widescreen</PresentationFormat>
  <Paragraphs>36</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29</cp:revision>
  <dcterms:created xsi:type="dcterms:W3CDTF">2022-05-22T18:55:25Z</dcterms:created>
  <dcterms:modified xsi:type="dcterms:W3CDTF">2022-09-13T18:38:02Z</dcterms:modified>
</cp:coreProperties>
</file>