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54" r:id="rId2"/>
    <p:sldId id="356" r:id="rId3"/>
    <p:sldId id="357" r:id="rId4"/>
    <p:sldId id="358" r:id="rId5"/>
    <p:sldId id="359" r:id="rId6"/>
    <p:sldId id="360" r:id="rId7"/>
    <p:sldId id="355"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86447"/>
  </p:normalViewPr>
  <p:slideViewPr>
    <p:cSldViewPr snapToGrid="0" snapToObjects="1">
      <p:cViewPr varScale="1">
        <p:scale>
          <a:sx n="128" d="100"/>
          <a:sy n="128" d="100"/>
        </p:scale>
        <p:origin x="72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90&amp;utm_source=integrated-content&amp;utm_campaign=/content/raci-templates&amp;utm_medium=Simple+RACI+Matrix+powerpoint+11490&amp;lpa=Simple+RACI+Matrix+powerpoint+11490&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6854448" y="199254"/>
            <a:ext cx="4831242" cy="67045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77409"/>
            <a:ext cx="5416524" cy="523220"/>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SIMPLE RACI MATRIX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2418031"/>
            <a:ext cx="4436496" cy="2800767"/>
          </a:xfrm>
          <a:prstGeom prst="rect">
            <a:avLst/>
          </a:prstGeom>
          <a:noFill/>
        </p:spPr>
        <p:txBody>
          <a:bodyPr wrap="square" rtlCol="0">
            <a:spAutoFit/>
          </a:bodyPr>
          <a:lstStyle/>
          <a:p>
            <a:r>
              <a:rPr lang="en-US" sz="9600" dirty="0">
                <a:solidFill>
                  <a:schemeClr val="tx1">
                    <a:lumMod val="65000"/>
                    <a:lumOff val="35000"/>
                  </a:schemeClr>
                </a:solidFill>
                <a:latin typeface="Century Gothic" panose="020B0502020202020204" pitchFamily="34" charset="0"/>
              </a:rPr>
              <a:t>RACI</a:t>
            </a:r>
          </a:p>
          <a:p>
            <a:r>
              <a:rPr lang="en-US" sz="8000" dirty="0">
                <a:solidFill>
                  <a:schemeClr val="tx1">
                    <a:lumMod val="65000"/>
                    <a:lumOff val="35000"/>
                  </a:schemeClr>
                </a:solidFill>
                <a:latin typeface="Century Gothic" panose="020B0502020202020204" pitchFamily="34" charset="0"/>
              </a:rPr>
              <a:t>Matrix</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507424346"/>
              </p:ext>
            </p:extLst>
          </p:nvPr>
        </p:nvGraphicFramePr>
        <p:xfrm>
          <a:off x="300446" y="1387615"/>
          <a:ext cx="11469802" cy="412689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584990585"/>
              </p:ext>
            </p:extLst>
          </p:nvPr>
        </p:nvGraphicFramePr>
        <p:xfrm>
          <a:off x="300446" y="1387615"/>
          <a:ext cx="11469802" cy="3861083"/>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Charter</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Schedule</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Additional Plans as Required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295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456172"/>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A / 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Status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3883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24008522"/>
              </p:ext>
            </p:extLst>
          </p:nvPr>
        </p:nvGraphicFramePr>
        <p:xfrm>
          <a:off x="300446" y="1387615"/>
          <a:ext cx="11469802" cy="2823321"/>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Perform Change Management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3513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19919960"/>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Lessons Learned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Closure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6078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12160</TotalTime>
  <Words>857</Words>
  <Application>Microsoft Macintosh PowerPoint</Application>
  <PresentationFormat>Widescreen</PresentationFormat>
  <Paragraphs>448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27</cp:revision>
  <dcterms:created xsi:type="dcterms:W3CDTF">2022-05-22T18:55:25Z</dcterms:created>
  <dcterms:modified xsi:type="dcterms:W3CDTF">2022-09-13T18:53:36Z</dcterms:modified>
</cp:coreProperties>
</file>