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DDE9"/>
    <a:srgbClr val="A1F4EF"/>
    <a:srgbClr val="99EBDD"/>
    <a:srgbClr val="6CD5FC"/>
    <a:srgbClr val="FF7D3A"/>
    <a:srgbClr val="E4774A"/>
    <a:srgbClr val="EAEEF3"/>
    <a:srgbClr val="F7F9FB"/>
    <a:srgbClr val="56BFD2"/>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EF1A59-8604-4E94-B1B1-D084C14B81AC}" v="26" dt="2022-10-04T11:16:40.1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86447"/>
  </p:normalViewPr>
  <p:slideViewPr>
    <p:cSldViewPr snapToGrid="0" snapToObjects="1">
      <p:cViewPr varScale="1">
        <p:scale>
          <a:sx n="128" d="100"/>
          <a:sy n="128" d="100"/>
        </p:scale>
        <p:origin x="113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0EF1A59-8604-4E94-B1B1-D084C14B81AC}"/>
    <pc:docChg chg="undo custSel addSld delSld modSld">
      <pc:chgData name="Bess Dunlevy" userId="dd4b9a8537dbe9d0" providerId="LiveId" clId="{E0EF1A59-8604-4E94-B1B1-D084C14B81AC}" dt="2022-10-09T23:44:23.711" v="660" actId="478"/>
      <pc:docMkLst>
        <pc:docMk/>
      </pc:docMkLst>
      <pc:sldChg chg="add del">
        <pc:chgData name="Bess Dunlevy" userId="dd4b9a8537dbe9d0" providerId="LiveId" clId="{E0EF1A59-8604-4E94-B1B1-D084C14B81AC}" dt="2022-10-09T23:44:22.055" v="657" actId="47"/>
        <pc:sldMkLst>
          <pc:docMk/>
          <pc:sldMk cId="2929323684" sldId="295"/>
        </pc:sldMkLst>
      </pc:sldChg>
      <pc:sldChg chg="addSp delSp modSp mod">
        <pc:chgData name="Bess Dunlevy" userId="dd4b9a8537dbe9d0" providerId="LiveId" clId="{E0EF1A59-8604-4E94-B1B1-D084C14B81AC}" dt="2022-10-09T23:44:23.711" v="660" actId="478"/>
        <pc:sldMkLst>
          <pc:docMk/>
          <pc:sldMk cId="1925317832" sldId="342"/>
        </pc:sldMkLst>
        <pc:spChg chg="mod">
          <ac:chgData name="Bess Dunlevy" userId="dd4b9a8537dbe9d0" providerId="LiveId" clId="{E0EF1A59-8604-4E94-B1B1-D084C14B81AC}" dt="2022-10-04T11:16:39.235" v="468" actId="1076"/>
          <ac:spMkLst>
            <pc:docMk/>
            <pc:sldMk cId="1925317832" sldId="342"/>
            <ac:spMk id="7" creationId="{95934B39-4E4D-6E8A-DD7A-C2000D7A1E27}"/>
          </ac:spMkLst>
        </pc:spChg>
        <pc:spChg chg="add mod">
          <ac:chgData name="Bess Dunlevy" userId="dd4b9a8537dbe9d0" providerId="LiveId" clId="{E0EF1A59-8604-4E94-B1B1-D084C14B81AC}" dt="2022-10-04T11:17:39.666" v="603" actId="1076"/>
          <ac:spMkLst>
            <pc:docMk/>
            <pc:sldMk cId="1925317832" sldId="342"/>
            <ac:spMk id="9" creationId="{49C08673-F274-9D31-00AF-62D0F45D88BA}"/>
          </ac:spMkLst>
        </pc:spChg>
        <pc:spChg chg="add mod">
          <ac:chgData name="Bess Dunlevy" userId="dd4b9a8537dbe9d0" providerId="LiveId" clId="{E0EF1A59-8604-4E94-B1B1-D084C14B81AC}" dt="2022-10-04T11:17:33.536" v="602" actId="20577"/>
          <ac:spMkLst>
            <pc:docMk/>
            <pc:sldMk cId="1925317832" sldId="342"/>
            <ac:spMk id="10" creationId="{61915ACB-F59F-9E69-F9BB-58F77B741801}"/>
          </ac:spMkLst>
        </pc:spChg>
        <pc:spChg chg="mod">
          <ac:chgData name="Bess Dunlevy" userId="dd4b9a8537dbe9d0" providerId="LiveId" clId="{E0EF1A59-8604-4E94-B1B1-D084C14B81AC}" dt="2022-10-09T23:44:23.197" v="659" actId="207"/>
          <ac:spMkLst>
            <pc:docMk/>
            <pc:sldMk cId="1925317832" sldId="342"/>
            <ac:spMk id="33" creationId="{143A449B-AAB7-994A-92CE-8F48E2CA7DF6}"/>
          </ac:spMkLst>
        </pc:spChg>
        <pc:spChg chg="mod">
          <ac:chgData name="Bess Dunlevy" userId="dd4b9a8537dbe9d0" providerId="LiveId" clId="{E0EF1A59-8604-4E94-B1B1-D084C14B81AC}" dt="2022-10-04T22:02:04.061" v="638" actId="20577"/>
          <ac:spMkLst>
            <pc:docMk/>
            <pc:sldMk cId="1925317832" sldId="342"/>
            <ac:spMk id="36" creationId="{D5577CCE-9617-4CFE-FA1F-054C9431874C}"/>
          </ac:spMkLst>
        </pc:spChg>
        <pc:picChg chg="del">
          <ac:chgData name="Bess Dunlevy" userId="dd4b9a8537dbe9d0" providerId="LiveId" clId="{E0EF1A59-8604-4E94-B1B1-D084C14B81AC}" dt="2022-10-04T11:15:27.522" v="458" actId="478"/>
          <ac:picMkLst>
            <pc:docMk/>
            <pc:sldMk cId="1925317832" sldId="342"/>
            <ac:picMk id="3" creationId="{9121CA97-8A07-5A28-6C47-237788528D01}"/>
          </ac:picMkLst>
        </pc:picChg>
        <pc:picChg chg="add del">
          <ac:chgData name="Bess Dunlevy" userId="dd4b9a8537dbe9d0" providerId="LiveId" clId="{E0EF1A59-8604-4E94-B1B1-D084C14B81AC}" dt="2022-10-09T23:44:23.711" v="660" actId="478"/>
          <ac:picMkLst>
            <pc:docMk/>
            <pc:sldMk cId="1925317832" sldId="342"/>
            <ac:picMk id="4" creationId="{4AEB8225-3AA8-AF48-AD51-3F5F53316D6B}"/>
          </ac:picMkLst>
        </pc:picChg>
        <pc:picChg chg="add mod">
          <ac:chgData name="Bess Dunlevy" userId="dd4b9a8537dbe9d0" providerId="LiveId" clId="{E0EF1A59-8604-4E94-B1B1-D084C14B81AC}" dt="2022-10-04T11:16:39.235" v="468" actId="1076"/>
          <ac:picMkLst>
            <pc:docMk/>
            <pc:sldMk cId="1925317832" sldId="342"/>
            <ac:picMk id="5" creationId="{28A74D59-AD2C-C587-3D7A-66DAECC7047A}"/>
          </ac:picMkLst>
        </pc:picChg>
        <pc:picChg chg="add mod">
          <ac:chgData name="Bess Dunlevy" userId="dd4b9a8537dbe9d0" providerId="LiveId" clId="{E0EF1A59-8604-4E94-B1B1-D084C14B81AC}" dt="2022-10-04T11:16:39.235" v="468" actId="1076"/>
          <ac:picMkLst>
            <pc:docMk/>
            <pc:sldMk cId="1925317832" sldId="342"/>
            <ac:picMk id="6" creationId="{FF569D5E-4B28-51CD-B7B6-9C22661457E8}"/>
          </ac:picMkLst>
        </pc:picChg>
        <pc:picChg chg="add mod">
          <ac:chgData name="Bess Dunlevy" userId="dd4b9a8537dbe9d0" providerId="LiveId" clId="{E0EF1A59-8604-4E94-B1B1-D084C14B81AC}" dt="2022-10-04T11:16:39.235" v="468" actId="1076"/>
          <ac:picMkLst>
            <pc:docMk/>
            <pc:sldMk cId="1925317832" sldId="342"/>
            <ac:picMk id="8" creationId="{EE3A67FD-3EF6-A694-E726-4A963A3626BF}"/>
          </ac:picMkLst>
        </pc:picChg>
      </pc:sldChg>
      <pc:sldChg chg="addSp delSp modSp mod">
        <pc:chgData name="Bess Dunlevy" userId="dd4b9a8537dbe9d0" providerId="LiveId" clId="{E0EF1A59-8604-4E94-B1B1-D084C14B81AC}" dt="2022-10-04T22:02:13.550" v="652" actId="20577"/>
        <pc:sldMkLst>
          <pc:docMk/>
          <pc:sldMk cId="577447176" sldId="347"/>
        </pc:sldMkLst>
        <pc:spChg chg="add del mod">
          <ac:chgData name="Bess Dunlevy" userId="dd4b9a8537dbe9d0" providerId="LiveId" clId="{E0EF1A59-8604-4E94-B1B1-D084C14B81AC}" dt="2022-10-04T11:02:01.431" v="127" actId="478"/>
          <ac:spMkLst>
            <pc:docMk/>
            <pc:sldMk cId="577447176" sldId="347"/>
            <ac:spMk id="2" creationId="{C48D51C1-4FD5-B1B6-432E-C0A898044F0F}"/>
          </ac:spMkLst>
        </pc:spChg>
        <pc:spChg chg="add del mod">
          <ac:chgData name="Bess Dunlevy" userId="dd4b9a8537dbe9d0" providerId="LiveId" clId="{E0EF1A59-8604-4E94-B1B1-D084C14B81AC}" dt="2022-10-04T11:02:01.088" v="126" actId="478"/>
          <ac:spMkLst>
            <pc:docMk/>
            <pc:sldMk cId="577447176" sldId="347"/>
            <ac:spMk id="3" creationId="{EDB1BAC1-1E65-C72F-EAAA-B0AC8AEE6CD2}"/>
          </ac:spMkLst>
        </pc:spChg>
        <pc:spChg chg="add mod">
          <ac:chgData name="Bess Dunlevy" userId="dd4b9a8537dbe9d0" providerId="LiveId" clId="{E0EF1A59-8604-4E94-B1B1-D084C14B81AC}" dt="2022-10-04T11:18:20.646" v="622" actId="1035"/>
          <ac:spMkLst>
            <pc:docMk/>
            <pc:sldMk cId="577447176" sldId="347"/>
            <ac:spMk id="4" creationId="{C4678360-4FF7-E24C-B449-E4BAA5E7D19D}"/>
          </ac:spMkLst>
        </pc:spChg>
        <pc:spChg chg="add del mod ord">
          <ac:chgData name="Bess Dunlevy" userId="dd4b9a8537dbe9d0" providerId="LiveId" clId="{E0EF1A59-8604-4E94-B1B1-D084C14B81AC}" dt="2022-10-04T10:59:44.314" v="112" actId="478"/>
          <ac:spMkLst>
            <pc:docMk/>
            <pc:sldMk cId="577447176" sldId="347"/>
            <ac:spMk id="5" creationId="{46AE2278-F4BA-31A3-7701-5BF0A9F640B6}"/>
          </ac:spMkLst>
        </pc:spChg>
        <pc:spChg chg="add mod ord">
          <ac:chgData name="Bess Dunlevy" userId="dd4b9a8537dbe9d0" providerId="LiveId" clId="{E0EF1A59-8604-4E94-B1B1-D084C14B81AC}" dt="2022-10-04T11:18:20.646" v="622" actId="1035"/>
          <ac:spMkLst>
            <pc:docMk/>
            <pc:sldMk cId="577447176" sldId="347"/>
            <ac:spMk id="6" creationId="{391E63A0-080E-56ED-5215-E36F16878D84}"/>
          </ac:spMkLst>
        </pc:spChg>
        <pc:spChg chg="add mod ord">
          <ac:chgData name="Bess Dunlevy" userId="dd4b9a8537dbe9d0" providerId="LiveId" clId="{E0EF1A59-8604-4E94-B1B1-D084C14B81AC}" dt="2022-10-04T11:18:20.646" v="622" actId="1035"/>
          <ac:spMkLst>
            <pc:docMk/>
            <pc:sldMk cId="577447176" sldId="347"/>
            <ac:spMk id="7" creationId="{18F42577-ABDF-1606-3C94-1A8484B1FA56}"/>
          </ac:spMkLst>
        </pc:spChg>
        <pc:spChg chg="add del mod ord">
          <ac:chgData name="Bess Dunlevy" userId="dd4b9a8537dbe9d0" providerId="LiveId" clId="{E0EF1A59-8604-4E94-B1B1-D084C14B81AC}" dt="2022-10-04T11:18:20.646" v="622" actId="1035"/>
          <ac:spMkLst>
            <pc:docMk/>
            <pc:sldMk cId="577447176" sldId="347"/>
            <ac:spMk id="8" creationId="{4476EE5A-2586-F5D9-C762-4031FE030791}"/>
          </ac:spMkLst>
        </pc:spChg>
        <pc:spChg chg="mod">
          <ac:chgData name="Bess Dunlevy" userId="dd4b9a8537dbe9d0" providerId="LiveId" clId="{E0EF1A59-8604-4E94-B1B1-D084C14B81AC}" dt="2022-10-04T22:02:13.550" v="652" actId="20577"/>
          <ac:spMkLst>
            <pc:docMk/>
            <pc:sldMk cId="577447176" sldId="347"/>
            <ac:spMk id="9" creationId="{E6EEB223-E166-A54F-887F-3F76EDC4E433}"/>
          </ac:spMkLst>
        </pc:spChg>
        <pc:spChg chg="add mod">
          <ac:chgData name="Bess Dunlevy" userId="dd4b9a8537dbe9d0" providerId="LiveId" clId="{E0EF1A59-8604-4E94-B1B1-D084C14B81AC}" dt="2022-10-04T11:18:57.389" v="632" actId="113"/>
          <ac:spMkLst>
            <pc:docMk/>
            <pc:sldMk cId="577447176" sldId="347"/>
            <ac:spMk id="10" creationId="{03CC79E3-BF54-6E10-BD0F-A79143D6518A}"/>
          </ac:spMkLst>
        </pc:spChg>
        <pc:spChg chg="add mod">
          <ac:chgData name="Bess Dunlevy" userId="dd4b9a8537dbe9d0" providerId="LiveId" clId="{E0EF1A59-8604-4E94-B1B1-D084C14B81AC}" dt="2022-10-04T11:18:03.112" v="617" actId="1035"/>
          <ac:spMkLst>
            <pc:docMk/>
            <pc:sldMk cId="577447176" sldId="347"/>
            <ac:spMk id="12" creationId="{CCCB2A15-A001-3502-7463-812D87B93D1E}"/>
          </ac:spMkLst>
        </pc:spChg>
        <pc:spChg chg="add mod">
          <ac:chgData name="Bess Dunlevy" userId="dd4b9a8537dbe9d0" providerId="LiveId" clId="{E0EF1A59-8604-4E94-B1B1-D084C14B81AC}" dt="2022-10-04T11:18:03.112" v="617" actId="1035"/>
          <ac:spMkLst>
            <pc:docMk/>
            <pc:sldMk cId="577447176" sldId="347"/>
            <ac:spMk id="29" creationId="{0A34A75E-CF0C-A0B8-4F0C-617A2D6F6C80}"/>
          </ac:spMkLst>
        </pc:spChg>
        <pc:spChg chg="add mod">
          <ac:chgData name="Bess Dunlevy" userId="dd4b9a8537dbe9d0" providerId="LiveId" clId="{E0EF1A59-8604-4E94-B1B1-D084C14B81AC}" dt="2022-10-04T11:18:03.112" v="617" actId="1035"/>
          <ac:spMkLst>
            <pc:docMk/>
            <pc:sldMk cId="577447176" sldId="347"/>
            <ac:spMk id="30" creationId="{A96C28AE-4514-C8EE-DF66-11396AF79268}"/>
          </ac:spMkLst>
        </pc:spChg>
        <pc:spChg chg="add mod">
          <ac:chgData name="Bess Dunlevy" userId="dd4b9a8537dbe9d0" providerId="LiveId" clId="{E0EF1A59-8604-4E94-B1B1-D084C14B81AC}" dt="2022-10-04T11:15:22.217" v="457" actId="1035"/>
          <ac:spMkLst>
            <pc:docMk/>
            <pc:sldMk cId="577447176" sldId="347"/>
            <ac:spMk id="31" creationId="{757125FB-17C9-207C-FDAC-8C845CBBCE01}"/>
          </ac:spMkLst>
        </pc:spChg>
        <pc:spChg chg="add del mod">
          <ac:chgData name="Bess Dunlevy" userId="dd4b9a8537dbe9d0" providerId="LiveId" clId="{E0EF1A59-8604-4E94-B1B1-D084C14B81AC}" dt="2022-10-04T11:15:22.217" v="457" actId="1035"/>
          <ac:spMkLst>
            <pc:docMk/>
            <pc:sldMk cId="577447176" sldId="347"/>
            <ac:spMk id="32" creationId="{E7D23C67-CC5D-C8C6-A58D-A7973D31F6BE}"/>
          </ac:spMkLst>
        </pc:spChg>
        <pc:spChg chg="add mod">
          <ac:chgData name="Bess Dunlevy" userId="dd4b9a8537dbe9d0" providerId="LiveId" clId="{E0EF1A59-8604-4E94-B1B1-D084C14B81AC}" dt="2022-10-04T11:18:20.646" v="622" actId="1035"/>
          <ac:spMkLst>
            <pc:docMk/>
            <pc:sldMk cId="577447176" sldId="347"/>
            <ac:spMk id="33" creationId="{54F87AF9-45F4-A0BA-DE10-12806517B392}"/>
          </ac:spMkLst>
        </pc:spChg>
        <pc:spChg chg="add del mod">
          <ac:chgData name="Bess Dunlevy" userId="dd4b9a8537dbe9d0" providerId="LiveId" clId="{E0EF1A59-8604-4E94-B1B1-D084C14B81AC}" dt="2022-10-04T11:08:34.730" v="354"/>
          <ac:spMkLst>
            <pc:docMk/>
            <pc:sldMk cId="577447176" sldId="347"/>
            <ac:spMk id="34" creationId="{6391E4D7-FC6C-8CBA-6B9B-19BA55A4F33D}"/>
          </ac:spMkLst>
        </pc:spChg>
        <pc:spChg chg="add del mod">
          <ac:chgData name="Bess Dunlevy" userId="dd4b9a8537dbe9d0" providerId="LiveId" clId="{E0EF1A59-8604-4E94-B1B1-D084C14B81AC}" dt="2022-10-04T11:09:06.555" v="361" actId="478"/>
          <ac:spMkLst>
            <pc:docMk/>
            <pc:sldMk cId="577447176" sldId="347"/>
            <ac:spMk id="35" creationId="{BF66E90E-29F9-07D2-B906-E919B9D2FE0E}"/>
          </ac:spMkLst>
        </pc:spChg>
        <pc:spChg chg="add mod">
          <ac:chgData name="Bess Dunlevy" userId="dd4b9a8537dbe9d0" providerId="LiveId" clId="{E0EF1A59-8604-4E94-B1B1-D084C14B81AC}" dt="2022-10-04T11:18:20.646" v="622" actId="1035"/>
          <ac:spMkLst>
            <pc:docMk/>
            <pc:sldMk cId="577447176" sldId="347"/>
            <ac:spMk id="36" creationId="{917E9CCC-689D-B853-3D6E-9493443BA8A7}"/>
          </ac:spMkLst>
        </pc:spChg>
        <pc:spChg chg="add mod">
          <ac:chgData name="Bess Dunlevy" userId="dd4b9a8537dbe9d0" providerId="LiveId" clId="{E0EF1A59-8604-4E94-B1B1-D084C14B81AC}" dt="2022-10-04T11:15:22.217" v="457" actId="1035"/>
          <ac:spMkLst>
            <pc:docMk/>
            <pc:sldMk cId="577447176" sldId="347"/>
            <ac:spMk id="37" creationId="{9506E81B-DBF6-0BAC-43B3-E80C3E8709CE}"/>
          </ac:spMkLst>
        </pc:spChg>
        <pc:spChg chg="del mod">
          <ac:chgData name="Bess Dunlevy" userId="dd4b9a8537dbe9d0" providerId="LiveId" clId="{E0EF1A59-8604-4E94-B1B1-D084C14B81AC}" dt="2022-10-04T11:14:55.317" v="439" actId="478"/>
          <ac:spMkLst>
            <pc:docMk/>
            <pc:sldMk cId="577447176" sldId="347"/>
            <ac:spMk id="38" creationId="{45FFC940-07F6-7BF5-FB12-CA17B79BCC66}"/>
          </ac:spMkLst>
        </pc:spChg>
        <pc:spChg chg="add mod">
          <ac:chgData name="Bess Dunlevy" userId="dd4b9a8537dbe9d0" providerId="LiveId" clId="{E0EF1A59-8604-4E94-B1B1-D084C14B81AC}" dt="2022-10-04T11:15:22.217" v="457" actId="1035"/>
          <ac:spMkLst>
            <pc:docMk/>
            <pc:sldMk cId="577447176" sldId="347"/>
            <ac:spMk id="39" creationId="{3B9A76A6-19BC-BF03-62BB-E135CAF27AE3}"/>
          </ac:spMkLst>
        </pc:spChg>
        <pc:spChg chg="add mod">
          <ac:chgData name="Bess Dunlevy" userId="dd4b9a8537dbe9d0" providerId="LiveId" clId="{E0EF1A59-8604-4E94-B1B1-D084C14B81AC}" dt="2022-10-04T11:15:22.217" v="457" actId="1035"/>
          <ac:spMkLst>
            <pc:docMk/>
            <pc:sldMk cId="577447176" sldId="347"/>
            <ac:spMk id="40" creationId="{F2A31021-A58F-8074-2A40-E7F694FF9F87}"/>
          </ac:spMkLst>
        </pc:spChg>
        <pc:spChg chg="add mod">
          <ac:chgData name="Bess Dunlevy" userId="dd4b9a8537dbe9d0" providerId="LiveId" clId="{E0EF1A59-8604-4E94-B1B1-D084C14B81AC}" dt="2022-10-04T11:15:22.217" v="457" actId="1035"/>
          <ac:spMkLst>
            <pc:docMk/>
            <pc:sldMk cId="577447176" sldId="347"/>
            <ac:spMk id="41" creationId="{EE11AE6D-D497-AFFC-0F53-5A0A12C889AF}"/>
          </ac:spMkLst>
        </pc:spChg>
        <pc:spChg chg="add mod">
          <ac:chgData name="Bess Dunlevy" userId="dd4b9a8537dbe9d0" providerId="LiveId" clId="{E0EF1A59-8604-4E94-B1B1-D084C14B81AC}" dt="2022-10-04T11:15:22.217" v="457" actId="1035"/>
          <ac:spMkLst>
            <pc:docMk/>
            <pc:sldMk cId="577447176" sldId="347"/>
            <ac:spMk id="42" creationId="{06CFA4B3-A692-344F-65F9-8F8773773973}"/>
          </ac:spMkLst>
        </pc:spChg>
        <pc:spChg chg="add mod">
          <ac:chgData name="Bess Dunlevy" userId="dd4b9a8537dbe9d0" providerId="LiveId" clId="{E0EF1A59-8604-4E94-B1B1-D084C14B81AC}" dt="2022-10-04T11:15:22.217" v="457" actId="1035"/>
          <ac:spMkLst>
            <pc:docMk/>
            <pc:sldMk cId="577447176" sldId="347"/>
            <ac:spMk id="43" creationId="{C20C40BA-66DF-1F1F-04A9-F63D58BA627F}"/>
          </ac:spMkLst>
        </pc:spChg>
        <pc:spChg chg="add mod">
          <ac:chgData name="Bess Dunlevy" userId="dd4b9a8537dbe9d0" providerId="LiveId" clId="{E0EF1A59-8604-4E94-B1B1-D084C14B81AC}" dt="2022-10-04T11:15:22.217" v="457" actId="1035"/>
          <ac:spMkLst>
            <pc:docMk/>
            <pc:sldMk cId="577447176" sldId="347"/>
            <ac:spMk id="44" creationId="{41AE2470-7788-8E23-8934-8AB7CE75C4B0}"/>
          </ac:spMkLst>
        </pc:spChg>
        <pc:spChg chg="add mod">
          <ac:chgData name="Bess Dunlevy" userId="dd4b9a8537dbe9d0" providerId="LiveId" clId="{E0EF1A59-8604-4E94-B1B1-D084C14B81AC}" dt="2022-10-04T11:15:22.217" v="457" actId="1035"/>
          <ac:spMkLst>
            <pc:docMk/>
            <pc:sldMk cId="577447176" sldId="347"/>
            <ac:spMk id="45" creationId="{E40871A5-983F-163B-4696-73A4FF380316}"/>
          </ac:spMkLst>
        </pc:spChg>
        <pc:spChg chg="add mod">
          <ac:chgData name="Bess Dunlevy" userId="dd4b9a8537dbe9d0" providerId="LiveId" clId="{E0EF1A59-8604-4E94-B1B1-D084C14B81AC}" dt="2022-10-04T11:15:22.217" v="457" actId="1035"/>
          <ac:spMkLst>
            <pc:docMk/>
            <pc:sldMk cId="577447176" sldId="347"/>
            <ac:spMk id="46" creationId="{3EB261E1-FE70-CA02-01C6-123BD87C926D}"/>
          </ac:spMkLst>
        </pc:spChg>
        <pc:spChg chg="add mod">
          <ac:chgData name="Bess Dunlevy" userId="dd4b9a8537dbe9d0" providerId="LiveId" clId="{E0EF1A59-8604-4E94-B1B1-D084C14B81AC}" dt="2022-10-04T11:15:22.217" v="457" actId="1035"/>
          <ac:spMkLst>
            <pc:docMk/>
            <pc:sldMk cId="577447176" sldId="347"/>
            <ac:spMk id="47" creationId="{818F0994-0A19-9146-60F9-08FBB93F99E1}"/>
          </ac:spMkLst>
        </pc:spChg>
        <pc:spChg chg="add mod">
          <ac:chgData name="Bess Dunlevy" userId="dd4b9a8537dbe9d0" providerId="LiveId" clId="{E0EF1A59-8604-4E94-B1B1-D084C14B81AC}" dt="2022-10-04T11:15:22.217" v="457" actId="1035"/>
          <ac:spMkLst>
            <pc:docMk/>
            <pc:sldMk cId="577447176" sldId="347"/>
            <ac:spMk id="48" creationId="{CDAFDEE5-4DAF-BE1A-6CA5-1657652DC175}"/>
          </ac:spMkLst>
        </pc:spChg>
        <pc:spChg chg="add mod">
          <ac:chgData name="Bess Dunlevy" userId="dd4b9a8537dbe9d0" providerId="LiveId" clId="{E0EF1A59-8604-4E94-B1B1-D084C14B81AC}" dt="2022-10-04T11:15:22.217" v="457" actId="1035"/>
          <ac:spMkLst>
            <pc:docMk/>
            <pc:sldMk cId="577447176" sldId="347"/>
            <ac:spMk id="49" creationId="{74B22130-E18A-FBBF-E67D-F1B46BD65DAA}"/>
          </ac:spMkLst>
        </pc:spChg>
        <pc:spChg chg="add mod">
          <ac:chgData name="Bess Dunlevy" userId="dd4b9a8537dbe9d0" providerId="LiveId" clId="{E0EF1A59-8604-4E94-B1B1-D084C14B81AC}" dt="2022-10-04T11:15:22.217" v="457" actId="1035"/>
          <ac:spMkLst>
            <pc:docMk/>
            <pc:sldMk cId="577447176" sldId="347"/>
            <ac:spMk id="50" creationId="{939EADD4-145D-6B1D-8A0F-BC2F859C4911}"/>
          </ac:spMkLst>
        </pc:spChg>
        <pc:spChg chg="add mod">
          <ac:chgData name="Bess Dunlevy" userId="dd4b9a8537dbe9d0" providerId="LiveId" clId="{E0EF1A59-8604-4E94-B1B1-D084C14B81AC}" dt="2022-10-04T11:15:22.217" v="457" actId="1035"/>
          <ac:spMkLst>
            <pc:docMk/>
            <pc:sldMk cId="577447176" sldId="347"/>
            <ac:spMk id="51" creationId="{98F1A382-6466-5424-BD39-E6E4D5A514D6}"/>
          </ac:spMkLst>
        </pc:spChg>
        <pc:spChg chg="add mod">
          <ac:chgData name="Bess Dunlevy" userId="dd4b9a8537dbe9d0" providerId="LiveId" clId="{E0EF1A59-8604-4E94-B1B1-D084C14B81AC}" dt="2022-10-04T11:15:22.217" v="457" actId="1035"/>
          <ac:spMkLst>
            <pc:docMk/>
            <pc:sldMk cId="577447176" sldId="347"/>
            <ac:spMk id="52" creationId="{5CA0AD6F-4976-CB71-73F8-D985BAD91114}"/>
          </ac:spMkLst>
        </pc:spChg>
        <pc:spChg chg="add mod">
          <ac:chgData name="Bess Dunlevy" userId="dd4b9a8537dbe9d0" providerId="LiveId" clId="{E0EF1A59-8604-4E94-B1B1-D084C14B81AC}" dt="2022-10-04T11:15:22.217" v="457" actId="1035"/>
          <ac:spMkLst>
            <pc:docMk/>
            <pc:sldMk cId="577447176" sldId="347"/>
            <ac:spMk id="53" creationId="{FCE9DE8B-A1B7-E15C-D210-DB4437BC52B8}"/>
          </ac:spMkLst>
        </pc:spChg>
        <pc:spChg chg="add mod">
          <ac:chgData name="Bess Dunlevy" userId="dd4b9a8537dbe9d0" providerId="LiveId" clId="{E0EF1A59-8604-4E94-B1B1-D084C14B81AC}" dt="2022-10-04T11:15:22.217" v="457" actId="1035"/>
          <ac:spMkLst>
            <pc:docMk/>
            <pc:sldMk cId="577447176" sldId="347"/>
            <ac:spMk id="54" creationId="{8D3062E1-A55E-E900-BD5E-202D8131C8F3}"/>
          </ac:spMkLst>
        </pc:spChg>
        <pc:spChg chg="add mod">
          <ac:chgData name="Bess Dunlevy" userId="dd4b9a8537dbe9d0" providerId="LiveId" clId="{E0EF1A59-8604-4E94-B1B1-D084C14B81AC}" dt="2022-10-04T11:15:22.217" v="457" actId="1035"/>
          <ac:spMkLst>
            <pc:docMk/>
            <pc:sldMk cId="577447176" sldId="347"/>
            <ac:spMk id="55" creationId="{2F6E5117-B093-6ABD-2FD1-9CE616BD6D05}"/>
          </ac:spMkLst>
        </pc:spChg>
        <pc:spChg chg="add mod">
          <ac:chgData name="Bess Dunlevy" userId="dd4b9a8537dbe9d0" providerId="LiveId" clId="{E0EF1A59-8604-4E94-B1B1-D084C14B81AC}" dt="2022-10-04T11:15:22.217" v="457" actId="1035"/>
          <ac:spMkLst>
            <pc:docMk/>
            <pc:sldMk cId="577447176" sldId="347"/>
            <ac:spMk id="56" creationId="{983B4B67-BEE6-8884-809E-56E939A13075}"/>
          </ac:spMkLst>
        </pc:spChg>
        <pc:spChg chg="add mod">
          <ac:chgData name="Bess Dunlevy" userId="dd4b9a8537dbe9d0" providerId="LiveId" clId="{E0EF1A59-8604-4E94-B1B1-D084C14B81AC}" dt="2022-10-04T11:15:22.217" v="457" actId="1035"/>
          <ac:spMkLst>
            <pc:docMk/>
            <pc:sldMk cId="577447176" sldId="347"/>
            <ac:spMk id="57" creationId="{FF37414B-506A-ECD5-DEC7-287B065EDFB0}"/>
          </ac:spMkLst>
        </pc:spChg>
        <pc:spChg chg="add mod">
          <ac:chgData name="Bess Dunlevy" userId="dd4b9a8537dbe9d0" providerId="LiveId" clId="{E0EF1A59-8604-4E94-B1B1-D084C14B81AC}" dt="2022-10-04T11:15:22.217" v="457" actId="1035"/>
          <ac:spMkLst>
            <pc:docMk/>
            <pc:sldMk cId="577447176" sldId="347"/>
            <ac:spMk id="58" creationId="{93E7EA3D-35D3-AEED-AA91-9178A2319AF6}"/>
          </ac:spMkLst>
        </pc:spChg>
        <pc:spChg chg="add mod">
          <ac:chgData name="Bess Dunlevy" userId="dd4b9a8537dbe9d0" providerId="LiveId" clId="{E0EF1A59-8604-4E94-B1B1-D084C14B81AC}" dt="2022-10-04T11:15:22.217" v="457" actId="1035"/>
          <ac:spMkLst>
            <pc:docMk/>
            <pc:sldMk cId="577447176" sldId="347"/>
            <ac:spMk id="59" creationId="{899E3AE6-284C-BB4E-1CD7-598A172E515B}"/>
          </ac:spMkLst>
        </pc:spChg>
        <pc:spChg chg="add mod">
          <ac:chgData name="Bess Dunlevy" userId="dd4b9a8537dbe9d0" providerId="LiveId" clId="{E0EF1A59-8604-4E94-B1B1-D084C14B81AC}" dt="2022-10-04T11:15:22.217" v="457" actId="1035"/>
          <ac:spMkLst>
            <pc:docMk/>
            <pc:sldMk cId="577447176" sldId="347"/>
            <ac:spMk id="60" creationId="{6AA04780-B41B-F2A8-4109-0693E0CFEDDF}"/>
          </ac:spMkLst>
        </pc:spChg>
        <pc:spChg chg="add mod">
          <ac:chgData name="Bess Dunlevy" userId="dd4b9a8537dbe9d0" providerId="LiveId" clId="{E0EF1A59-8604-4E94-B1B1-D084C14B81AC}" dt="2022-10-04T11:15:22.217" v="457" actId="1035"/>
          <ac:spMkLst>
            <pc:docMk/>
            <pc:sldMk cId="577447176" sldId="347"/>
            <ac:spMk id="61" creationId="{0E7A7247-6720-2211-CDF8-919BB5836548}"/>
          </ac:spMkLst>
        </pc:spChg>
        <pc:spChg chg="add mod">
          <ac:chgData name="Bess Dunlevy" userId="dd4b9a8537dbe9d0" providerId="LiveId" clId="{E0EF1A59-8604-4E94-B1B1-D084C14B81AC}" dt="2022-10-04T11:15:22.217" v="457" actId="1035"/>
          <ac:spMkLst>
            <pc:docMk/>
            <pc:sldMk cId="577447176" sldId="347"/>
            <ac:spMk id="62" creationId="{6A1A29D6-33AD-97B2-408A-02DA9F512E1E}"/>
          </ac:spMkLst>
        </pc:spChg>
        <pc:spChg chg="add mod">
          <ac:chgData name="Bess Dunlevy" userId="dd4b9a8537dbe9d0" providerId="LiveId" clId="{E0EF1A59-8604-4E94-B1B1-D084C14B81AC}" dt="2022-10-04T11:15:22.217" v="457" actId="1035"/>
          <ac:spMkLst>
            <pc:docMk/>
            <pc:sldMk cId="577447176" sldId="347"/>
            <ac:spMk id="63" creationId="{C2976569-7DBA-4C15-C15D-27BD703DBD76}"/>
          </ac:spMkLst>
        </pc:spChg>
        <pc:spChg chg="add mod">
          <ac:chgData name="Bess Dunlevy" userId="dd4b9a8537dbe9d0" providerId="LiveId" clId="{E0EF1A59-8604-4E94-B1B1-D084C14B81AC}" dt="2022-10-04T11:15:22.217" v="457" actId="1035"/>
          <ac:spMkLst>
            <pc:docMk/>
            <pc:sldMk cId="577447176" sldId="347"/>
            <ac:spMk id="1024" creationId="{9B1634C2-1955-C194-F62A-249AE03603DB}"/>
          </ac:spMkLst>
        </pc:spChg>
        <pc:spChg chg="add mod">
          <ac:chgData name="Bess Dunlevy" userId="dd4b9a8537dbe9d0" providerId="LiveId" clId="{E0EF1A59-8604-4E94-B1B1-D084C14B81AC}" dt="2022-10-04T11:15:22.217" v="457" actId="1035"/>
          <ac:spMkLst>
            <pc:docMk/>
            <pc:sldMk cId="577447176" sldId="347"/>
            <ac:spMk id="1025" creationId="{193A552E-E76B-C76D-2447-337903DA1E75}"/>
          </ac:spMkLst>
        </pc:spChg>
        <pc:spChg chg="add mod">
          <ac:chgData name="Bess Dunlevy" userId="dd4b9a8537dbe9d0" providerId="LiveId" clId="{E0EF1A59-8604-4E94-B1B1-D084C14B81AC}" dt="2022-10-04T11:15:22.217" v="457" actId="1035"/>
          <ac:spMkLst>
            <pc:docMk/>
            <pc:sldMk cId="577447176" sldId="347"/>
            <ac:spMk id="1026" creationId="{11909398-760A-DFA7-DA49-1F8A90747281}"/>
          </ac:spMkLst>
        </pc:spChg>
        <pc:spChg chg="add mod">
          <ac:chgData name="Bess Dunlevy" userId="dd4b9a8537dbe9d0" providerId="LiveId" clId="{E0EF1A59-8604-4E94-B1B1-D084C14B81AC}" dt="2022-10-04T11:15:22.217" v="457" actId="1035"/>
          <ac:spMkLst>
            <pc:docMk/>
            <pc:sldMk cId="577447176" sldId="347"/>
            <ac:spMk id="1031" creationId="{70B31683-C75C-82C8-092D-E3A7B4A43123}"/>
          </ac:spMkLst>
        </pc:spChg>
        <pc:spChg chg="add mod">
          <ac:chgData name="Bess Dunlevy" userId="dd4b9a8537dbe9d0" providerId="LiveId" clId="{E0EF1A59-8604-4E94-B1B1-D084C14B81AC}" dt="2022-10-04T11:18:20.646" v="622" actId="1035"/>
          <ac:spMkLst>
            <pc:docMk/>
            <pc:sldMk cId="577447176" sldId="347"/>
            <ac:spMk id="1032" creationId="{1BD5B103-438D-583B-A008-E98E98870D10}"/>
          </ac:spMkLst>
        </pc:spChg>
        <pc:spChg chg="add mod">
          <ac:chgData name="Bess Dunlevy" userId="dd4b9a8537dbe9d0" providerId="LiveId" clId="{E0EF1A59-8604-4E94-B1B1-D084C14B81AC}" dt="2022-10-04T11:18:20.646" v="622" actId="1035"/>
          <ac:spMkLst>
            <pc:docMk/>
            <pc:sldMk cId="577447176" sldId="347"/>
            <ac:spMk id="1033" creationId="{CA82D423-ED5A-FE2C-AE76-16B384E3410C}"/>
          </ac:spMkLst>
        </pc:spChg>
        <pc:grpChg chg="del">
          <ac:chgData name="Bess Dunlevy" userId="dd4b9a8537dbe9d0" providerId="LiveId" clId="{E0EF1A59-8604-4E94-B1B1-D084C14B81AC}" dt="2022-10-04T10:57:42.107" v="94" actId="478"/>
          <ac:grpSpMkLst>
            <pc:docMk/>
            <pc:sldMk cId="577447176" sldId="347"/>
            <ac:grpSpMk id="14" creationId="{26921873-293B-0FF2-3CC8-21505F9E90A8}"/>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616515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hyperlink" Target="https://www.smartsheet.com/try-it?trp=11584&amp;utm_source=integrated-content&amp;utm_campaign=/content/powerpoint-workflow-template&amp;utm_medium=Basic+Process+Workflow+by+Phase+powerpoint+11584&amp;lpa=Basic+Process+Workflow+by+Phase+powerpoint+11584"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 Id="rId9" Type="http://schemas.openxmlformats.org/officeDocument/2006/relationships/image" Target="../media/image7.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747358" cy="2123658"/>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BASIC PROCESS WORKFLOW BY PHASE TEMPLATE FOR POWERPOINT</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BASIC PROCESS WORKFLOW BY PHASE</a:t>
            </a:r>
          </a:p>
        </p:txBody>
      </p:sp>
      <p:sp>
        <p:nvSpPr>
          <p:cNvPr id="7" name="Oval 6">
            <a:extLst>
              <a:ext uri="{FF2B5EF4-FFF2-40B4-BE49-F238E27FC236}">
                <a16:creationId xmlns:a16="http://schemas.microsoft.com/office/drawing/2014/main" id="{95934B39-4E4D-6E8A-DD7A-C2000D7A1E27}"/>
              </a:ext>
            </a:extLst>
          </p:cNvPr>
          <p:cNvSpPr/>
          <p:nvPr/>
        </p:nvSpPr>
        <p:spPr>
          <a:xfrm>
            <a:off x="387968" y="2901489"/>
            <a:ext cx="2803585" cy="2803585"/>
          </a:xfrm>
          <a:prstGeom prst="ellipse">
            <a:avLst/>
          </a:prstGeom>
          <a:no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Graphic 4" descr="Chevron arrows with solid fill">
            <a:extLst>
              <a:ext uri="{FF2B5EF4-FFF2-40B4-BE49-F238E27FC236}">
                <a16:creationId xmlns:a16="http://schemas.microsoft.com/office/drawing/2014/main" id="{28A74D59-AD2C-C587-3D7A-66DAECC7047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4708" y="3815592"/>
            <a:ext cx="914400" cy="914400"/>
          </a:xfrm>
          <a:prstGeom prst="rect">
            <a:avLst/>
          </a:prstGeom>
        </p:spPr>
      </p:pic>
      <p:pic>
        <p:nvPicPr>
          <p:cNvPr id="6" name="Graphic 5" descr="Chevron arrows with solid fill">
            <a:extLst>
              <a:ext uri="{FF2B5EF4-FFF2-40B4-BE49-F238E27FC236}">
                <a16:creationId xmlns:a16="http://schemas.microsoft.com/office/drawing/2014/main" id="{FF569D5E-4B28-51CD-B7B6-9C22661457E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235728" y="3800565"/>
            <a:ext cx="914400" cy="914400"/>
          </a:xfrm>
          <a:prstGeom prst="rect">
            <a:avLst/>
          </a:prstGeom>
        </p:spPr>
      </p:pic>
      <p:pic>
        <p:nvPicPr>
          <p:cNvPr id="8" name="Graphic 7" descr="Chevron arrows with solid fill">
            <a:extLst>
              <a:ext uri="{FF2B5EF4-FFF2-40B4-BE49-F238E27FC236}">
                <a16:creationId xmlns:a16="http://schemas.microsoft.com/office/drawing/2014/main" id="{EE3A67FD-3EF6-A694-E726-4A963A3626B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953647" y="3800565"/>
            <a:ext cx="914400" cy="914400"/>
          </a:xfrm>
          <a:prstGeom prst="rect">
            <a:avLst/>
          </a:prstGeom>
        </p:spPr>
      </p:pic>
      <p:sp>
        <p:nvSpPr>
          <p:cNvPr id="9" name="TextBox 8">
            <a:extLst>
              <a:ext uri="{FF2B5EF4-FFF2-40B4-BE49-F238E27FC236}">
                <a16:creationId xmlns:a16="http://schemas.microsoft.com/office/drawing/2014/main" id="{49C08673-F274-9D31-00AF-62D0F45D88BA}"/>
              </a:ext>
            </a:extLst>
          </p:cNvPr>
          <p:cNvSpPr txBox="1"/>
          <p:nvPr/>
        </p:nvSpPr>
        <p:spPr>
          <a:xfrm>
            <a:off x="3191553" y="2876355"/>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10" name="TextBox 9">
            <a:extLst>
              <a:ext uri="{FF2B5EF4-FFF2-40B4-BE49-F238E27FC236}">
                <a16:creationId xmlns:a16="http://schemas.microsoft.com/office/drawing/2014/main" id="{61915ACB-F59F-9E69-F9BB-58F77B741801}"/>
              </a:ext>
            </a:extLst>
          </p:cNvPr>
          <p:cNvSpPr txBox="1"/>
          <p:nvPr/>
        </p:nvSpPr>
        <p:spPr>
          <a:xfrm>
            <a:off x="3339744" y="3818008"/>
            <a:ext cx="6016948" cy="959237"/>
          </a:xfrm>
          <a:prstGeom prst="rect">
            <a:avLst/>
          </a:prstGeom>
          <a:noFill/>
        </p:spPr>
        <p:txBody>
          <a:bodyPr wrap="square" rtlCol="0">
            <a:spAutoFit/>
          </a:bodyPr>
          <a:lstStyle/>
          <a:p>
            <a:pPr>
              <a:spcAft>
                <a:spcPts val="1000"/>
              </a:spcAft>
            </a:pPr>
            <a:r>
              <a:rPr lang="en-US" sz="1600" dirty="0">
                <a:latin typeface="Century Gothic" panose="020B0502020202020204" pitchFamily="34" charset="0"/>
              </a:rPr>
              <a:t>Enter the phasing data and details that represent your plan and process. </a:t>
            </a:r>
          </a:p>
          <a:p>
            <a:pPr>
              <a:spcAft>
                <a:spcPts val="1000"/>
              </a:spcAft>
            </a:pPr>
            <a:r>
              <a:rPr lang="en-US" sz="1600" dirty="0">
                <a:latin typeface="Century Gothic" panose="020B0502020202020204" pitchFamily="34" charset="0"/>
              </a:rPr>
              <a:t>Adjust phasing fields on the next slide to suit your plan.</a:t>
            </a:r>
            <a:endParaRPr lang="en-US" dirty="0">
              <a:latin typeface="Century Gothic" panose="020B0502020202020204" pitchFamily="34" charset="0"/>
            </a:endParaRP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Callout: Right Arrow 7">
            <a:extLst>
              <a:ext uri="{FF2B5EF4-FFF2-40B4-BE49-F238E27FC236}">
                <a16:creationId xmlns:a16="http://schemas.microsoft.com/office/drawing/2014/main" id="{4476EE5A-2586-F5D9-C762-4031FE030791}"/>
              </a:ext>
            </a:extLst>
          </p:cNvPr>
          <p:cNvSpPr/>
          <p:nvPr/>
        </p:nvSpPr>
        <p:spPr>
          <a:xfrm>
            <a:off x="9348516" y="1084917"/>
            <a:ext cx="2739070" cy="1536130"/>
          </a:xfrm>
          <a:prstGeom prst="rightArrowCallout">
            <a:avLst/>
          </a:prstGeom>
          <a:solidFill>
            <a:srgbClr val="00B0F0"/>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Callout: Right Arrow 6">
            <a:extLst>
              <a:ext uri="{FF2B5EF4-FFF2-40B4-BE49-F238E27FC236}">
                <a16:creationId xmlns:a16="http://schemas.microsoft.com/office/drawing/2014/main" id="{18F42577-ABDF-1606-3C94-1A8484B1FA56}"/>
              </a:ext>
            </a:extLst>
          </p:cNvPr>
          <p:cNvSpPr/>
          <p:nvPr/>
        </p:nvSpPr>
        <p:spPr>
          <a:xfrm>
            <a:off x="6254077" y="1076376"/>
            <a:ext cx="2720636" cy="1536130"/>
          </a:xfrm>
          <a:prstGeom prst="rightArrowCallout">
            <a:avLst/>
          </a:prstGeom>
          <a:solidFill>
            <a:schemeClr val="accent6"/>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allout: Right Arrow 5">
            <a:extLst>
              <a:ext uri="{FF2B5EF4-FFF2-40B4-BE49-F238E27FC236}">
                <a16:creationId xmlns:a16="http://schemas.microsoft.com/office/drawing/2014/main" id="{391E63A0-080E-56ED-5215-E36F16878D84}"/>
              </a:ext>
            </a:extLst>
          </p:cNvPr>
          <p:cNvSpPr/>
          <p:nvPr/>
        </p:nvSpPr>
        <p:spPr>
          <a:xfrm>
            <a:off x="3144621" y="1076376"/>
            <a:ext cx="2739070" cy="1536130"/>
          </a:xfrm>
          <a:prstGeom prst="rightArrowCallout">
            <a:avLst/>
          </a:prstGeom>
          <a:solidFill>
            <a:schemeClr val="accent4">
              <a:lumMod val="75000"/>
            </a:schemeClr>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fontAlgn="b"/>
            <a:r>
              <a:rPr lang="en-US">
                <a:solidFill>
                  <a:schemeClr val="bg1">
                    <a:lumMod val="95000"/>
                  </a:schemeClr>
                </a:solidFill>
                <a:latin typeface="Century Gothic" panose="020B0502020202020204" pitchFamily="34" charset="0"/>
              </a:rPr>
              <a:t>BASIC PROCESS </a:t>
            </a:r>
            <a:r>
              <a:rPr lang="en-US" dirty="0">
                <a:solidFill>
                  <a:schemeClr val="bg1">
                    <a:lumMod val="95000"/>
                  </a:schemeClr>
                </a:solidFill>
                <a:latin typeface="Century Gothic" panose="020B0502020202020204" pitchFamily="34" charset="0"/>
              </a:rPr>
              <a:t>WORKFLOW BY PHASE</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4" name="Callout: Right Arrow 3">
            <a:extLst>
              <a:ext uri="{FF2B5EF4-FFF2-40B4-BE49-F238E27FC236}">
                <a16:creationId xmlns:a16="http://schemas.microsoft.com/office/drawing/2014/main" id="{C4678360-4FF7-E24C-B449-E4BAA5E7D19D}"/>
              </a:ext>
            </a:extLst>
          </p:cNvPr>
          <p:cNvSpPr/>
          <p:nvPr/>
        </p:nvSpPr>
        <p:spPr>
          <a:xfrm>
            <a:off x="108899" y="1076376"/>
            <a:ext cx="2720635" cy="1536130"/>
          </a:xfrm>
          <a:prstGeom prst="rightArrowCallout">
            <a:avLst/>
          </a:prstGeom>
          <a:solidFill>
            <a:schemeClr val="accent5">
              <a:lumMod val="75000"/>
            </a:schemeClr>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03CC79E3-BF54-6E10-BD0F-A79143D6518A}"/>
              </a:ext>
            </a:extLst>
          </p:cNvPr>
          <p:cNvSpPr txBox="1"/>
          <p:nvPr/>
        </p:nvSpPr>
        <p:spPr>
          <a:xfrm>
            <a:off x="84242" y="214468"/>
            <a:ext cx="2341842" cy="738664"/>
          </a:xfrm>
          <a:prstGeom prst="rect">
            <a:avLst/>
          </a:prstGeom>
          <a:noFill/>
        </p:spPr>
        <p:txBody>
          <a:bodyPr wrap="square" rtlCol="0">
            <a:spAutoFit/>
          </a:bodyPr>
          <a:lstStyle/>
          <a:p>
            <a:pPr algn="ctr"/>
            <a:r>
              <a:rPr lang="en-US" sz="4200" dirty="0">
                <a:solidFill>
                  <a:schemeClr val="accent5">
                    <a:lumMod val="75000"/>
                  </a:schemeClr>
                </a:solidFill>
                <a:latin typeface="Century Gothic" panose="020B0502020202020204" pitchFamily="34" charset="0"/>
              </a:rPr>
              <a:t>PHASE 1</a:t>
            </a:r>
          </a:p>
        </p:txBody>
      </p:sp>
      <p:sp>
        <p:nvSpPr>
          <p:cNvPr id="12" name="TextBox 11">
            <a:extLst>
              <a:ext uri="{FF2B5EF4-FFF2-40B4-BE49-F238E27FC236}">
                <a16:creationId xmlns:a16="http://schemas.microsoft.com/office/drawing/2014/main" id="{CCCB2A15-A001-3502-7463-812D87B93D1E}"/>
              </a:ext>
            </a:extLst>
          </p:cNvPr>
          <p:cNvSpPr txBox="1"/>
          <p:nvPr/>
        </p:nvSpPr>
        <p:spPr>
          <a:xfrm>
            <a:off x="3181556" y="214229"/>
            <a:ext cx="2341842" cy="738664"/>
          </a:xfrm>
          <a:prstGeom prst="rect">
            <a:avLst/>
          </a:prstGeom>
          <a:noFill/>
        </p:spPr>
        <p:txBody>
          <a:bodyPr wrap="square" rtlCol="0">
            <a:spAutoFit/>
          </a:bodyPr>
          <a:lstStyle/>
          <a:p>
            <a:pPr algn="ctr"/>
            <a:r>
              <a:rPr lang="en-US" sz="4200" dirty="0">
                <a:solidFill>
                  <a:schemeClr val="accent4">
                    <a:lumMod val="75000"/>
                  </a:schemeClr>
                </a:solidFill>
                <a:latin typeface="Century Gothic" panose="020B0502020202020204" pitchFamily="34" charset="0"/>
              </a:rPr>
              <a:t>PHASE 2</a:t>
            </a:r>
          </a:p>
        </p:txBody>
      </p:sp>
      <p:sp>
        <p:nvSpPr>
          <p:cNvPr id="29" name="TextBox 28">
            <a:extLst>
              <a:ext uri="{FF2B5EF4-FFF2-40B4-BE49-F238E27FC236}">
                <a16:creationId xmlns:a16="http://schemas.microsoft.com/office/drawing/2014/main" id="{0A34A75E-CF0C-A0B8-4F0C-617A2D6F6C80}"/>
              </a:ext>
            </a:extLst>
          </p:cNvPr>
          <p:cNvSpPr txBox="1"/>
          <p:nvPr/>
        </p:nvSpPr>
        <p:spPr>
          <a:xfrm>
            <a:off x="6264542" y="214229"/>
            <a:ext cx="2341842" cy="738664"/>
          </a:xfrm>
          <a:prstGeom prst="rect">
            <a:avLst/>
          </a:prstGeom>
          <a:noFill/>
        </p:spPr>
        <p:txBody>
          <a:bodyPr wrap="square" rtlCol="0">
            <a:spAutoFit/>
          </a:bodyPr>
          <a:lstStyle/>
          <a:p>
            <a:pPr algn="ctr"/>
            <a:r>
              <a:rPr lang="en-US" sz="4200" dirty="0">
                <a:solidFill>
                  <a:schemeClr val="accent6"/>
                </a:solidFill>
                <a:latin typeface="Century Gothic" panose="020B0502020202020204" pitchFamily="34" charset="0"/>
              </a:rPr>
              <a:t>PHASE 3</a:t>
            </a:r>
          </a:p>
        </p:txBody>
      </p:sp>
      <p:sp>
        <p:nvSpPr>
          <p:cNvPr id="30" name="TextBox 29">
            <a:extLst>
              <a:ext uri="{FF2B5EF4-FFF2-40B4-BE49-F238E27FC236}">
                <a16:creationId xmlns:a16="http://schemas.microsoft.com/office/drawing/2014/main" id="{A96C28AE-4514-C8EE-DF66-11396AF79268}"/>
              </a:ext>
            </a:extLst>
          </p:cNvPr>
          <p:cNvSpPr txBox="1"/>
          <p:nvPr/>
        </p:nvSpPr>
        <p:spPr>
          <a:xfrm>
            <a:off x="9347528" y="214229"/>
            <a:ext cx="2341842" cy="738664"/>
          </a:xfrm>
          <a:prstGeom prst="rect">
            <a:avLst/>
          </a:prstGeom>
          <a:noFill/>
        </p:spPr>
        <p:txBody>
          <a:bodyPr wrap="square" rtlCol="0">
            <a:spAutoFit/>
          </a:bodyPr>
          <a:lstStyle/>
          <a:p>
            <a:pPr algn="ctr"/>
            <a:r>
              <a:rPr lang="en-US" sz="4200" dirty="0">
                <a:solidFill>
                  <a:schemeClr val="accent5"/>
                </a:solidFill>
                <a:latin typeface="Century Gothic" panose="020B0502020202020204" pitchFamily="34" charset="0"/>
              </a:rPr>
              <a:t>PHASE 4</a:t>
            </a:r>
          </a:p>
        </p:txBody>
      </p:sp>
      <p:sp>
        <p:nvSpPr>
          <p:cNvPr id="31" name="Rectangle 30">
            <a:extLst>
              <a:ext uri="{FF2B5EF4-FFF2-40B4-BE49-F238E27FC236}">
                <a16:creationId xmlns:a16="http://schemas.microsoft.com/office/drawing/2014/main" id="{757125FB-17C9-207C-FDAC-8C845CBBCE01}"/>
              </a:ext>
            </a:extLst>
          </p:cNvPr>
          <p:cNvSpPr/>
          <p:nvPr/>
        </p:nvSpPr>
        <p:spPr>
          <a:xfrm>
            <a:off x="108899" y="2705116"/>
            <a:ext cx="2720635" cy="7904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E7D23C67-CC5D-C8C6-A58D-A7973D31F6BE}"/>
              </a:ext>
            </a:extLst>
          </p:cNvPr>
          <p:cNvSpPr txBox="1"/>
          <p:nvPr/>
        </p:nvSpPr>
        <p:spPr>
          <a:xfrm>
            <a:off x="258136" y="2961846"/>
            <a:ext cx="1994053" cy="276999"/>
          </a:xfrm>
          <a:prstGeom prst="rect">
            <a:avLst/>
          </a:prstGeom>
          <a:noFill/>
        </p:spPr>
        <p:txBody>
          <a:bodyPr wrap="square" rtlCol="0">
            <a:spAutoFit/>
          </a:bodyPr>
          <a:lstStyle/>
          <a:p>
            <a:r>
              <a:rPr lang="en-US" sz="1200" b="1" dirty="0">
                <a:solidFill>
                  <a:schemeClr val="accent5">
                    <a:lumMod val="75000"/>
                  </a:schemeClr>
                </a:solidFill>
                <a:latin typeface="Century Gothic" panose="020B0502020202020204" pitchFamily="34" charset="0"/>
              </a:rPr>
              <a:t>Phase 1 details …</a:t>
            </a:r>
          </a:p>
        </p:txBody>
      </p:sp>
      <p:sp>
        <p:nvSpPr>
          <p:cNvPr id="33" name="TextBox 32">
            <a:extLst>
              <a:ext uri="{FF2B5EF4-FFF2-40B4-BE49-F238E27FC236}">
                <a16:creationId xmlns:a16="http://schemas.microsoft.com/office/drawing/2014/main" id="{54F87AF9-45F4-A0BA-DE10-12806517B392}"/>
              </a:ext>
            </a:extLst>
          </p:cNvPr>
          <p:cNvSpPr txBox="1"/>
          <p:nvPr/>
        </p:nvSpPr>
        <p:spPr>
          <a:xfrm>
            <a:off x="104414" y="1479063"/>
            <a:ext cx="1757437" cy="784830"/>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PHASE 1 </a:t>
            </a:r>
            <a:br>
              <a:rPr lang="en-US" sz="1500" b="1" dirty="0">
                <a:solidFill>
                  <a:schemeClr val="bg1"/>
                </a:solidFill>
                <a:latin typeface="Century Gothic" panose="020B0502020202020204" pitchFamily="34" charset="0"/>
              </a:rPr>
            </a:br>
            <a:r>
              <a:rPr lang="en-US" sz="1500" b="1" dirty="0">
                <a:solidFill>
                  <a:schemeClr val="bg1"/>
                </a:solidFill>
                <a:latin typeface="Century Gothic" panose="020B0502020202020204" pitchFamily="34" charset="0"/>
              </a:rPr>
              <a:t>DESCRIPTION </a:t>
            </a:r>
            <a:br>
              <a:rPr lang="en-US" sz="1500" b="1" dirty="0">
                <a:solidFill>
                  <a:schemeClr val="bg1"/>
                </a:solidFill>
                <a:latin typeface="Century Gothic" panose="020B0502020202020204" pitchFamily="34" charset="0"/>
              </a:rPr>
            </a:br>
            <a:r>
              <a:rPr lang="en-US" sz="1500" b="1" dirty="0">
                <a:solidFill>
                  <a:schemeClr val="bg1"/>
                </a:solidFill>
                <a:latin typeface="Century Gothic" panose="020B0502020202020204" pitchFamily="34" charset="0"/>
              </a:rPr>
              <a:t>TEXT …</a:t>
            </a:r>
          </a:p>
        </p:txBody>
      </p:sp>
      <p:sp>
        <p:nvSpPr>
          <p:cNvPr id="36" name="TextBox 35">
            <a:extLst>
              <a:ext uri="{FF2B5EF4-FFF2-40B4-BE49-F238E27FC236}">
                <a16:creationId xmlns:a16="http://schemas.microsoft.com/office/drawing/2014/main" id="{917E9CCC-689D-B853-3D6E-9493443BA8A7}"/>
              </a:ext>
            </a:extLst>
          </p:cNvPr>
          <p:cNvSpPr txBox="1"/>
          <p:nvPr/>
        </p:nvSpPr>
        <p:spPr>
          <a:xfrm>
            <a:off x="3131868" y="1464522"/>
            <a:ext cx="1759621" cy="784830"/>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PHASE 2 </a:t>
            </a:r>
            <a:br>
              <a:rPr lang="en-US" sz="1500" b="1" dirty="0">
                <a:solidFill>
                  <a:schemeClr val="bg1"/>
                </a:solidFill>
                <a:latin typeface="Century Gothic" panose="020B0502020202020204" pitchFamily="34" charset="0"/>
              </a:rPr>
            </a:br>
            <a:r>
              <a:rPr lang="en-US" sz="1500" b="1" dirty="0">
                <a:solidFill>
                  <a:schemeClr val="bg1"/>
                </a:solidFill>
                <a:latin typeface="Century Gothic" panose="020B0502020202020204" pitchFamily="34" charset="0"/>
              </a:rPr>
              <a:t>DESCRIPTION</a:t>
            </a:r>
            <a:br>
              <a:rPr lang="en-US" sz="1500" b="1" dirty="0">
                <a:solidFill>
                  <a:schemeClr val="bg1"/>
                </a:solidFill>
                <a:latin typeface="Century Gothic" panose="020B0502020202020204" pitchFamily="34" charset="0"/>
              </a:rPr>
            </a:br>
            <a:r>
              <a:rPr lang="en-US" sz="1500" b="1" dirty="0">
                <a:solidFill>
                  <a:schemeClr val="bg1"/>
                </a:solidFill>
                <a:latin typeface="Century Gothic" panose="020B0502020202020204" pitchFamily="34" charset="0"/>
              </a:rPr>
              <a:t> TEXT …</a:t>
            </a:r>
          </a:p>
        </p:txBody>
      </p:sp>
      <p:sp>
        <p:nvSpPr>
          <p:cNvPr id="37" name="Rectangle 36">
            <a:extLst>
              <a:ext uri="{FF2B5EF4-FFF2-40B4-BE49-F238E27FC236}">
                <a16:creationId xmlns:a16="http://schemas.microsoft.com/office/drawing/2014/main" id="{9506E81B-DBF6-0BAC-43B3-E80C3E8709CE}"/>
              </a:ext>
            </a:extLst>
          </p:cNvPr>
          <p:cNvSpPr/>
          <p:nvPr/>
        </p:nvSpPr>
        <p:spPr>
          <a:xfrm>
            <a:off x="108899" y="3573431"/>
            <a:ext cx="2720635" cy="7904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3B9A76A6-19BC-BF03-62BB-E135CAF27AE3}"/>
              </a:ext>
            </a:extLst>
          </p:cNvPr>
          <p:cNvSpPr txBox="1"/>
          <p:nvPr/>
        </p:nvSpPr>
        <p:spPr>
          <a:xfrm>
            <a:off x="258136" y="3830161"/>
            <a:ext cx="1994053" cy="276999"/>
          </a:xfrm>
          <a:prstGeom prst="rect">
            <a:avLst/>
          </a:prstGeom>
          <a:noFill/>
        </p:spPr>
        <p:txBody>
          <a:bodyPr wrap="square" rtlCol="0">
            <a:spAutoFit/>
          </a:bodyPr>
          <a:lstStyle/>
          <a:p>
            <a:r>
              <a:rPr lang="en-US" sz="1200" b="1" dirty="0">
                <a:solidFill>
                  <a:schemeClr val="accent5">
                    <a:lumMod val="75000"/>
                  </a:schemeClr>
                </a:solidFill>
                <a:latin typeface="Century Gothic" panose="020B0502020202020204" pitchFamily="34" charset="0"/>
              </a:rPr>
              <a:t>Phase 1 details …</a:t>
            </a:r>
          </a:p>
        </p:txBody>
      </p:sp>
      <p:sp>
        <p:nvSpPr>
          <p:cNvPr id="40" name="Rectangle 39">
            <a:extLst>
              <a:ext uri="{FF2B5EF4-FFF2-40B4-BE49-F238E27FC236}">
                <a16:creationId xmlns:a16="http://schemas.microsoft.com/office/drawing/2014/main" id="{F2A31021-A58F-8074-2A40-E7F694FF9F87}"/>
              </a:ext>
            </a:extLst>
          </p:cNvPr>
          <p:cNvSpPr/>
          <p:nvPr/>
        </p:nvSpPr>
        <p:spPr>
          <a:xfrm>
            <a:off x="120708" y="4455493"/>
            <a:ext cx="2708825" cy="7904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EE11AE6D-D497-AFFC-0F53-5A0A12C889AF}"/>
              </a:ext>
            </a:extLst>
          </p:cNvPr>
          <p:cNvSpPr txBox="1"/>
          <p:nvPr/>
        </p:nvSpPr>
        <p:spPr>
          <a:xfrm>
            <a:off x="233479" y="4712223"/>
            <a:ext cx="1994053" cy="276999"/>
          </a:xfrm>
          <a:prstGeom prst="rect">
            <a:avLst/>
          </a:prstGeom>
          <a:noFill/>
        </p:spPr>
        <p:txBody>
          <a:bodyPr wrap="square" rtlCol="0">
            <a:spAutoFit/>
          </a:bodyPr>
          <a:lstStyle/>
          <a:p>
            <a:r>
              <a:rPr lang="en-US" sz="1200" b="1" dirty="0">
                <a:solidFill>
                  <a:schemeClr val="accent5">
                    <a:lumMod val="75000"/>
                  </a:schemeClr>
                </a:solidFill>
                <a:latin typeface="Century Gothic" panose="020B0502020202020204" pitchFamily="34" charset="0"/>
              </a:rPr>
              <a:t>Phase 1 details …</a:t>
            </a:r>
          </a:p>
        </p:txBody>
      </p:sp>
      <p:sp>
        <p:nvSpPr>
          <p:cNvPr id="42" name="Rectangle 41">
            <a:extLst>
              <a:ext uri="{FF2B5EF4-FFF2-40B4-BE49-F238E27FC236}">
                <a16:creationId xmlns:a16="http://schemas.microsoft.com/office/drawing/2014/main" id="{06CFA4B3-A692-344F-65F9-8F8773773973}"/>
              </a:ext>
            </a:extLst>
          </p:cNvPr>
          <p:cNvSpPr/>
          <p:nvPr/>
        </p:nvSpPr>
        <p:spPr>
          <a:xfrm>
            <a:off x="96147" y="5337555"/>
            <a:ext cx="2745292" cy="79046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C20C40BA-66DF-1F1F-04A9-F63D58BA627F}"/>
              </a:ext>
            </a:extLst>
          </p:cNvPr>
          <p:cNvSpPr txBox="1"/>
          <p:nvPr/>
        </p:nvSpPr>
        <p:spPr>
          <a:xfrm>
            <a:off x="245384" y="5594285"/>
            <a:ext cx="1994053" cy="276999"/>
          </a:xfrm>
          <a:prstGeom prst="rect">
            <a:avLst/>
          </a:prstGeom>
          <a:noFill/>
        </p:spPr>
        <p:txBody>
          <a:bodyPr wrap="square" rtlCol="0">
            <a:spAutoFit/>
          </a:bodyPr>
          <a:lstStyle/>
          <a:p>
            <a:r>
              <a:rPr lang="en-US" sz="1200" b="1" dirty="0">
                <a:solidFill>
                  <a:schemeClr val="accent5">
                    <a:lumMod val="75000"/>
                  </a:schemeClr>
                </a:solidFill>
                <a:latin typeface="Century Gothic" panose="020B0502020202020204" pitchFamily="34" charset="0"/>
              </a:rPr>
              <a:t>Phase 1 details …</a:t>
            </a:r>
          </a:p>
        </p:txBody>
      </p:sp>
      <p:sp>
        <p:nvSpPr>
          <p:cNvPr id="44" name="Rectangle 43">
            <a:extLst>
              <a:ext uri="{FF2B5EF4-FFF2-40B4-BE49-F238E27FC236}">
                <a16:creationId xmlns:a16="http://schemas.microsoft.com/office/drawing/2014/main" id="{41AE2470-7788-8E23-8934-8AB7CE75C4B0}"/>
              </a:ext>
            </a:extLst>
          </p:cNvPr>
          <p:cNvSpPr/>
          <p:nvPr/>
        </p:nvSpPr>
        <p:spPr>
          <a:xfrm>
            <a:off x="3144621" y="2711355"/>
            <a:ext cx="2720635" cy="79046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E40871A5-983F-163B-4696-73A4FF380316}"/>
              </a:ext>
            </a:extLst>
          </p:cNvPr>
          <p:cNvSpPr txBox="1"/>
          <p:nvPr/>
        </p:nvSpPr>
        <p:spPr>
          <a:xfrm>
            <a:off x="3293858" y="2968085"/>
            <a:ext cx="1994053" cy="276999"/>
          </a:xfrm>
          <a:prstGeom prst="rect">
            <a:avLst/>
          </a:prstGeom>
          <a:noFill/>
        </p:spPr>
        <p:txBody>
          <a:bodyPr wrap="square" rtlCol="0">
            <a:spAutoFit/>
          </a:bodyPr>
          <a:lstStyle/>
          <a:p>
            <a:r>
              <a:rPr lang="en-US" sz="1200" b="1" dirty="0">
                <a:solidFill>
                  <a:schemeClr val="accent4">
                    <a:lumMod val="75000"/>
                  </a:schemeClr>
                </a:solidFill>
                <a:latin typeface="Century Gothic" panose="020B0502020202020204" pitchFamily="34" charset="0"/>
              </a:rPr>
              <a:t>Phase 2 details …</a:t>
            </a:r>
          </a:p>
        </p:txBody>
      </p:sp>
      <p:sp>
        <p:nvSpPr>
          <p:cNvPr id="46" name="Rectangle 45">
            <a:extLst>
              <a:ext uri="{FF2B5EF4-FFF2-40B4-BE49-F238E27FC236}">
                <a16:creationId xmlns:a16="http://schemas.microsoft.com/office/drawing/2014/main" id="{3EB261E1-FE70-CA02-01C6-123BD87C926D}"/>
              </a:ext>
            </a:extLst>
          </p:cNvPr>
          <p:cNvSpPr/>
          <p:nvPr/>
        </p:nvSpPr>
        <p:spPr>
          <a:xfrm>
            <a:off x="3144621" y="3579670"/>
            <a:ext cx="2720635" cy="79046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818F0994-0A19-9146-60F9-08FBB93F99E1}"/>
              </a:ext>
            </a:extLst>
          </p:cNvPr>
          <p:cNvSpPr txBox="1"/>
          <p:nvPr/>
        </p:nvSpPr>
        <p:spPr>
          <a:xfrm>
            <a:off x="3293858" y="3836400"/>
            <a:ext cx="1994053" cy="276999"/>
          </a:xfrm>
          <a:prstGeom prst="rect">
            <a:avLst/>
          </a:prstGeom>
          <a:noFill/>
        </p:spPr>
        <p:txBody>
          <a:bodyPr wrap="square" rtlCol="0">
            <a:spAutoFit/>
          </a:bodyPr>
          <a:lstStyle/>
          <a:p>
            <a:r>
              <a:rPr lang="en-US" sz="1200" b="1" dirty="0">
                <a:solidFill>
                  <a:schemeClr val="accent4">
                    <a:lumMod val="75000"/>
                  </a:schemeClr>
                </a:solidFill>
                <a:latin typeface="Century Gothic" panose="020B0502020202020204" pitchFamily="34" charset="0"/>
              </a:rPr>
              <a:t>Phase 2 details …</a:t>
            </a:r>
          </a:p>
        </p:txBody>
      </p:sp>
      <p:sp>
        <p:nvSpPr>
          <p:cNvPr id="48" name="Rectangle 47">
            <a:extLst>
              <a:ext uri="{FF2B5EF4-FFF2-40B4-BE49-F238E27FC236}">
                <a16:creationId xmlns:a16="http://schemas.microsoft.com/office/drawing/2014/main" id="{CDAFDEE5-4DAF-BE1A-6CA5-1657652DC175}"/>
              </a:ext>
            </a:extLst>
          </p:cNvPr>
          <p:cNvSpPr/>
          <p:nvPr/>
        </p:nvSpPr>
        <p:spPr>
          <a:xfrm>
            <a:off x="3131868" y="4461732"/>
            <a:ext cx="2733387" cy="79046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74B22130-E18A-FBBF-E67D-F1B46BD65DAA}"/>
              </a:ext>
            </a:extLst>
          </p:cNvPr>
          <p:cNvSpPr txBox="1"/>
          <p:nvPr/>
        </p:nvSpPr>
        <p:spPr>
          <a:xfrm>
            <a:off x="3269201" y="4718462"/>
            <a:ext cx="1994053" cy="276999"/>
          </a:xfrm>
          <a:prstGeom prst="rect">
            <a:avLst/>
          </a:prstGeom>
          <a:noFill/>
        </p:spPr>
        <p:txBody>
          <a:bodyPr wrap="square" rtlCol="0">
            <a:spAutoFit/>
          </a:bodyPr>
          <a:lstStyle/>
          <a:p>
            <a:r>
              <a:rPr lang="en-US" sz="1200" b="1" dirty="0">
                <a:solidFill>
                  <a:schemeClr val="accent4">
                    <a:lumMod val="75000"/>
                  </a:schemeClr>
                </a:solidFill>
                <a:latin typeface="Century Gothic" panose="020B0502020202020204" pitchFamily="34" charset="0"/>
              </a:rPr>
              <a:t>Phase 2 details …</a:t>
            </a:r>
          </a:p>
        </p:txBody>
      </p:sp>
      <p:sp>
        <p:nvSpPr>
          <p:cNvPr id="50" name="Rectangle 49">
            <a:extLst>
              <a:ext uri="{FF2B5EF4-FFF2-40B4-BE49-F238E27FC236}">
                <a16:creationId xmlns:a16="http://schemas.microsoft.com/office/drawing/2014/main" id="{939EADD4-145D-6B1D-8A0F-BC2F859C4911}"/>
              </a:ext>
            </a:extLst>
          </p:cNvPr>
          <p:cNvSpPr/>
          <p:nvPr/>
        </p:nvSpPr>
        <p:spPr>
          <a:xfrm>
            <a:off x="3131869" y="5343794"/>
            <a:ext cx="2745292" cy="79046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98F1A382-6466-5424-BD39-E6E4D5A514D6}"/>
              </a:ext>
            </a:extLst>
          </p:cNvPr>
          <p:cNvSpPr txBox="1"/>
          <p:nvPr/>
        </p:nvSpPr>
        <p:spPr>
          <a:xfrm>
            <a:off x="3281106" y="5600524"/>
            <a:ext cx="1994053" cy="276999"/>
          </a:xfrm>
          <a:prstGeom prst="rect">
            <a:avLst/>
          </a:prstGeom>
          <a:noFill/>
        </p:spPr>
        <p:txBody>
          <a:bodyPr wrap="square" rtlCol="0">
            <a:spAutoFit/>
          </a:bodyPr>
          <a:lstStyle/>
          <a:p>
            <a:r>
              <a:rPr lang="en-US" sz="1200" b="1" dirty="0">
                <a:solidFill>
                  <a:schemeClr val="accent4">
                    <a:lumMod val="75000"/>
                  </a:schemeClr>
                </a:solidFill>
                <a:latin typeface="Century Gothic" panose="020B0502020202020204" pitchFamily="34" charset="0"/>
              </a:rPr>
              <a:t>Phase 2 details …</a:t>
            </a:r>
          </a:p>
        </p:txBody>
      </p:sp>
      <p:sp>
        <p:nvSpPr>
          <p:cNvPr id="52" name="Rectangle 51">
            <a:extLst>
              <a:ext uri="{FF2B5EF4-FFF2-40B4-BE49-F238E27FC236}">
                <a16:creationId xmlns:a16="http://schemas.microsoft.com/office/drawing/2014/main" id="{5CA0AD6F-4976-CB71-73F8-D985BAD91114}"/>
              </a:ext>
            </a:extLst>
          </p:cNvPr>
          <p:cNvSpPr/>
          <p:nvPr/>
        </p:nvSpPr>
        <p:spPr>
          <a:xfrm>
            <a:off x="6247081" y="2726522"/>
            <a:ext cx="2720635" cy="7904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FCE9DE8B-A1B7-E15C-D210-DB4437BC52B8}"/>
              </a:ext>
            </a:extLst>
          </p:cNvPr>
          <p:cNvSpPr txBox="1"/>
          <p:nvPr/>
        </p:nvSpPr>
        <p:spPr>
          <a:xfrm>
            <a:off x="6396318" y="2983252"/>
            <a:ext cx="1994053" cy="276999"/>
          </a:xfrm>
          <a:prstGeom prst="rect">
            <a:avLst/>
          </a:prstGeom>
          <a:noFill/>
        </p:spPr>
        <p:txBody>
          <a:bodyPr wrap="square" rtlCol="0">
            <a:spAutoFit/>
          </a:bodyPr>
          <a:lstStyle/>
          <a:p>
            <a:r>
              <a:rPr lang="en-US" sz="1200" b="1" dirty="0">
                <a:solidFill>
                  <a:schemeClr val="accent6">
                    <a:lumMod val="75000"/>
                  </a:schemeClr>
                </a:solidFill>
                <a:latin typeface="Century Gothic" panose="020B0502020202020204" pitchFamily="34" charset="0"/>
              </a:rPr>
              <a:t>Phase 3 details …</a:t>
            </a:r>
          </a:p>
        </p:txBody>
      </p:sp>
      <p:sp>
        <p:nvSpPr>
          <p:cNvPr id="54" name="Rectangle 53">
            <a:extLst>
              <a:ext uri="{FF2B5EF4-FFF2-40B4-BE49-F238E27FC236}">
                <a16:creationId xmlns:a16="http://schemas.microsoft.com/office/drawing/2014/main" id="{8D3062E1-A55E-E900-BD5E-202D8131C8F3}"/>
              </a:ext>
            </a:extLst>
          </p:cNvPr>
          <p:cNvSpPr/>
          <p:nvPr/>
        </p:nvSpPr>
        <p:spPr>
          <a:xfrm>
            <a:off x="6247081" y="3594837"/>
            <a:ext cx="2720635" cy="7904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2F6E5117-B093-6ABD-2FD1-9CE616BD6D05}"/>
              </a:ext>
            </a:extLst>
          </p:cNvPr>
          <p:cNvSpPr txBox="1"/>
          <p:nvPr/>
        </p:nvSpPr>
        <p:spPr>
          <a:xfrm>
            <a:off x="6396318" y="3851567"/>
            <a:ext cx="1994053" cy="276999"/>
          </a:xfrm>
          <a:prstGeom prst="rect">
            <a:avLst/>
          </a:prstGeom>
          <a:noFill/>
        </p:spPr>
        <p:txBody>
          <a:bodyPr wrap="square" rtlCol="0">
            <a:spAutoFit/>
          </a:bodyPr>
          <a:lstStyle/>
          <a:p>
            <a:r>
              <a:rPr lang="en-US" sz="1200" b="1" dirty="0">
                <a:solidFill>
                  <a:schemeClr val="accent6">
                    <a:lumMod val="75000"/>
                  </a:schemeClr>
                </a:solidFill>
                <a:latin typeface="Century Gothic" panose="020B0502020202020204" pitchFamily="34" charset="0"/>
              </a:rPr>
              <a:t>Phase 3 details …</a:t>
            </a:r>
          </a:p>
        </p:txBody>
      </p:sp>
      <p:sp>
        <p:nvSpPr>
          <p:cNvPr id="56" name="Rectangle 55">
            <a:extLst>
              <a:ext uri="{FF2B5EF4-FFF2-40B4-BE49-F238E27FC236}">
                <a16:creationId xmlns:a16="http://schemas.microsoft.com/office/drawing/2014/main" id="{983B4B67-BEE6-8884-809E-56E939A13075}"/>
              </a:ext>
            </a:extLst>
          </p:cNvPr>
          <p:cNvSpPr/>
          <p:nvPr/>
        </p:nvSpPr>
        <p:spPr>
          <a:xfrm>
            <a:off x="6247081" y="4476899"/>
            <a:ext cx="2720635" cy="7904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FF37414B-506A-ECD5-DEC7-287B065EDFB0}"/>
              </a:ext>
            </a:extLst>
          </p:cNvPr>
          <p:cNvSpPr txBox="1"/>
          <p:nvPr/>
        </p:nvSpPr>
        <p:spPr>
          <a:xfrm>
            <a:off x="6371661" y="4733629"/>
            <a:ext cx="1994053" cy="276999"/>
          </a:xfrm>
          <a:prstGeom prst="rect">
            <a:avLst/>
          </a:prstGeom>
          <a:noFill/>
        </p:spPr>
        <p:txBody>
          <a:bodyPr wrap="square" rtlCol="0">
            <a:spAutoFit/>
          </a:bodyPr>
          <a:lstStyle/>
          <a:p>
            <a:r>
              <a:rPr lang="en-US" sz="1200" b="1" dirty="0">
                <a:solidFill>
                  <a:schemeClr val="accent6">
                    <a:lumMod val="75000"/>
                  </a:schemeClr>
                </a:solidFill>
                <a:latin typeface="Century Gothic" panose="020B0502020202020204" pitchFamily="34" charset="0"/>
              </a:rPr>
              <a:t>Phase 3 details …</a:t>
            </a:r>
          </a:p>
        </p:txBody>
      </p:sp>
      <p:sp>
        <p:nvSpPr>
          <p:cNvPr id="58" name="Rectangle 57">
            <a:extLst>
              <a:ext uri="{FF2B5EF4-FFF2-40B4-BE49-F238E27FC236}">
                <a16:creationId xmlns:a16="http://schemas.microsoft.com/office/drawing/2014/main" id="{93E7EA3D-35D3-AEED-AA91-9178A2319AF6}"/>
              </a:ext>
            </a:extLst>
          </p:cNvPr>
          <p:cNvSpPr/>
          <p:nvPr/>
        </p:nvSpPr>
        <p:spPr>
          <a:xfrm>
            <a:off x="6234329" y="5358961"/>
            <a:ext cx="2745292" cy="7904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extBox 58">
            <a:extLst>
              <a:ext uri="{FF2B5EF4-FFF2-40B4-BE49-F238E27FC236}">
                <a16:creationId xmlns:a16="http://schemas.microsoft.com/office/drawing/2014/main" id="{899E3AE6-284C-BB4E-1CD7-598A172E515B}"/>
              </a:ext>
            </a:extLst>
          </p:cNvPr>
          <p:cNvSpPr txBox="1"/>
          <p:nvPr/>
        </p:nvSpPr>
        <p:spPr>
          <a:xfrm>
            <a:off x="6383566" y="5615691"/>
            <a:ext cx="1994053" cy="276999"/>
          </a:xfrm>
          <a:prstGeom prst="rect">
            <a:avLst/>
          </a:prstGeom>
          <a:noFill/>
        </p:spPr>
        <p:txBody>
          <a:bodyPr wrap="square" rtlCol="0">
            <a:spAutoFit/>
          </a:bodyPr>
          <a:lstStyle/>
          <a:p>
            <a:r>
              <a:rPr lang="en-US" sz="1200" b="1" dirty="0">
                <a:solidFill>
                  <a:schemeClr val="accent6">
                    <a:lumMod val="75000"/>
                  </a:schemeClr>
                </a:solidFill>
                <a:latin typeface="Century Gothic" panose="020B0502020202020204" pitchFamily="34" charset="0"/>
              </a:rPr>
              <a:t>Phase 3 details …</a:t>
            </a:r>
          </a:p>
        </p:txBody>
      </p:sp>
      <p:sp>
        <p:nvSpPr>
          <p:cNvPr id="60" name="Rectangle 59">
            <a:extLst>
              <a:ext uri="{FF2B5EF4-FFF2-40B4-BE49-F238E27FC236}">
                <a16:creationId xmlns:a16="http://schemas.microsoft.com/office/drawing/2014/main" id="{6AA04780-B41B-F2A8-4109-0693E0CFEDDF}"/>
              </a:ext>
            </a:extLst>
          </p:cNvPr>
          <p:cNvSpPr/>
          <p:nvPr/>
        </p:nvSpPr>
        <p:spPr>
          <a:xfrm>
            <a:off x="9350656" y="2743711"/>
            <a:ext cx="2720635" cy="79046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E7A7247-6720-2211-CDF8-919BB5836548}"/>
              </a:ext>
            </a:extLst>
          </p:cNvPr>
          <p:cNvSpPr txBox="1"/>
          <p:nvPr/>
        </p:nvSpPr>
        <p:spPr>
          <a:xfrm>
            <a:off x="9499893" y="3000441"/>
            <a:ext cx="1994053" cy="276999"/>
          </a:xfrm>
          <a:prstGeom prst="rect">
            <a:avLst/>
          </a:prstGeom>
          <a:noFill/>
        </p:spPr>
        <p:txBody>
          <a:bodyPr wrap="square" rtlCol="0">
            <a:spAutoFit/>
          </a:bodyPr>
          <a:lstStyle/>
          <a:p>
            <a:r>
              <a:rPr lang="en-US" sz="1200" b="1" dirty="0">
                <a:solidFill>
                  <a:schemeClr val="accent5">
                    <a:lumMod val="50000"/>
                  </a:schemeClr>
                </a:solidFill>
                <a:latin typeface="Century Gothic" panose="020B0502020202020204" pitchFamily="34" charset="0"/>
              </a:rPr>
              <a:t>Phase 4 details …</a:t>
            </a:r>
          </a:p>
        </p:txBody>
      </p:sp>
      <p:sp>
        <p:nvSpPr>
          <p:cNvPr id="62" name="Rectangle 61">
            <a:extLst>
              <a:ext uri="{FF2B5EF4-FFF2-40B4-BE49-F238E27FC236}">
                <a16:creationId xmlns:a16="http://schemas.microsoft.com/office/drawing/2014/main" id="{6A1A29D6-33AD-97B2-408A-02DA9F512E1E}"/>
              </a:ext>
            </a:extLst>
          </p:cNvPr>
          <p:cNvSpPr/>
          <p:nvPr/>
        </p:nvSpPr>
        <p:spPr>
          <a:xfrm>
            <a:off x="9350656" y="3612026"/>
            <a:ext cx="2720635" cy="79046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C2976569-7DBA-4C15-C15D-27BD703DBD76}"/>
              </a:ext>
            </a:extLst>
          </p:cNvPr>
          <p:cNvSpPr txBox="1"/>
          <p:nvPr/>
        </p:nvSpPr>
        <p:spPr>
          <a:xfrm>
            <a:off x="9499893" y="3868756"/>
            <a:ext cx="1994053" cy="276999"/>
          </a:xfrm>
          <a:prstGeom prst="rect">
            <a:avLst/>
          </a:prstGeom>
          <a:noFill/>
        </p:spPr>
        <p:txBody>
          <a:bodyPr wrap="square" rtlCol="0">
            <a:spAutoFit/>
          </a:bodyPr>
          <a:lstStyle/>
          <a:p>
            <a:r>
              <a:rPr lang="en-US" sz="1200" b="1" dirty="0">
                <a:solidFill>
                  <a:schemeClr val="accent5">
                    <a:lumMod val="50000"/>
                  </a:schemeClr>
                </a:solidFill>
                <a:latin typeface="Century Gothic" panose="020B0502020202020204" pitchFamily="34" charset="0"/>
              </a:rPr>
              <a:t>Phase 4 details …</a:t>
            </a:r>
          </a:p>
        </p:txBody>
      </p:sp>
      <p:sp>
        <p:nvSpPr>
          <p:cNvPr id="1024" name="Rectangle 1023">
            <a:extLst>
              <a:ext uri="{FF2B5EF4-FFF2-40B4-BE49-F238E27FC236}">
                <a16:creationId xmlns:a16="http://schemas.microsoft.com/office/drawing/2014/main" id="{9B1634C2-1955-C194-F62A-249AE03603DB}"/>
              </a:ext>
            </a:extLst>
          </p:cNvPr>
          <p:cNvSpPr/>
          <p:nvPr/>
        </p:nvSpPr>
        <p:spPr>
          <a:xfrm>
            <a:off x="9350655" y="4494088"/>
            <a:ext cx="2720635" cy="79046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 name="TextBox 1024">
            <a:extLst>
              <a:ext uri="{FF2B5EF4-FFF2-40B4-BE49-F238E27FC236}">
                <a16:creationId xmlns:a16="http://schemas.microsoft.com/office/drawing/2014/main" id="{193A552E-E76B-C76D-2447-337903DA1E75}"/>
              </a:ext>
            </a:extLst>
          </p:cNvPr>
          <p:cNvSpPr txBox="1"/>
          <p:nvPr/>
        </p:nvSpPr>
        <p:spPr>
          <a:xfrm>
            <a:off x="9475236" y="4750818"/>
            <a:ext cx="1994053" cy="276999"/>
          </a:xfrm>
          <a:prstGeom prst="rect">
            <a:avLst/>
          </a:prstGeom>
          <a:noFill/>
        </p:spPr>
        <p:txBody>
          <a:bodyPr wrap="square" rtlCol="0">
            <a:spAutoFit/>
          </a:bodyPr>
          <a:lstStyle/>
          <a:p>
            <a:r>
              <a:rPr lang="en-US" sz="1200" b="1" dirty="0">
                <a:solidFill>
                  <a:schemeClr val="accent5">
                    <a:lumMod val="50000"/>
                  </a:schemeClr>
                </a:solidFill>
                <a:latin typeface="Century Gothic" panose="020B0502020202020204" pitchFamily="34" charset="0"/>
              </a:rPr>
              <a:t>Phase 4 details …</a:t>
            </a:r>
          </a:p>
        </p:txBody>
      </p:sp>
      <p:sp>
        <p:nvSpPr>
          <p:cNvPr id="1026" name="Rectangle 1025">
            <a:extLst>
              <a:ext uri="{FF2B5EF4-FFF2-40B4-BE49-F238E27FC236}">
                <a16:creationId xmlns:a16="http://schemas.microsoft.com/office/drawing/2014/main" id="{11909398-760A-DFA7-DA49-1F8A90747281}"/>
              </a:ext>
            </a:extLst>
          </p:cNvPr>
          <p:cNvSpPr/>
          <p:nvPr/>
        </p:nvSpPr>
        <p:spPr>
          <a:xfrm>
            <a:off x="9337904" y="5376150"/>
            <a:ext cx="2745292" cy="790460"/>
          </a:xfrm>
          <a:prstGeom prst="rect">
            <a:avLst/>
          </a:prstGeom>
          <a:solidFill>
            <a:srgbClr val="A6DD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TextBox 1030">
            <a:extLst>
              <a:ext uri="{FF2B5EF4-FFF2-40B4-BE49-F238E27FC236}">
                <a16:creationId xmlns:a16="http://schemas.microsoft.com/office/drawing/2014/main" id="{70B31683-C75C-82C8-092D-E3A7B4A43123}"/>
              </a:ext>
            </a:extLst>
          </p:cNvPr>
          <p:cNvSpPr txBox="1"/>
          <p:nvPr/>
        </p:nvSpPr>
        <p:spPr>
          <a:xfrm>
            <a:off x="9487141" y="5632880"/>
            <a:ext cx="1994053" cy="276999"/>
          </a:xfrm>
          <a:prstGeom prst="rect">
            <a:avLst/>
          </a:prstGeom>
          <a:noFill/>
        </p:spPr>
        <p:txBody>
          <a:bodyPr wrap="square" rtlCol="0">
            <a:spAutoFit/>
          </a:bodyPr>
          <a:lstStyle/>
          <a:p>
            <a:r>
              <a:rPr lang="en-US" sz="1200" b="1" dirty="0">
                <a:solidFill>
                  <a:schemeClr val="accent5">
                    <a:lumMod val="50000"/>
                  </a:schemeClr>
                </a:solidFill>
                <a:latin typeface="Century Gothic" panose="020B0502020202020204" pitchFamily="34" charset="0"/>
              </a:rPr>
              <a:t>Phase 4 details …</a:t>
            </a:r>
          </a:p>
        </p:txBody>
      </p:sp>
      <p:sp>
        <p:nvSpPr>
          <p:cNvPr id="1032" name="TextBox 1031">
            <a:extLst>
              <a:ext uri="{FF2B5EF4-FFF2-40B4-BE49-F238E27FC236}">
                <a16:creationId xmlns:a16="http://schemas.microsoft.com/office/drawing/2014/main" id="{1BD5B103-438D-583B-A008-E98E98870D10}"/>
              </a:ext>
            </a:extLst>
          </p:cNvPr>
          <p:cNvSpPr txBox="1"/>
          <p:nvPr/>
        </p:nvSpPr>
        <p:spPr>
          <a:xfrm>
            <a:off x="6247081" y="1479063"/>
            <a:ext cx="1759621" cy="784830"/>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PHASE 3 </a:t>
            </a:r>
            <a:br>
              <a:rPr lang="en-US" sz="1500" b="1" dirty="0">
                <a:solidFill>
                  <a:schemeClr val="bg1"/>
                </a:solidFill>
                <a:latin typeface="Century Gothic" panose="020B0502020202020204" pitchFamily="34" charset="0"/>
              </a:rPr>
            </a:br>
            <a:r>
              <a:rPr lang="en-US" sz="1500" b="1" dirty="0">
                <a:solidFill>
                  <a:schemeClr val="bg1"/>
                </a:solidFill>
                <a:latin typeface="Century Gothic" panose="020B0502020202020204" pitchFamily="34" charset="0"/>
              </a:rPr>
              <a:t>DESCRIPTION</a:t>
            </a:r>
            <a:br>
              <a:rPr lang="en-US" sz="1500" b="1" dirty="0">
                <a:solidFill>
                  <a:schemeClr val="bg1"/>
                </a:solidFill>
                <a:latin typeface="Century Gothic" panose="020B0502020202020204" pitchFamily="34" charset="0"/>
              </a:rPr>
            </a:br>
            <a:r>
              <a:rPr lang="en-US" sz="1500" b="1" dirty="0">
                <a:solidFill>
                  <a:schemeClr val="bg1"/>
                </a:solidFill>
                <a:latin typeface="Century Gothic" panose="020B0502020202020204" pitchFamily="34" charset="0"/>
              </a:rPr>
              <a:t> TEXT …</a:t>
            </a:r>
          </a:p>
        </p:txBody>
      </p:sp>
      <p:sp>
        <p:nvSpPr>
          <p:cNvPr id="1033" name="TextBox 1032">
            <a:extLst>
              <a:ext uri="{FF2B5EF4-FFF2-40B4-BE49-F238E27FC236}">
                <a16:creationId xmlns:a16="http://schemas.microsoft.com/office/drawing/2014/main" id="{CA82D423-ED5A-FE2C-AE76-16B384E3410C}"/>
              </a:ext>
            </a:extLst>
          </p:cNvPr>
          <p:cNvSpPr txBox="1"/>
          <p:nvPr/>
        </p:nvSpPr>
        <p:spPr>
          <a:xfrm>
            <a:off x="9337904" y="1479063"/>
            <a:ext cx="1759621" cy="784830"/>
          </a:xfrm>
          <a:prstGeom prst="rect">
            <a:avLst/>
          </a:prstGeom>
          <a:noFill/>
        </p:spPr>
        <p:txBody>
          <a:bodyPr wrap="square" rtlCol="0">
            <a:spAutoFit/>
          </a:bodyPr>
          <a:lstStyle/>
          <a:p>
            <a:pPr algn="ctr"/>
            <a:r>
              <a:rPr lang="en-US" sz="1500" b="1" dirty="0">
                <a:solidFill>
                  <a:schemeClr val="bg1"/>
                </a:solidFill>
                <a:latin typeface="Century Gothic" panose="020B0502020202020204" pitchFamily="34" charset="0"/>
              </a:rPr>
              <a:t>PHASE 4 </a:t>
            </a:r>
            <a:br>
              <a:rPr lang="en-US" sz="1500" b="1" dirty="0">
                <a:solidFill>
                  <a:schemeClr val="bg1"/>
                </a:solidFill>
                <a:latin typeface="Century Gothic" panose="020B0502020202020204" pitchFamily="34" charset="0"/>
              </a:rPr>
            </a:br>
            <a:r>
              <a:rPr lang="en-US" sz="1500" b="1" dirty="0">
                <a:solidFill>
                  <a:schemeClr val="bg1"/>
                </a:solidFill>
                <a:latin typeface="Century Gothic" panose="020B0502020202020204" pitchFamily="34" charset="0"/>
              </a:rPr>
              <a:t>DESCRIPTION</a:t>
            </a:r>
            <a:br>
              <a:rPr lang="en-US" sz="1500" b="1" dirty="0">
                <a:solidFill>
                  <a:schemeClr val="bg1"/>
                </a:solidFill>
                <a:latin typeface="Century Gothic" panose="020B0502020202020204" pitchFamily="34" charset="0"/>
              </a:rPr>
            </a:br>
            <a:r>
              <a:rPr lang="en-US" sz="1500" b="1" dirty="0">
                <a:solidFill>
                  <a:schemeClr val="bg1"/>
                </a:solidFill>
                <a:latin typeface="Century Gothic" panose="020B0502020202020204" pitchFamily="34" charset="0"/>
              </a:rPr>
              <a:t> TEXT …</a:t>
            </a:r>
          </a:p>
        </p:txBody>
      </p:sp>
    </p:spTree>
    <p:extLst>
      <p:ext uri="{BB962C8B-B14F-4D97-AF65-F5344CB8AC3E}">
        <p14:creationId xmlns:p14="http://schemas.microsoft.com/office/powerpoint/2010/main" val="57744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11932</TotalTime>
  <Words>248</Words>
  <Application>Microsoft Macintosh PowerPoint</Application>
  <PresentationFormat>Widescreen</PresentationFormat>
  <Paragraphs>35</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21</cp:revision>
  <cp:lastPrinted>2020-08-31T22:23:58Z</cp:lastPrinted>
  <dcterms:created xsi:type="dcterms:W3CDTF">2021-07-07T23:54:57Z</dcterms:created>
  <dcterms:modified xsi:type="dcterms:W3CDTF">2022-10-28T22:13:48Z</dcterms:modified>
</cp:coreProperties>
</file>