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F4EF"/>
    <a:srgbClr val="99EBDD"/>
    <a:srgbClr val="6CD5FC"/>
    <a:srgbClr val="FF7D3A"/>
    <a:srgbClr val="E4774A"/>
    <a:srgbClr val="EAEEF3"/>
    <a:srgbClr val="F7F9FB"/>
    <a:srgbClr val="56BFD2"/>
    <a:srgbClr val="A6DDE9"/>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AAAE63-0115-4744-BB38-536D2AC4580F}" v="6" dt="2022-10-04T01:44:19.1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0AAAE63-0115-4744-BB38-536D2AC4580F}"/>
    <pc:docChg chg="undo custSel addSld delSld modSld">
      <pc:chgData name="Bess Dunlevy" userId="dd4b9a8537dbe9d0" providerId="LiveId" clId="{F0AAAE63-0115-4744-BB38-536D2AC4580F}" dt="2022-10-04T01:51:13.566" v="223" actId="478"/>
      <pc:docMkLst>
        <pc:docMk/>
      </pc:docMkLst>
      <pc:sldChg chg="add del">
        <pc:chgData name="Bess Dunlevy" userId="dd4b9a8537dbe9d0" providerId="LiveId" clId="{F0AAAE63-0115-4744-BB38-536D2AC4580F}" dt="2022-10-04T01:51:11.249" v="221" actId="47"/>
        <pc:sldMkLst>
          <pc:docMk/>
          <pc:sldMk cId="2929323684" sldId="295"/>
        </pc:sldMkLst>
      </pc:sldChg>
      <pc:sldChg chg="addSp delSp modSp mod">
        <pc:chgData name="Bess Dunlevy" userId="dd4b9a8537dbe9d0" providerId="LiveId" clId="{F0AAAE63-0115-4744-BB38-536D2AC4580F}" dt="2022-10-04T01:51:13.566" v="223" actId="478"/>
        <pc:sldMkLst>
          <pc:docMk/>
          <pc:sldMk cId="1925317832" sldId="342"/>
        </pc:sldMkLst>
        <pc:spChg chg="mod">
          <ac:chgData name="Bess Dunlevy" userId="dd4b9a8537dbe9d0" providerId="LiveId" clId="{F0AAAE63-0115-4744-BB38-536D2AC4580F}" dt="2022-10-04T01:51:12.121" v="222" actId="207"/>
          <ac:spMkLst>
            <pc:docMk/>
            <pc:sldMk cId="1925317832" sldId="342"/>
            <ac:spMk id="33" creationId="{143A449B-AAB7-994A-92CE-8F48E2CA7DF6}"/>
          </ac:spMkLst>
        </pc:spChg>
        <pc:spChg chg="mod">
          <ac:chgData name="Bess Dunlevy" userId="dd4b9a8537dbe9d0" providerId="LiveId" clId="{F0AAAE63-0115-4744-BB38-536D2AC4580F}" dt="2022-10-04T01:42:28.519" v="33" actId="20577"/>
          <ac:spMkLst>
            <pc:docMk/>
            <pc:sldMk cId="1925317832" sldId="342"/>
            <ac:spMk id="36" creationId="{D5577CCE-9617-4CFE-FA1F-054C9431874C}"/>
          </ac:spMkLst>
        </pc:spChg>
        <pc:picChg chg="del">
          <ac:chgData name="Bess Dunlevy" userId="dd4b9a8537dbe9d0" providerId="LiveId" clId="{F0AAAE63-0115-4744-BB38-536D2AC4580F}" dt="2022-10-04T01:40:57.137" v="18" actId="478"/>
          <ac:picMkLst>
            <pc:docMk/>
            <pc:sldMk cId="1925317832" sldId="342"/>
            <ac:picMk id="3" creationId="{DDAB54B5-9BBE-2FCD-67D6-F318FA10F930}"/>
          </ac:picMkLst>
        </pc:picChg>
        <pc:picChg chg="add del">
          <ac:chgData name="Bess Dunlevy" userId="dd4b9a8537dbe9d0" providerId="LiveId" clId="{F0AAAE63-0115-4744-BB38-536D2AC4580F}" dt="2022-10-04T01:51:13.566" v="223" actId="478"/>
          <ac:picMkLst>
            <pc:docMk/>
            <pc:sldMk cId="1925317832" sldId="342"/>
            <ac:picMk id="4" creationId="{4AEB8225-3AA8-AF48-AD51-3F5F53316D6B}"/>
          </ac:picMkLst>
        </pc:picChg>
        <pc:picChg chg="add mod">
          <ac:chgData name="Bess Dunlevy" userId="dd4b9a8537dbe9d0" providerId="LiveId" clId="{F0AAAE63-0115-4744-BB38-536D2AC4580F}" dt="2022-10-04T01:42:16.597" v="23" actId="1076"/>
          <ac:picMkLst>
            <pc:docMk/>
            <pc:sldMk cId="1925317832" sldId="342"/>
            <ac:picMk id="5" creationId="{EA53475A-3276-205A-2E10-BA95CFDC67CA}"/>
          </ac:picMkLst>
        </pc:picChg>
      </pc:sldChg>
      <pc:sldChg chg="addSp delSp modSp mod">
        <pc:chgData name="Bess Dunlevy" userId="dd4b9a8537dbe9d0" providerId="LiveId" clId="{F0AAAE63-0115-4744-BB38-536D2AC4580F}" dt="2022-10-04T01:49:34.554" v="217" actId="1038"/>
        <pc:sldMkLst>
          <pc:docMk/>
          <pc:sldMk cId="577447176" sldId="347"/>
        </pc:sldMkLst>
        <pc:spChg chg="mod">
          <ac:chgData name="Bess Dunlevy" userId="dd4b9a8537dbe9d0" providerId="LiveId" clId="{F0AAAE63-0115-4744-BB38-536D2AC4580F}" dt="2022-10-04T01:42:35.543" v="43" actId="20577"/>
          <ac:spMkLst>
            <pc:docMk/>
            <pc:sldMk cId="577447176" sldId="347"/>
            <ac:spMk id="9" creationId="{E6EEB223-E166-A54F-887F-3F76EDC4E433}"/>
          </ac:spMkLst>
        </pc:spChg>
        <pc:spChg chg="del">
          <ac:chgData name="Bess Dunlevy" userId="dd4b9a8537dbe9d0" providerId="LiveId" clId="{F0AAAE63-0115-4744-BB38-536D2AC4580F}" dt="2022-10-04T01:42:52.741" v="60" actId="478"/>
          <ac:spMkLst>
            <pc:docMk/>
            <pc:sldMk cId="577447176" sldId="347"/>
            <ac:spMk id="27" creationId="{A6016244-0B41-7E44-B93C-D76683F9CF38}"/>
          </ac:spMkLst>
        </pc:spChg>
        <pc:spChg chg="del">
          <ac:chgData name="Bess Dunlevy" userId="dd4b9a8537dbe9d0" providerId="LiveId" clId="{F0AAAE63-0115-4744-BB38-536D2AC4580F}" dt="2022-10-04T01:42:52.741" v="60" actId="478"/>
          <ac:spMkLst>
            <pc:docMk/>
            <pc:sldMk cId="577447176" sldId="347"/>
            <ac:spMk id="28" creationId="{B17B709B-C7CA-714C-9AA1-CB6157CD8112}"/>
          </ac:spMkLst>
        </pc:spChg>
        <pc:spChg chg="del">
          <ac:chgData name="Bess Dunlevy" userId="dd4b9a8537dbe9d0" providerId="LiveId" clId="{F0AAAE63-0115-4744-BB38-536D2AC4580F}" dt="2022-10-04T01:42:47.068" v="58" actId="478"/>
          <ac:spMkLst>
            <pc:docMk/>
            <pc:sldMk cId="577447176" sldId="347"/>
            <ac:spMk id="29" creationId="{651D431F-89B2-4848-A5EE-35A2FFC3245A}"/>
          </ac:spMkLst>
        </pc:spChg>
        <pc:spChg chg="del">
          <ac:chgData name="Bess Dunlevy" userId="dd4b9a8537dbe9d0" providerId="LiveId" clId="{F0AAAE63-0115-4744-BB38-536D2AC4580F}" dt="2022-10-04T01:42:50.996" v="59" actId="478"/>
          <ac:spMkLst>
            <pc:docMk/>
            <pc:sldMk cId="577447176" sldId="347"/>
            <ac:spMk id="30" creationId="{5EC55A99-CA82-3243-9148-A6CB63BB2F1F}"/>
          </ac:spMkLst>
        </pc:spChg>
        <pc:spChg chg="del mod">
          <ac:chgData name="Bess Dunlevy" userId="dd4b9a8537dbe9d0" providerId="LiveId" clId="{F0AAAE63-0115-4744-BB38-536D2AC4580F}" dt="2022-10-04T01:42:58.365" v="65" actId="478"/>
          <ac:spMkLst>
            <pc:docMk/>
            <pc:sldMk cId="577447176" sldId="347"/>
            <ac:spMk id="31" creationId="{9D97CE5F-4164-BA45-9A8D-AA826DF14A9D}"/>
          </ac:spMkLst>
        </pc:spChg>
        <pc:spChg chg="del mod">
          <ac:chgData name="Bess Dunlevy" userId="dd4b9a8537dbe9d0" providerId="LiveId" clId="{F0AAAE63-0115-4744-BB38-536D2AC4580F}" dt="2022-10-04T01:42:54.331" v="62" actId="478"/>
          <ac:spMkLst>
            <pc:docMk/>
            <pc:sldMk cId="577447176" sldId="347"/>
            <ac:spMk id="32" creationId="{07654A8F-628C-D648-BECD-5DD16B16A510}"/>
          </ac:spMkLst>
        </pc:spChg>
        <pc:spChg chg="del">
          <ac:chgData name="Bess Dunlevy" userId="dd4b9a8537dbe9d0" providerId="LiveId" clId="{F0AAAE63-0115-4744-BB38-536D2AC4580F}" dt="2022-10-04T01:42:52.741" v="60" actId="478"/>
          <ac:spMkLst>
            <pc:docMk/>
            <pc:sldMk cId="577447176" sldId="347"/>
            <ac:spMk id="33" creationId="{1E7B8B8B-7DD8-C740-BB9B-CC9E0009DA97}"/>
          </ac:spMkLst>
        </pc:spChg>
        <pc:spChg chg="add mod topLvl">
          <ac:chgData name="Bess Dunlevy" userId="dd4b9a8537dbe9d0" providerId="LiveId" clId="{F0AAAE63-0115-4744-BB38-536D2AC4580F}" dt="2022-10-04T01:48:38.661" v="210" actId="207"/>
          <ac:spMkLst>
            <pc:docMk/>
            <pc:sldMk cId="577447176" sldId="347"/>
            <ac:spMk id="37" creationId="{5FBB040B-0EEF-8725-457C-462C95547622}"/>
          </ac:spMkLst>
        </pc:spChg>
        <pc:spChg chg="mod">
          <ac:chgData name="Bess Dunlevy" userId="dd4b9a8537dbe9d0" providerId="LiveId" clId="{F0AAAE63-0115-4744-BB38-536D2AC4580F}" dt="2022-10-04T01:49:13.590" v="213" actId="1076"/>
          <ac:spMkLst>
            <pc:docMk/>
            <pc:sldMk cId="577447176" sldId="347"/>
            <ac:spMk id="38" creationId="{45FFC940-07F6-7BF5-FB12-CA17B79BCC66}"/>
          </ac:spMkLst>
        </pc:spChg>
        <pc:spChg chg="add mod topLvl">
          <ac:chgData name="Bess Dunlevy" userId="dd4b9a8537dbe9d0" providerId="LiveId" clId="{F0AAAE63-0115-4744-BB38-536D2AC4580F}" dt="2022-10-04T01:48:31.829" v="209" actId="207"/>
          <ac:spMkLst>
            <pc:docMk/>
            <pc:sldMk cId="577447176" sldId="347"/>
            <ac:spMk id="39" creationId="{57EA4D82-6A9C-4512-2DE7-E2094EE9C225}"/>
          </ac:spMkLst>
        </pc:spChg>
        <pc:spChg chg="add mod topLvl">
          <ac:chgData name="Bess Dunlevy" userId="dd4b9a8537dbe9d0" providerId="LiveId" clId="{F0AAAE63-0115-4744-BB38-536D2AC4580F}" dt="2022-10-04T01:48:27.253" v="208" actId="207"/>
          <ac:spMkLst>
            <pc:docMk/>
            <pc:sldMk cId="577447176" sldId="347"/>
            <ac:spMk id="40" creationId="{73FCD20B-A9AD-9682-9ABC-C01790EFA20B}"/>
          </ac:spMkLst>
        </pc:spChg>
        <pc:spChg chg="add mod topLvl">
          <ac:chgData name="Bess Dunlevy" userId="dd4b9a8537dbe9d0" providerId="LiveId" clId="{F0AAAE63-0115-4744-BB38-536D2AC4580F}" dt="2022-10-04T01:47:33.147" v="147" actId="1076"/>
          <ac:spMkLst>
            <pc:docMk/>
            <pc:sldMk cId="577447176" sldId="347"/>
            <ac:spMk id="41" creationId="{3452F27F-EA8E-2DBB-DDEF-27489394F6B5}"/>
          </ac:spMkLst>
        </pc:spChg>
        <pc:spChg chg="add mod topLvl">
          <ac:chgData name="Bess Dunlevy" userId="dd4b9a8537dbe9d0" providerId="LiveId" clId="{F0AAAE63-0115-4744-BB38-536D2AC4580F}" dt="2022-10-04T01:45:02.130" v="83" actId="113"/>
          <ac:spMkLst>
            <pc:docMk/>
            <pc:sldMk cId="577447176" sldId="347"/>
            <ac:spMk id="42" creationId="{B8D98669-9ACC-16C9-733E-3140351CBC6E}"/>
          </ac:spMkLst>
        </pc:spChg>
        <pc:spChg chg="add mod topLvl">
          <ac:chgData name="Bess Dunlevy" userId="dd4b9a8537dbe9d0" providerId="LiveId" clId="{F0AAAE63-0115-4744-BB38-536D2AC4580F}" dt="2022-10-04T01:48:52.456" v="211" actId="207"/>
          <ac:spMkLst>
            <pc:docMk/>
            <pc:sldMk cId="577447176" sldId="347"/>
            <ac:spMk id="43" creationId="{60DEF681-0CD4-324C-7BDD-BB5819AE3B75}"/>
          </ac:spMkLst>
        </pc:spChg>
        <pc:spChg chg="add mod topLvl">
          <ac:chgData name="Bess Dunlevy" userId="dd4b9a8537dbe9d0" providerId="LiveId" clId="{F0AAAE63-0115-4744-BB38-536D2AC4580F}" dt="2022-10-04T01:47:33.147" v="147" actId="1076"/>
          <ac:spMkLst>
            <pc:docMk/>
            <pc:sldMk cId="577447176" sldId="347"/>
            <ac:spMk id="44" creationId="{46F4B7EF-E9D3-EB0F-61A7-E21DFDF6CE93}"/>
          </ac:spMkLst>
        </pc:spChg>
        <pc:spChg chg="add mod">
          <ac:chgData name="Bess Dunlevy" userId="dd4b9a8537dbe9d0" providerId="LiveId" clId="{F0AAAE63-0115-4744-BB38-536D2AC4580F}" dt="2022-10-04T01:44:19.119" v="76" actId="338"/>
          <ac:spMkLst>
            <pc:docMk/>
            <pc:sldMk cId="577447176" sldId="347"/>
            <ac:spMk id="52" creationId="{C99B9A60-3A24-5F11-13F5-7263E879BDE8}"/>
          </ac:spMkLst>
        </pc:spChg>
        <pc:spChg chg="add mod">
          <ac:chgData name="Bess Dunlevy" userId="dd4b9a8537dbe9d0" providerId="LiveId" clId="{F0AAAE63-0115-4744-BB38-536D2AC4580F}" dt="2022-10-04T01:44:19.119" v="76" actId="338"/>
          <ac:spMkLst>
            <pc:docMk/>
            <pc:sldMk cId="577447176" sldId="347"/>
            <ac:spMk id="53" creationId="{43231F64-D25B-DFAC-73AB-FA0892346A04}"/>
          </ac:spMkLst>
        </pc:spChg>
        <pc:spChg chg="add mod">
          <ac:chgData name="Bess Dunlevy" userId="dd4b9a8537dbe9d0" providerId="LiveId" clId="{F0AAAE63-0115-4744-BB38-536D2AC4580F}" dt="2022-10-04T01:44:19.119" v="76" actId="338"/>
          <ac:spMkLst>
            <pc:docMk/>
            <pc:sldMk cId="577447176" sldId="347"/>
            <ac:spMk id="54" creationId="{05F36D59-5D18-951E-DFE2-F9BE2E0DBA22}"/>
          </ac:spMkLst>
        </pc:spChg>
        <pc:spChg chg="add mod">
          <ac:chgData name="Bess Dunlevy" userId="dd4b9a8537dbe9d0" providerId="LiveId" clId="{F0AAAE63-0115-4744-BB38-536D2AC4580F}" dt="2022-10-04T01:44:27.756" v="77" actId="1076"/>
          <ac:spMkLst>
            <pc:docMk/>
            <pc:sldMk cId="577447176" sldId="347"/>
            <ac:spMk id="55" creationId="{F876F7C2-B4A7-6CA1-5B6A-2A273690486A}"/>
          </ac:spMkLst>
        </pc:spChg>
        <pc:spChg chg="add mod">
          <ac:chgData name="Bess Dunlevy" userId="dd4b9a8537dbe9d0" providerId="LiveId" clId="{F0AAAE63-0115-4744-BB38-536D2AC4580F}" dt="2022-10-04T01:44:27.756" v="77" actId="1076"/>
          <ac:spMkLst>
            <pc:docMk/>
            <pc:sldMk cId="577447176" sldId="347"/>
            <ac:spMk id="56" creationId="{959382C4-A0E3-2303-8EDF-1848710C12D7}"/>
          </ac:spMkLst>
        </pc:spChg>
        <pc:spChg chg="add mod">
          <ac:chgData name="Bess Dunlevy" userId="dd4b9a8537dbe9d0" providerId="LiveId" clId="{F0AAAE63-0115-4744-BB38-536D2AC4580F}" dt="2022-10-04T01:44:27.756" v="77" actId="1076"/>
          <ac:spMkLst>
            <pc:docMk/>
            <pc:sldMk cId="577447176" sldId="347"/>
            <ac:spMk id="57" creationId="{BF168445-1972-CEB0-A051-75F281998B06}"/>
          </ac:spMkLst>
        </pc:spChg>
        <pc:spChg chg="add mod">
          <ac:chgData name="Bess Dunlevy" userId="dd4b9a8537dbe9d0" providerId="LiveId" clId="{F0AAAE63-0115-4744-BB38-536D2AC4580F}" dt="2022-10-04T01:44:19.119" v="76" actId="338"/>
          <ac:spMkLst>
            <pc:docMk/>
            <pc:sldMk cId="577447176" sldId="347"/>
            <ac:spMk id="58" creationId="{8628098B-8E0B-2B6E-C2A3-629021705D4F}"/>
          </ac:spMkLst>
        </pc:spChg>
        <pc:spChg chg="add mod">
          <ac:chgData name="Bess Dunlevy" userId="dd4b9a8537dbe9d0" providerId="LiveId" clId="{F0AAAE63-0115-4744-BB38-536D2AC4580F}" dt="2022-10-04T01:44:19.119" v="76" actId="338"/>
          <ac:spMkLst>
            <pc:docMk/>
            <pc:sldMk cId="577447176" sldId="347"/>
            <ac:spMk id="59" creationId="{3FD6A88D-35F3-F2EC-C65F-CBFEAF9E1D64}"/>
          </ac:spMkLst>
        </pc:spChg>
        <pc:spChg chg="add mod">
          <ac:chgData name="Bess Dunlevy" userId="dd4b9a8537dbe9d0" providerId="LiveId" clId="{F0AAAE63-0115-4744-BB38-536D2AC4580F}" dt="2022-10-04T01:44:19.119" v="76" actId="338"/>
          <ac:spMkLst>
            <pc:docMk/>
            <pc:sldMk cId="577447176" sldId="347"/>
            <ac:spMk id="60" creationId="{1DCEEA6C-9775-97AF-6053-CD0D067019D7}"/>
          </ac:spMkLst>
        </pc:spChg>
        <pc:spChg chg="add mod">
          <ac:chgData name="Bess Dunlevy" userId="dd4b9a8537dbe9d0" providerId="LiveId" clId="{F0AAAE63-0115-4744-BB38-536D2AC4580F}" dt="2022-10-04T01:44:19.119" v="76" actId="338"/>
          <ac:spMkLst>
            <pc:docMk/>
            <pc:sldMk cId="577447176" sldId="347"/>
            <ac:spMk id="61" creationId="{78535ADF-6639-B616-59C1-ECAF78F93D97}"/>
          </ac:spMkLst>
        </pc:spChg>
        <pc:spChg chg="add mod">
          <ac:chgData name="Bess Dunlevy" userId="dd4b9a8537dbe9d0" providerId="LiveId" clId="{F0AAAE63-0115-4744-BB38-536D2AC4580F}" dt="2022-10-04T01:44:19.119" v="76" actId="338"/>
          <ac:spMkLst>
            <pc:docMk/>
            <pc:sldMk cId="577447176" sldId="347"/>
            <ac:spMk id="62" creationId="{096BAB89-8E23-877B-22D3-0EA630970584}"/>
          </ac:spMkLst>
        </pc:spChg>
        <pc:spChg chg="add mod">
          <ac:chgData name="Bess Dunlevy" userId="dd4b9a8537dbe9d0" providerId="LiveId" clId="{F0AAAE63-0115-4744-BB38-536D2AC4580F}" dt="2022-10-04T01:44:19.119" v="76" actId="338"/>
          <ac:spMkLst>
            <pc:docMk/>
            <pc:sldMk cId="577447176" sldId="347"/>
            <ac:spMk id="63" creationId="{226BF2C3-E396-87F7-AEC4-D6A3A5ACE8A4}"/>
          </ac:spMkLst>
        </pc:spChg>
        <pc:spChg chg="add mod">
          <ac:chgData name="Bess Dunlevy" userId="dd4b9a8537dbe9d0" providerId="LiveId" clId="{F0AAAE63-0115-4744-BB38-536D2AC4580F}" dt="2022-10-04T01:44:19.119" v="76" actId="338"/>
          <ac:spMkLst>
            <pc:docMk/>
            <pc:sldMk cId="577447176" sldId="347"/>
            <ac:spMk id="1024" creationId="{FB150BD4-2434-37C1-953B-C5252E8FD4D0}"/>
          </ac:spMkLst>
        </pc:spChg>
        <pc:spChg chg="add mod">
          <ac:chgData name="Bess Dunlevy" userId="dd4b9a8537dbe9d0" providerId="LiveId" clId="{F0AAAE63-0115-4744-BB38-536D2AC4580F}" dt="2022-10-04T01:44:19.119" v="76" actId="338"/>
          <ac:spMkLst>
            <pc:docMk/>
            <pc:sldMk cId="577447176" sldId="347"/>
            <ac:spMk id="1025" creationId="{6FD96DC2-0C33-8749-794A-BBEEEE533685}"/>
          </ac:spMkLst>
        </pc:spChg>
        <pc:spChg chg="add mod">
          <ac:chgData name="Bess Dunlevy" userId="dd4b9a8537dbe9d0" providerId="LiveId" clId="{F0AAAE63-0115-4744-BB38-536D2AC4580F}" dt="2022-10-04T01:44:19.119" v="76" actId="338"/>
          <ac:spMkLst>
            <pc:docMk/>
            <pc:sldMk cId="577447176" sldId="347"/>
            <ac:spMk id="1026" creationId="{D733D962-95C6-6727-DE5F-2F0A5FA0BFAD}"/>
          </ac:spMkLst>
        </pc:spChg>
        <pc:spChg chg="add mod">
          <ac:chgData name="Bess Dunlevy" userId="dd4b9a8537dbe9d0" providerId="LiveId" clId="{F0AAAE63-0115-4744-BB38-536D2AC4580F}" dt="2022-10-04T01:44:19.119" v="76" actId="338"/>
          <ac:spMkLst>
            <pc:docMk/>
            <pc:sldMk cId="577447176" sldId="347"/>
            <ac:spMk id="1031" creationId="{3ABF45B0-7E1D-2C43-5102-32C98BF6C1ED}"/>
          </ac:spMkLst>
        </pc:spChg>
        <pc:spChg chg="add mod">
          <ac:chgData name="Bess Dunlevy" userId="dd4b9a8537dbe9d0" providerId="LiveId" clId="{F0AAAE63-0115-4744-BB38-536D2AC4580F}" dt="2022-10-04T01:44:19.119" v="76" actId="338"/>
          <ac:spMkLst>
            <pc:docMk/>
            <pc:sldMk cId="577447176" sldId="347"/>
            <ac:spMk id="1032" creationId="{2977552D-F5AE-C3CC-F0D2-37F4A7F170C8}"/>
          </ac:spMkLst>
        </pc:spChg>
        <pc:spChg chg="add mod">
          <ac:chgData name="Bess Dunlevy" userId="dd4b9a8537dbe9d0" providerId="LiveId" clId="{F0AAAE63-0115-4744-BB38-536D2AC4580F}" dt="2022-10-04T01:44:19.119" v="76" actId="338"/>
          <ac:spMkLst>
            <pc:docMk/>
            <pc:sldMk cId="577447176" sldId="347"/>
            <ac:spMk id="1033" creationId="{4D65364E-B4AD-8B0F-0767-4ABE1CDEE93F}"/>
          </ac:spMkLst>
        </pc:spChg>
        <pc:spChg chg="add mod">
          <ac:chgData name="Bess Dunlevy" userId="dd4b9a8537dbe9d0" providerId="LiveId" clId="{F0AAAE63-0115-4744-BB38-536D2AC4580F}" dt="2022-10-04T01:44:19.119" v="76" actId="338"/>
          <ac:spMkLst>
            <pc:docMk/>
            <pc:sldMk cId="577447176" sldId="347"/>
            <ac:spMk id="1034" creationId="{732768B0-A5E4-2132-C82E-B5455F1CEBBF}"/>
          </ac:spMkLst>
        </pc:spChg>
        <pc:spChg chg="add mod">
          <ac:chgData name="Bess Dunlevy" userId="dd4b9a8537dbe9d0" providerId="LiveId" clId="{F0AAAE63-0115-4744-BB38-536D2AC4580F}" dt="2022-10-04T01:44:19.119" v="76" actId="338"/>
          <ac:spMkLst>
            <pc:docMk/>
            <pc:sldMk cId="577447176" sldId="347"/>
            <ac:spMk id="1035" creationId="{85152A14-EF5B-AD71-034C-8526D55098CE}"/>
          </ac:spMkLst>
        </pc:spChg>
        <pc:spChg chg="add mod">
          <ac:chgData name="Bess Dunlevy" userId="dd4b9a8537dbe9d0" providerId="LiveId" clId="{F0AAAE63-0115-4744-BB38-536D2AC4580F}" dt="2022-10-04T01:44:19.119" v="76" actId="338"/>
          <ac:spMkLst>
            <pc:docMk/>
            <pc:sldMk cId="577447176" sldId="347"/>
            <ac:spMk id="1036" creationId="{264A602D-C9AF-8111-3A1E-E782C80501E4}"/>
          </ac:spMkLst>
        </pc:spChg>
        <pc:spChg chg="add mod">
          <ac:chgData name="Bess Dunlevy" userId="dd4b9a8537dbe9d0" providerId="LiveId" clId="{F0AAAE63-0115-4744-BB38-536D2AC4580F}" dt="2022-10-04T01:44:19.119" v="76" actId="338"/>
          <ac:spMkLst>
            <pc:docMk/>
            <pc:sldMk cId="577447176" sldId="347"/>
            <ac:spMk id="1037" creationId="{9EC86858-B825-13B4-C8AB-6D9633CF6FD2}"/>
          </ac:spMkLst>
        </pc:spChg>
        <pc:spChg chg="add mod">
          <ac:chgData name="Bess Dunlevy" userId="dd4b9a8537dbe9d0" providerId="LiveId" clId="{F0AAAE63-0115-4744-BB38-536D2AC4580F}" dt="2022-10-04T01:44:19.119" v="76" actId="338"/>
          <ac:spMkLst>
            <pc:docMk/>
            <pc:sldMk cId="577447176" sldId="347"/>
            <ac:spMk id="1038" creationId="{EB42921C-48F5-2C40-FA1D-EF0E1EEA47AF}"/>
          </ac:spMkLst>
        </pc:spChg>
        <pc:spChg chg="add mod">
          <ac:chgData name="Bess Dunlevy" userId="dd4b9a8537dbe9d0" providerId="LiveId" clId="{F0AAAE63-0115-4744-BB38-536D2AC4580F}" dt="2022-10-04T01:44:19.119" v="76" actId="338"/>
          <ac:spMkLst>
            <pc:docMk/>
            <pc:sldMk cId="577447176" sldId="347"/>
            <ac:spMk id="1039" creationId="{1E5CBCD8-EE5E-39D2-0A1F-C26F4804F266}"/>
          </ac:spMkLst>
        </pc:spChg>
        <pc:grpChg chg="add del mod">
          <ac:chgData name="Bess Dunlevy" userId="dd4b9a8537dbe9d0" providerId="LiveId" clId="{F0AAAE63-0115-4744-BB38-536D2AC4580F}" dt="2022-10-04T01:44:02.960" v="74" actId="165"/>
          <ac:grpSpMkLst>
            <pc:docMk/>
            <pc:sldMk cId="577447176" sldId="347"/>
            <ac:grpSpMk id="2" creationId="{D824982C-0587-491A-C004-EC8C09F7B911}"/>
          </ac:grpSpMkLst>
        </pc:grpChg>
        <pc:grpChg chg="add mod topLvl">
          <ac:chgData name="Bess Dunlevy" userId="dd4b9a8537dbe9d0" providerId="LiveId" clId="{F0AAAE63-0115-4744-BB38-536D2AC4580F}" dt="2022-10-04T01:48:14.442" v="206" actId="1038"/>
          <ac:grpSpMkLst>
            <pc:docMk/>
            <pc:sldMk cId="577447176" sldId="347"/>
            <ac:grpSpMk id="45" creationId="{26EFBDB7-1E5B-7E4A-DDCD-B92598D06D56}"/>
          </ac:grpSpMkLst>
        </pc:grpChg>
        <pc:grpChg chg="add mod topLvl">
          <ac:chgData name="Bess Dunlevy" userId="dd4b9a8537dbe9d0" providerId="LiveId" clId="{F0AAAE63-0115-4744-BB38-536D2AC4580F}" dt="2022-10-04T01:48:00.290" v="182" actId="1038"/>
          <ac:grpSpMkLst>
            <pc:docMk/>
            <pc:sldMk cId="577447176" sldId="347"/>
            <ac:grpSpMk id="46" creationId="{D122DFA2-C560-71D4-A627-913DA150516C}"/>
          </ac:grpSpMkLst>
        </pc:grpChg>
        <pc:grpChg chg="add mod topLvl">
          <ac:chgData name="Bess Dunlevy" userId="dd4b9a8537dbe9d0" providerId="LiveId" clId="{F0AAAE63-0115-4744-BB38-536D2AC4580F}" dt="2022-10-04T01:48:10.351" v="200" actId="1038"/>
          <ac:grpSpMkLst>
            <pc:docMk/>
            <pc:sldMk cId="577447176" sldId="347"/>
            <ac:grpSpMk id="47" creationId="{9EBA2274-7B39-6594-CE7C-DC81802CBE13}"/>
          </ac:grpSpMkLst>
        </pc:grpChg>
        <pc:grpChg chg="add mod topLvl">
          <ac:chgData name="Bess Dunlevy" userId="dd4b9a8537dbe9d0" providerId="LiveId" clId="{F0AAAE63-0115-4744-BB38-536D2AC4580F}" dt="2022-10-04T01:44:19.119" v="76" actId="338"/>
          <ac:grpSpMkLst>
            <pc:docMk/>
            <pc:sldMk cId="577447176" sldId="347"/>
            <ac:grpSpMk id="48" creationId="{DB8C6064-CAB8-2D6F-1274-6D2C4198B650}"/>
          </ac:grpSpMkLst>
        </pc:grpChg>
        <pc:grpChg chg="add mod topLvl">
          <ac:chgData name="Bess Dunlevy" userId="dd4b9a8537dbe9d0" providerId="LiveId" clId="{F0AAAE63-0115-4744-BB38-536D2AC4580F}" dt="2022-10-04T01:47:33.147" v="147" actId="1076"/>
          <ac:grpSpMkLst>
            <pc:docMk/>
            <pc:sldMk cId="577447176" sldId="347"/>
            <ac:grpSpMk id="49" creationId="{B6BA4059-63D3-8742-1275-7288C88BFE0C}"/>
          </ac:grpSpMkLst>
        </pc:grpChg>
        <pc:grpChg chg="add mod topLvl">
          <ac:chgData name="Bess Dunlevy" userId="dd4b9a8537dbe9d0" providerId="LiveId" clId="{F0AAAE63-0115-4744-BB38-536D2AC4580F}" dt="2022-10-04T01:47:33.147" v="147" actId="1076"/>
          <ac:grpSpMkLst>
            <pc:docMk/>
            <pc:sldMk cId="577447176" sldId="347"/>
            <ac:grpSpMk id="50" creationId="{0ED63697-3F8B-3AF0-9B0A-C375AA6F5EB5}"/>
          </ac:grpSpMkLst>
        </pc:grpChg>
        <pc:grpChg chg="add mod topLvl">
          <ac:chgData name="Bess Dunlevy" userId="dd4b9a8537dbe9d0" providerId="LiveId" clId="{F0AAAE63-0115-4744-BB38-536D2AC4580F}" dt="2022-10-04T01:47:20.809" v="146" actId="1076"/>
          <ac:grpSpMkLst>
            <pc:docMk/>
            <pc:sldMk cId="577447176" sldId="347"/>
            <ac:grpSpMk id="51" creationId="{232E43C7-077A-56A9-D519-007A6008CA4E}"/>
          </ac:grpSpMkLst>
        </pc:grpChg>
        <pc:grpChg chg="add mod">
          <ac:chgData name="Bess Dunlevy" userId="dd4b9a8537dbe9d0" providerId="LiveId" clId="{F0AAAE63-0115-4744-BB38-536D2AC4580F}" dt="2022-10-04T01:44:19.119" v="76" actId="338"/>
          <ac:grpSpMkLst>
            <pc:docMk/>
            <pc:sldMk cId="577447176" sldId="347"/>
            <ac:grpSpMk id="1040" creationId="{1841D11C-7671-979D-9810-6744A22634C5}"/>
          </ac:grpSpMkLst>
        </pc:grpChg>
        <pc:picChg chg="del">
          <ac:chgData name="Bess Dunlevy" userId="dd4b9a8537dbe9d0" providerId="LiveId" clId="{F0AAAE63-0115-4744-BB38-536D2AC4580F}" dt="2022-10-04T01:42:54.942" v="63" actId="478"/>
          <ac:picMkLst>
            <pc:docMk/>
            <pc:sldMk cId="577447176" sldId="347"/>
            <ac:picMk id="8" creationId="{CAB030E6-BC71-A146-95D6-15AD3E32DD1C}"/>
          </ac:picMkLst>
        </pc:picChg>
        <pc:picChg chg="del">
          <ac:chgData name="Bess Dunlevy" userId="dd4b9a8537dbe9d0" providerId="LiveId" clId="{F0AAAE63-0115-4744-BB38-536D2AC4580F}" dt="2022-10-04T01:42:46.703" v="57" actId="478"/>
          <ac:picMkLst>
            <pc:docMk/>
            <pc:sldMk cId="577447176" sldId="347"/>
            <ac:picMk id="14" creationId="{B425E889-9838-D54A-9106-A50F84757850}"/>
          </ac:picMkLst>
        </pc:picChg>
        <pc:picChg chg="del">
          <ac:chgData name="Bess Dunlevy" userId="dd4b9a8537dbe9d0" providerId="LiveId" clId="{F0AAAE63-0115-4744-BB38-536D2AC4580F}" dt="2022-10-04T01:42:52.741" v="60" actId="478"/>
          <ac:picMkLst>
            <pc:docMk/>
            <pc:sldMk cId="577447176" sldId="347"/>
            <ac:picMk id="15" creationId="{84D89859-C0A9-E842-A642-CEA006AA2566}"/>
          </ac:picMkLst>
        </pc:picChg>
        <pc:picChg chg="del">
          <ac:chgData name="Bess Dunlevy" userId="dd4b9a8537dbe9d0" providerId="LiveId" clId="{F0AAAE63-0115-4744-BB38-536D2AC4580F}" dt="2022-10-04T01:42:46.109" v="56" actId="478"/>
          <ac:picMkLst>
            <pc:docMk/>
            <pc:sldMk cId="577447176" sldId="347"/>
            <ac:picMk id="16" creationId="{14C16F4C-5C35-5F4C-8AC7-B74956F998EF}"/>
          </ac:picMkLst>
        </pc:picChg>
        <pc:picChg chg="del">
          <ac:chgData name="Bess Dunlevy" userId="dd4b9a8537dbe9d0" providerId="LiveId" clId="{F0AAAE63-0115-4744-BB38-536D2AC4580F}" dt="2022-10-04T01:42:45.169" v="54" actId="478"/>
          <ac:picMkLst>
            <pc:docMk/>
            <pc:sldMk cId="577447176" sldId="347"/>
            <ac:picMk id="17" creationId="{9D194E14-28F8-D841-983D-D0E4D8C2EA94}"/>
          </ac:picMkLst>
        </pc:picChg>
        <pc:picChg chg="del">
          <ac:chgData name="Bess Dunlevy" userId="dd4b9a8537dbe9d0" providerId="LiveId" clId="{F0AAAE63-0115-4744-BB38-536D2AC4580F}" dt="2022-10-04T01:42:45.647" v="55" actId="478"/>
          <ac:picMkLst>
            <pc:docMk/>
            <pc:sldMk cId="577447176" sldId="347"/>
            <ac:picMk id="18" creationId="{FE6CC226-64DE-9245-AC5D-0BC329215B0D}"/>
          </ac:picMkLst>
        </pc:picChg>
        <pc:picChg chg="del">
          <ac:chgData name="Bess Dunlevy" userId="dd4b9a8537dbe9d0" providerId="LiveId" clId="{F0AAAE63-0115-4744-BB38-536D2AC4580F}" dt="2022-10-04T01:42:52.741" v="60" actId="478"/>
          <ac:picMkLst>
            <pc:docMk/>
            <pc:sldMk cId="577447176" sldId="347"/>
            <ac:picMk id="19" creationId="{525CBAB8-FCC0-C349-A976-B2E2453C2B1A}"/>
          </ac:picMkLst>
        </pc:picChg>
        <pc:picChg chg="del">
          <ac:chgData name="Bess Dunlevy" userId="dd4b9a8537dbe9d0" providerId="LiveId" clId="{F0AAAE63-0115-4744-BB38-536D2AC4580F}" dt="2022-10-04T01:42:52.741" v="60" actId="478"/>
          <ac:picMkLst>
            <pc:docMk/>
            <pc:sldMk cId="577447176" sldId="347"/>
            <ac:picMk id="20" creationId="{55589276-46E2-A545-ADE7-55CD1D06CF75}"/>
          </ac:picMkLst>
        </pc:picChg>
        <pc:cxnChg chg="add mod topLvl">
          <ac:chgData name="Bess Dunlevy" userId="dd4b9a8537dbe9d0" providerId="LiveId" clId="{F0AAAE63-0115-4744-BB38-536D2AC4580F}" dt="2022-10-04T01:47:35.731" v="148" actId="1076"/>
          <ac:cxnSpMkLst>
            <pc:docMk/>
            <pc:sldMk cId="577447176" sldId="347"/>
            <ac:cxnSpMk id="3" creationId="{5D63E015-2F79-DDE5-1DDB-1629858CA05D}"/>
          </ac:cxnSpMkLst>
        </pc:cxnChg>
        <pc:cxnChg chg="add mod topLvl">
          <ac:chgData name="Bess Dunlevy" userId="dd4b9a8537dbe9d0" providerId="LiveId" clId="{F0AAAE63-0115-4744-BB38-536D2AC4580F}" dt="2022-10-04T01:47:37.658" v="149" actId="1076"/>
          <ac:cxnSpMkLst>
            <pc:docMk/>
            <pc:sldMk cId="577447176" sldId="347"/>
            <ac:cxnSpMk id="4" creationId="{1D6455AB-BB38-4567-3E9A-6FA93D8E7F2D}"/>
          </ac:cxnSpMkLst>
        </pc:cxnChg>
        <pc:cxnChg chg="add mod topLvl">
          <ac:chgData name="Bess Dunlevy" userId="dd4b9a8537dbe9d0" providerId="LiveId" clId="{F0AAAE63-0115-4744-BB38-536D2AC4580F}" dt="2022-10-04T01:49:03.134" v="212" actId="14100"/>
          <ac:cxnSpMkLst>
            <pc:docMk/>
            <pc:sldMk cId="577447176" sldId="347"/>
            <ac:cxnSpMk id="5" creationId="{A1C3843B-68AC-FDDE-1128-4ACDCD83D8D3}"/>
          </ac:cxnSpMkLst>
        </pc:cxnChg>
        <pc:cxnChg chg="add mod topLvl">
          <ac:chgData name="Bess Dunlevy" userId="dd4b9a8537dbe9d0" providerId="LiveId" clId="{F0AAAE63-0115-4744-BB38-536D2AC4580F}" dt="2022-10-04T01:46:48.684" v="136" actId="14100"/>
          <ac:cxnSpMkLst>
            <pc:docMk/>
            <pc:sldMk cId="577447176" sldId="347"/>
            <ac:cxnSpMk id="6" creationId="{7F9EC49B-A2D0-9FFD-7482-FDD8333E4E18}"/>
          </ac:cxnSpMkLst>
        </pc:cxnChg>
        <pc:cxnChg chg="add mod topLvl">
          <ac:chgData name="Bess Dunlevy" userId="dd4b9a8537dbe9d0" providerId="LiveId" clId="{F0AAAE63-0115-4744-BB38-536D2AC4580F}" dt="2022-10-04T01:44:19.119" v="76" actId="338"/>
          <ac:cxnSpMkLst>
            <pc:docMk/>
            <pc:sldMk cId="577447176" sldId="347"/>
            <ac:cxnSpMk id="7" creationId="{9491F0D6-950F-E62E-5182-53FE7A2A0B98}"/>
          </ac:cxnSpMkLst>
        </pc:cxnChg>
        <pc:cxnChg chg="add mod topLvl">
          <ac:chgData name="Bess Dunlevy" userId="dd4b9a8537dbe9d0" providerId="LiveId" clId="{F0AAAE63-0115-4744-BB38-536D2AC4580F}" dt="2022-10-04T01:48:14.442" v="206" actId="1038"/>
          <ac:cxnSpMkLst>
            <pc:docMk/>
            <pc:sldMk cId="577447176" sldId="347"/>
            <ac:cxnSpMk id="10" creationId="{7EAD7AC5-B3B4-08BC-5DF7-C85F5E6A79F1}"/>
          </ac:cxnSpMkLst>
        </pc:cxnChg>
        <pc:cxnChg chg="add mod topLvl">
          <ac:chgData name="Bess Dunlevy" userId="dd4b9a8537dbe9d0" providerId="LiveId" clId="{F0AAAE63-0115-4744-BB38-536D2AC4580F}" dt="2022-10-04T01:47:14.360" v="144" actId="1076"/>
          <ac:cxnSpMkLst>
            <pc:docMk/>
            <pc:sldMk cId="577447176" sldId="347"/>
            <ac:cxnSpMk id="12" creationId="{AD21A038-7360-6516-DE88-886040EE690F}"/>
          </ac:cxnSpMkLst>
        </pc:cxnChg>
        <pc:cxnChg chg="del">
          <ac:chgData name="Bess Dunlevy" userId="dd4b9a8537dbe9d0" providerId="LiveId" clId="{F0AAAE63-0115-4744-BB38-536D2AC4580F}" dt="2022-10-04T01:42:50.996" v="59" actId="478"/>
          <ac:cxnSpMkLst>
            <pc:docMk/>
            <pc:sldMk cId="577447176" sldId="347"/>
            <ac:cxnSpMk id="21" creationId="{C3C16BA2-6C56-8B47-B478-E20440C9946F}"/>
          </ac:cxnSpMkLst>
        </pc:cxnChg>
        <pc:cxnChg chg="del">
          <ac:chgData name="Bess Dunlevy" userId="dd4b9a8537dbe9d0" providerId="LiveId" clId="{F0AAAE63-0115-4744-BB38-536D2AC4580F}" dt="2022-10-04T01:42:50.996" v="59" actId="478"/>
          <ac:cxnSpMkLst>
            <pc:docMk/>
            <pc:sldMk cId="577447176" sldId="347"/>
            <ac:cxnSpMk id="22" creationId="{003FC98A-693A-9845-8FF1-82132995A239}"/>
          </ac:cxnSpMkLst>
        </pc:cxnChg>
        <pc:cxnChg chg="del">
          <ac:chgData name="Bess Dunlevy" userId="dd4b9a8537dbe9d0" providerId="LiveId" clId="{F0AAAE63-0115-4744-BB38-536D2AC4580F}" dt="2022-10-04T01:42:50.996" v="59" actId="478"/>
          <ac:cxnSpMkLst>
            <pc:docMk/>
            <pc:sldMk cId="577447176" sldId="347"/>
            <ac:cxnSpMk id="23" creationId="{707E017C-587F-1645-9EB4-789F650543E7}"/>
          </ac:cxnSpMkLst>
        </pc:cxnChg>
        <pc:cxnChg chg="del">
          <ac:chgData name="Bess Dunlevy" userId="dd4b9a8537dbe9d0" providerId="LiveId" clId="{F0AAAE63-0115-4744-BB38-536D2AC4580F}" dt="2022-10-04T01:42:50.996" v="59" actId="478"/>
          <ac:cxnSpMkLst>
            <pc:docMk/>
            <pc:sldMk cId="577447176" sldId="347"/>
            <ac:cxnSpMk id="24" creationId="{66CFCC46-2301-FA4E-9FF3-EB6D3FCA1B87}"/>
          </ac:cxnSpMkLst>
        </pc:cxnChg>
        <pc:cxnChg chg="del">
          <ac:chgData name="Bess Dunlevy" userId="dd4b9a8537dbe9d0" providerId="LiveId" clId="{F0AAAE63-0115-4744-BB38-536D2AC4580F}" dt="2022-10-04T01:42:50.996" v="59" actId="478"/>
          <ac:cxnSpMkLst>
            <pc:docMk/>
            <pc:sldMk cId="577447176" sldId="347"/>
            <ac:cxnSpMk id="25" creationId="{6D3E5C99-5D8D-BC49-83E5-A5D9B90ED285}"/>
          </ac:cxnSpMkLst>
        </pc:cxnChg>
        <pc:cxnChg chg="del">
          <ac:chgData name="Bess Dunlevy" userId="dd4b9a8537dbe9d0" providerId="LiveId" clId="{F0AAAE63-0115-4744-BB38-536D2AC4580F}" dt="2022-10-04T01:42:52.741" v="60" actId="478"/>
          <ac:cxnSpMkLst>
            <pc:docMk/>
            <pc:sldMk cId="577447176" sldId="347"/>
            <ac:cxnSpMk id="26" creationId="{E4E28006-F292-5F4D-971E-1C6A563DC4E4}"/>
          </ac:cxnSpMkLst>
        </pc:cxnChg>
        <pc:cxnChg chg="add mod topLvl">
          <ac:chgData name="Bess Dunlevy" userId="dd4b9a8537dbe9d0" providerId="LiveId" clId="{F0AAAE63-0115-4744-BB38-536D2AC4580F}" dt="2022-10-04T01:49:34.554" v="217" actId="1038"/>
          <ac:cxnSpMkLst>
            <pc:docMk/>
            <pc:sldMk cId="577447176" sldId="347"/>
            <ac:cxnSpMk id="34" creationId="{357DF9F2-851C-F43E-C4CE-E07BF2F847BE}"/>
          </ac:cxnSpMkLst>
        </pc:cxnChg>
        <pc:cxnChg chg="add mod topLvl">
          <ac:chgData name="Bess Dunlevy" userId="dd4b9a8537dbe9d0" providerId="LiveId" clId="{F0AAAE63-0115-4744-BB38-536D2AC4580F}" dt="2022-10-04T01:47:40.012" v="150" actId="1076"/>
          <ac:cxnSpMkLst>
            <pc:docMk/>
            <pc:sldMk cId="577447176" sldId="347"/>
            <ac:cxnSpMk id="35" creationId="{A505FA55-97DB-5604-C4EE-AEBE0AB2DEBA}"/>
          </ac:cxnSpMkLst>
        </pc:cxnChg>
        <pc:cxnChg chg="add mod topLvl">
          <ac:chgData name="Bess Dunlevy" userId="dd4b9a8537dbe9d0" providerId="LiveId" clId="{F0AAAE63-0115-4744-BB38-536D2AC4580F}" dt="2022-10-04T01:47:44.268" v="151" actId="1076"/>
          <ac:cxnSpMkLst>
            <pc:docMk/>
            <pc:sldMk cId="577447176" sldId="347"/>
            <ac:cxnSpMk id="36" creationId="{868AF0F2-BA86-5A5E-39EF-373551C11DD4}"/>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84&amp;utm_source=integrated-content&amp;utm_campaign=/content/powerpoint-workflow-template&amp;utm_medium=E-Commerce+Workflow+powerpoint+11584&amp;lpa=E-Commerce+Workflow+powerpoint+11584"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E-COMMERCE WORKFLOW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E-COMMERCE WORKFLOW</a:t>
            </a:r>
          </a:p>
        </p:txBody>
      </p:sp>
      <p:sp>
        <p:nvSpPr>
          <p:cNvPr id="7" name="Oval 6">
            <a:extLst>
              <a:ext uri="{FF2B5EF4-FFF2-40B4-BE49-F238E27FC236}">
                <a16:creationId xmlns:a16="http://schemas.microsoft.com/office/drawing/2014/main" id="{95934B39-4E4D-6E8A-DD7A-C2000D7A1E27}"/>
              </a:ext>
            </a:extLst>
          </p:cNvPr>
          <p:cNvSpPr/>
          <p:nvPr/>
        </p:nvSpPr>
        <p:spPr>
          <a:xfrm>
            <a:off x="1576277" y="2791436"/>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Graphic 4" descr="Laptop outline">
            <a:extLst>
              <a:ext uri="{FF2B5EF4-FFF2-40B4-BE49-F238E27FC236}">
                <a16:creationId xmlns:a16="http://schemas.microsoft.com/office/drawing/2014/main" id="{EA53475A-3276-205A-2E10-BA95CFDC67C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52178" y="3179284"/>
            <a:ext cx="1851781" cy="1851781"/>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E-COMMERCE WORKFLOW</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45FFC940-07F6-7BF5-FB12-CA17B79BCC66}"/>
              </a:ext>
            </a:extLst>
          </p:cNvPr>
          <p:cNvSpPr txBox="1"/>
          <p:nvPr/>
        </p:nvSpPr>
        <p:spPr>
          <a:xfrm>
            <a:off x="6740946" y="292987"/>
            <a:ext cx="6187867" cy="1754326"/>
          </a:xfrm>
          <a:prstGeom prst="rect">
            <a:avLst/>
          </a:prstGeom>
          <a:noFill/>
        </p:spPr>
        <p:txBody>
          <a:bodyPr wrap="square" rtlCol="0">
            <a:spAutoFit/>
          </a:bodyPr>
          <a:lstStyle/>
          <a:p>
            <a:r>
              <a:rPr lang="en-US" sz="5400" dirty="0">
                <a:solidFill>
                  <a:schemeClr val="tx1">
                    <a:lumMod val="65000"/>
                    <a:lumOff val="35000"/>
                  </a:schemeClr>
                </a:solidFill>
                <a:latin typeface="Century Gothic" panose="020B0502020202020204" pitchFamily="34" charset="0"/>
              </a:rPr>
              <a:t>E-COMMERCE WORKFLOW</a:t>
            </a:r>
          </a:p>
        </p:txBody>
      </p:sp>
      <p:cxnSp>
        <p:nvCxnSpPr>
          <p:cNvPr id="3" name="Straight Arrow Connector 2">
            <a:extLst>
              <a:ext uri="{FF2B5EF4-FFF2-40B4-BE49-F238E27FC236}">
                <a16:creationId xmlns:a16="http://schemas.microsoft.com/office/drawing/2014/main" id="{5D63E015-2F79-DDE5-1DDB-1629858CA05D}"/>
              </a:ext>
            </a:extLst>
          </p:cNvPr>
          <p:cNvCxnSpPr/>
          <p:nvPr/>
        </p:nvCxnSpPr>
        <p:spPr>
          <a:xfrm flipV="1">
            <a:off x="3721003" y="3636281"/>
            <a:ext cx="468628" cy="433419"/>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4" name="Straight Arrow Connector 3">
            <a:extLst>
              <a:ext uri="{FF2B5EF4-FFF2-40B4-BE49-F238E27FC236}">
                <a16:creationId xmlns:a16="http://schemas.microsoft.com/office/drawing/2014/main" id="{1D6455AB-BB38-4567-3E9A-6FA93D8E7F2D}"/>
              </a:ext>
            </a:extLst>
          </p:cNvPr>
          <p:cNvCxnSpPr/>
          <p:nvPr/>
        </p:nvCxnSpPr>
        <p:spPr>
          <a:xfrm rot="5400000" flipV="1">
            <a:off x="3706489" y="2526506"/>
            <a:ext cx="445133" cy="456296"/>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A1C3843B-68AC-FDDE-1128-4ACDCD83D8D3}"/>
              </a:ext>
            </a:extLst>
          </p:cNvPr>
          <p:cNvCxnSpPr>
            <a:cxnSpLocks/>
          </p:cNvCxnSpPr>
          <p:nvPr/>
        </p:nvCxnSpPr>
        <p:spPr>
          <a:xfrm flipH="1">
            <a:off x="10768855" y="5465974"/>
            <a:ext cx="22361" cy="789454"/>
          </a:xfrm>
          <a:prstGeom prst="line">
            <a:avLst/>
          </a:prstGeom>
          <a:ln w="5080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7F9EC49B-A2D0-9FFD-7482-FDD8333E4E18}"/>
              </a:ext>
            </a:extLst>
          </p:cNvPr>
          <p:cNvCxnSpPr>
            <a:cxnSpLocks/>
          </p:cNvCxnSpPr>
          <p:nvPr/>
        </p:nvCxnSpPr>
        <p:spPr>
          <a:xfrm>
            <a:off x="958533" y="6247481"/>
            <a:ext cx="9832684" cy="15890"/>
          </a:xfrm>
          <a:prstGeom prst="line">
            <a:avLst/>
          </a:prstGeom>
          <a:ln w="5080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9491F0D6-950F-E62E-5182-53FE7A2A0B98}"/>
              </a:ext>
            </a:extLst>
          </p:cNvPr>
          <p:cNvCxnSpPr/>
          <p:nvPr/>
        </p:nvCxnSpPr>
        <p:spPr>
          <a:xfrm flipV="1">
            <a:off x="940071" y="3616002"/>
            <a:ext cx="0" cy="2647369"/>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7EAD7AC5-B3B4-08BC-5DF7-C85F5E6A79F1}"/>
              </a:ext>
            </a:extLst>
          </p:cNvPr>
          <p:cNvCxnSpPr/>
          <p:nvPr/>
        </p:nvCxnSpPr>
        <p:spPr>
          <a:xfrm>
            <a:off x="7902441" y="3978182"/>
            <a:ext cx="468628"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AD21A038-7360-6516-DE88-886040EE690F}"/>
              </a:ext>
            </a:extLst>
          </p:cNvPr>
          <p:cNvCxnSpPr/>
          <p:nvPr/>
        </p:nvCxnSpPr>
        <p:spPr>
          <a:xfrm>
            <a:off x="6001953" y="3429000"/>
            <a:ext cx="468628"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357DF9F2-851C-F43E-C4CE-E07BF2F847BE}"/>
              </a:ext>
            </a:extLst>
          </p:cNvPr>
          <p:cNvCxnSpPr/>
          <p:nvPr/>
        </p:nvCxnSpPr>
        <p:spPr>
          <a:xfrm>
            <a:off x="9806407" y="4423426"/>
            <a:ext cx="468628"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A505FA55-97DB-5604-C4EE-AEBE0AB2DEBA}"/>
              </a:ext>
            </a:extLst>
          </p:cNvPr>
          <p:cNvCxnSpPr/>
          <p:nvPr/>
        </p:nvCxnSpPr>
        <p:spPr>
          <a:xfrm flipV="1">
            <a:off x="1552128" y="1715520"/>
            <a:ext cx="468628" cy="433419"/>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868AF0F2-BA86-5A5E-39EF-373551C11DD4}"/>
              </a:ext>
            </a:extLst>
          </p:cNvPr>
          <p:cNvCxnSpPr/>
          <p:nvPr/>
        </p:nvCxnSpPr>
        <p:spPr>
          <a:xfrm rot="5400000" flipV="1">
            <a:off x="1561500" y="3040272"/>
            <a:ext cx="445133" cy="456296"/>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37" name="Rectangle 36">
            <a:extLst>
              <a:ext uri="{FF2B5EF4-FFF2-40B4-BE49-F238E27FC236}">
                <a16:creationId xmlns:a16="http://schemas.microsoft.com/office/drawing/2014/main" id="{5FBB040B-0EEF-8725-457C-462C95547622}"/>
              </a:ext>
            </a:extLst>
          </p:cNvPr>
          <p:cNvSpPr/>
          <p:nvPr/>
        </p:nvSpPr>
        <p:spPr>
          <a:xfrm>
            <a:off x="8568240" y="2942774"/>
            <a:ext cx="1331890" cy="2530229"/>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WAREHOUSE GATHERS ORDER</a:t>
            </a:r>
            <a:endParaRPr lang="en-US" sz="1400" dirty="0">
              <a:effectLst/>
              <a:latin typeface="Times New Roman" panose="02020603050405020304" pitchFamily="18" charset="0"/>
              <a:ea typeface="Times New Roman" panose="02020603050405020304" pitchFamily="18" charset="0"/>
            </a:endParaRPr>
          </a:p>
        </p:txBody>
      </p:sp>
      <p:sp>
        <p:nvSpPr>
          <p:cNvPr id="39" name="Rectangle 38">
            <a:extLst>
              <a:ext uri="{FF2B5EF4-FFF2-40B4-BE49-F238E27FC236}">
                <a16:creationId xmlns:a16="http://schemas.microsoft.com/office/drawing/2014/main" id="{57EA4D82-6A9C-4512-2DE7-E2094EE9C225}"/>
              </a:ext>
            </a:extLst>
          </p:cNvPr>
          <p:cNvSpPr/>
          <p:nvPr/>
        </p:nvSpPr>
        <p:spPr>
          <a:xfrm>
            <a:off x="6631223" y="2399131"/>
            <a:ext cx="1331890" cy="2530229"/>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ORDER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SENT TO WAREHOUSE</a:t>
            </a:r>
            <a:endParaRPr lang="en-US" sz="1400" dirty="0">
              <a:effectLst/>
              <a:latin typeface="Times New Roman" panose="02020603050405020304" pitchFamily="18" charset="0"/>
              <a:ea typeface="Times New Roman" panose="02020603050405020304" pitchFamily="18" charset="0"/>
            </a:endParaRPr>
          </a:p>
        </p:txBody>
      </p:sp>
      <p:sp>
        <p:nvSpPr>
          <p:cNvPr id="40" name="Rectangle 39">
            <a:extLst>
              <a:ext uri="{FF2B5EF4-FFF2-40B4-BE49-F238E27FC236}">
                <a16:creationId xmlns:a16="http://schemas.microsoft.com/office/drawing/2014/main" id="{73FCD20B-A9AD-9682-9ABC-C01790EFA20B}"/>
              </a:ext>
            </a:extLst>
          </p:cNvPr>
          <p:cNvSpPr/>
          <p:nvPr/>
        </p:nvSpPr>
        <p:spPr>
          <a:xfrm>
            <a:off x="4487706" y="2003306"/>
            <a:ext cx="1554291" cy="2530229"/>
          </a:xfrm>
          <a:prstGeom prst="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CUSTOMER PAYS THROUGH TRANSACTION</a:t>
            </a:r>
            <a:endParaRPr lang="en-US" sz="1400" dirty="0">
              <a:effectLst/>
              <a:latin typeface="Times New Roman" panose="02020603050405020304" pitchFamily="18" charset="0"/>
              <a:ea typeface="Times New Roman" panose="02020603050405020304" pitchFamily="18" charset="0"/>
            </a:endParaRPr>
          </a:p>
        </p:txBody>
      </p:sp>
      <p:sp>
        <p:nvSpPr>
          <p:cNvPr id="41" name="Rectangle 40">
            <a:extLst>
              <a:ext uri="{FF2B5EF4-FFF2-40B4-BE49-F238E27FC236}">
                <a16:creationId xmlns:a16="http://schemas.microsoft.com/office/drawing/2014/main" id="{3452F27F-EA8E-2DBB-DDEF-27489394F6B5}"/>
              </a:ext>
            </a:extLst>
          </p:cNvPr>
          <p:cNvSpPr/>
          <p:nvPr/>
        </p:nvSpPr>
        <p:spPr>
          <a:xfrm>
            <a:off x="2456867" y="276186"/>
            <a:ext cx="1331890" cy="2530229"/>
          </a:xfrm>
          <a:prstGeom prst="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SUBMITS ORDER </a:t>
            </a:r>
            <a:endParaRPr lang="en-US" sz="1400" dirty="0">
              <a:effectLst/>
              <a:latin typeface="Century Gothic" panose="020B0502020202020204" pitchFamily="34" charset="0"/>
              <a:ea typeface="Times New Roman" panose="02020603050405020304" pitchFamily="18" charset="0"/>
            </a:endParaRPr>
          </a:p>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VIA </a:t>
            </a:r>
            <a:endParaRPr lang="en-US" sz="1400" dirty="0">
              <a:effectLst/>
              <a:latin typeface="Century Gothic" panose="020B0502020202020204" pitchFamily="34" charset="0"/>
              <a:ea typeface="Times New Roman" panose="02020603050405020304" pitchFamily="18" charset="0"/>
            </a:endParaRPr>
          </a:p>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PHONE</a:t>
            </a:r>
            <a:endParaRPr lang="en-US" sz="1400" dirty="0">
              <a:effectLst/>
              <a:latin typeface="Century Gothic" panose="020B0502020202020204" pitchFamily="34" charset="0"/>
              <a:ea typeface="Times New Roman" panose="02020603050405020304" pitchFamily="18" charset="0"/>
            </a:endParaRPr>
          </a:p>
        </p:txBody>
      </p:sp>
      <p:sp>
        <p:nvSpPr>
          <p:cNvPr id="42" name="Rectangle 41">
            <a:extLst>
              <a:ext uri="{FF2B5EF4-FFF2-40B4-BE49-F238E27FC236}">
                <a16:creationId xmlns:a16="http://schemas.microsoft.com/office/drawing/2014/main" id="{B8D98669-9ACC-16C9-733E-3140351CBC6E}"/>
              </a:ext>
            </a:extLst>
          </p:cNvPr>
          <p:cNvSpPr/>
          <p:nvPr/>
        </p:nvSpPr>
        <p:spPr>
          <a:xfrm>
            <a:off x="271043" y="956076"/>
            <a:ext cx="1331890" cy="2530229"/>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lIns="137160" rtlCol="0" anchor="ctr"/>
          <a:lstStyle/>
          <a:p>
            <a:pPr marL="0" marR="0" algn="ctr">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CUSTOMER</a:t>
            </a:r>
            <a:endParaRPr lang="en-US" sz="1400" dirty="0">
              <a:effectLst/>
              <a:latin typeface="Times New Roman" panose="02020603050405020304" pitchFamily="18" charset="0"/>
              <a:ea typeface="Times New Roman" panose="02020603050405020304" pitchFamily="18" charset="0"/>
            </a:endParaRPr>
          </a:p>
        </p:txBody>
      </p:sp>
      <p:sp>
        <p:nvSpPr>
          <p:cNvPr id="43" name="Rectangle 42">
            <a:extLst>
              <a:ext uri="{FF2B5EF4-FFF2-40B4-BE49-F238E27FC236}">
                <a16:creationId xmlns:a16="http://schemas.microsoft.com/office/drawing/2014/main" id="{60DEF681-0CD4-324C-7BDD-BB5819AE3B75}"/>
              </a:ext>
            </a:extLst>
          </p:cNvPr>
          <p:cNvSpPr/>
          <p:nvPr/>
        </p:nvSpPr>
        <p:spPr>
          <a:xfrm>
            <a:off x="10463629" y="3439448"/>
            <a:ext cx="1331890" cy="2530229"/>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WAREHOUSE SHIPS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ORDER TO CUSTOMER</a:t>
            </a:r>
            <a:endParaRPr lang="en-US" sz="1400" dirty="0">
              <a:effectLst/>
              <a:latin typeface="Times New Roman" panose="02020603050405020304" pitchFamily="18" charset="0"/>
              <a:ea typeface="Times New Roman" panose="02020603050405020304" pitchFamily="18" charset="0"/>
            </a:endParaRPr>
          </a:p>
        </p:txBody>
      </p:sp>
      <p:sp>
        <p:nvSpPr>
          <p:cNvPr id="44" name="Rectangle 43">
            <a:extLst>
              <a:ext uri="{FF2B5EF4-FFF2-40B4-BE49-F238E27FC236}">
                <a16:creationId xmlns:a16="http://schemas.microsoft.com/office/drawing/2014/main" id="{46F4B7EF-E9D3-EB0F-61A7-E21DFDF6CE93}"/>
              </a:ext>
            </a:extLst>
          </p:cNvPr>
          <p:cNvSpPr/>
          <p:nvPr/>
        </p:nvSpPr>
        <p:spPr>
          <a:xfrm>
            <a:off x="2456867" y="3028981"/>
            <a:ext cx="1331890" cy="2530229"/>
          </a:xfrm>
          <a:prstGeom prst="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SUBMITS ORDER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VIA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ONLINE</a:t>
            </a:r>
            <a:endParaRPr lang="en-US" sz="1400" dirty="0">
              <a:effectLst/>
              <a:latin typeface="Times New Roman" panose="02020603050405020304" pitchFamily="18" charset="0"/>
              <a:ea typeface="Times New Roman" panose="02020603050405020304" pitchFamily="18" charset="0"/>
            </a:endParaRPr>
          </a:p>
        </p:txBody>
      </p:sp>
      <p:grpSp>
        <p:nvGrpSpPr>
          <p:cNvPr id="45" name="Graphic 26" descr="City">
            <a:extLst>
              <a:ext uri="{FF2B5EF4-FFF2-40B4-BE49-F238E27FC236}">
                <a16:creationId xmlns:a16="http://schemas.microsoft.com/office/drawing/2014/main" id="{26EFBDB7-1E5B-7E4A-DDCD-B92598D06D56}"/>
              </a:ext>
            </a:extLst>
          </p:cNvPr>
          <p:cNvGrpSpPr/>
          <p:nvPr/>
        </p:nvGrpSpPr>
        <p:grpSpPr>
          <a:xfrm>
            <a:off x="6918611" y="4256628"/>
            <a:ext cx="749188" cy="553488"/>
            <a:chOff x="5210856" y="4467483"/>
            <a:chExt cx="771525" cy="600075"/>
          </a:xfrm>
          <a:gradFill flip="none" rotWithShape="1">
            <a:gsLst>
              <a:gs pos="0">
                <a:schemeClr val="bg1">
                  <a:lumMod val="50000"/>
                </a:schemeClr>
              </a:gs>
              <a:gs pos="41000">
                <a:schemeClr val="tx1">
                  <a:lumMod val="75000"/>
                  <a:lumOff val="25000"/>
                </a:schemeClr>
              </a:gs>
              <a:gs pos="84000">
                <a:schemeClr val="tx1">
                  <a:lumMod val="95000"/>
                  <a:lumOff val="5000"/>
                </a:schemeClr>
              </a:gs>
            </a:gsLst>
            <a:path path="circle">
              <a:fillToRect l="50000" t="130000" r="50000" b="-30000"/>
            </a:path>
            <a:tileRect/>
          </a:gradFill>
          <a:effectLst/>
        </p:grpSpPr>
        <p:sp>
          <p:nvSpPr>
            <p:cNvPr id="1036" name="Freeform 21">
              <a:extLst>
                <a:ext uri="{FF2B5EF4-FFF2-40B4-BE49-F238E27FC236}">
                  <a16:creationId xmlns:a16="http://schemas.microsoft.com/office/drawing/2014/main" id="{264A602D-C9AF-8111-3A1E-E782C80501E4}"/>
                </a:ext>
              </a:extLst>
            </p:cNvPr>
            <p:cNvSpPr/>
            <p:nvPr/>
          </p:nvSpPr>
          <p:spPr>
            <a:xfrm>
              <a:off x="5210856" y="4715133"/>
              <a:ext cx="238125" cy="352425"/>
            </a:xfrm>
            <a:custGeom>
              <a:avLst/>
              <a:gdLst>
                <a:gd name="connsiteX0" fmla="*/ 64294 w 238125"/>
                <a:gd name="connsiteY0" fmla="*/ 216694 h 352425"/>
                <a:gd name="connsiteX1" fmla="*/ 102394 w 238125"/>
                <a:gd name="connsiteY1" fmla="*/ 216694 h 352425"/>
                <a:gd name="connsiteX2" fmla="*/ 102394 w 238125"/>
                <a:gd name="connsiteY2" fmla="*/ 254794 h 352425"/>
                <a:gd name="connsiteX3" fmla="*/ 64294 w 238125"/>
                <a:gd name="connsiteY3" fmla="*/ 254794 h 352425"/>
                <a:gd name="connsiteX4" fmla="*/ 64294 w 238125"/>
                <a:gd name="connsiteY4" fmla="*/ 216694 h 352425"/>
                <a:gd name="connsiteX5" fmla="*/ 64294 w 238125"/>
                <a:gd name="connsiteY5" fmla="*/ 140494 h 352425"/>
                <a:gd name="connsiteX6" fmla="*/ 102394 w 238125"/>
                <a:gd name="connsiteY6" fmla="*/ 140494 h 352425"/>
                <a:gd name="connsiteX7" fmla="*/ 102394 w 238125"/>
                <a:gd name="connsiteY7" fmla="*/ 178594 h 352425"/>
                <a:gd name="connsiteX8" fmla="*/ 64294 w 238125"/>
                <a:gd name="connsiteY8" fmla="*/ 178594 h 352425"/>
                <a:gd name="connsiteX9" fmla="*/ 64294 w 238125"/>
                <a:gd name="connsiteY9" fmla="*/ 140494 h 352425"/>
                <a:gd name="connsiteX10" fmla="*/ 64294 w 238125"/>
                <a:gd name="connsiteY10" fmla="*/ 64294 h 352425"/>
                <a:gd name="connsiteX11" fmla="*/ 102394 w 238125"/>
                <a:gd name="connsiteY11" fmla="*/ 64294 h 352425"/>
                <a:gd name="connsiteX12" fmla="*/ 102394 w 238125"/>
                <a:gd name="connsiteY12" fmla="*/ 102394 h 352425"/>
                <a:gd name="connsiteX13" fmla="*/ 64294 w 238125"/>
                <a:gd name="connsiteY13" fmla="*/ 102394 h 352425"/>
                <a:gd name="connsiteX14" fmla="*/ 64294 w 238125"/>
                <a:gd name="connsiteY14" fmla="*/ 64294 h 352425"/>
                <a:gd name="connsiteX15" fmla="*/ 140494 w 238125"/>
                <a:gd name="connsiteY15" fmla="*/ 216694 h 352425"/>
                <a:gd name="connsiteX16" fmla="*/ 178594 w 238125"/>
                <a:gd name="connsiteY16" fmla="*/ 216694 h 352425"/>
                <a:gd name="connsiteX17" fmla="*/ 178594 w 238125"/>
                <a:gd name="connsiteY17" fmla="*/ 254794 h 352425"/>
                <a:gd name="connsiteX18" fmla="*/ 140494 w 238125"/>
                <a:gd name="connsiteY18" fmla="*/ 254794 h 352425"/>
                <a:gd name="connsiteX19" fmla="*/ 140494 w 238125"/>
                <a:gd name="connsiteY19" fmla="*/ 216694 h 352425"/>
                <a:gd name="connsiteX20" fmla="*/ 140494 w 238125"/>
                <a:gd name="connsiteY20" fmla="*/ 140494 h 352425"/>
                <a:gd name="connsiteX21" fmla="*/ 178594 w 238125"/>
                <a:gd name="connsiteY21" fmla="*/ 140494 h 352425"/>
                <a:gd name="connsiteX22" fmla="*/ 178594 w 238125"/>
                <a:gd name="connsiteY22" fmla="*/ 178594 h 352425"/>
                <a:gd name="connsiteX23" fmla="*/ 140494 w 238125"/>
                <a:gd name="connsiteY23" fmla="*/ 178594 h 352425"/>
                <a:gd name="connsiteX24" fmla="*/ 140494 w 238125"/>
                <a:gd name="connsiteY24" fmla="*/ 140494 h 352425"/>
                <a:gd name="connsiteX25" fmla="*/ 140494 w 238125"/>
                <a:gd name="connsiteY25" fmla="*/ 64294 h 352425"/>
                <a:gd name="connsiteX26" fmla="*/ 178594 w 238125"/>
                <a:gd name="connsiteY26" fmla="*/ 64294 h 352425"/>
                <a:gd name="connsiteX27" fmla="*/ 178594 w 238125"/>
                <a:gd name="connsiteY27" fmla="*/ 102394 h 352425"/>
                <a:gd name="connsiteX28" fmla="*/ 140494 w 238125"/>
                <a:gd name="connsiteY28" fmla="*/ 102394 h 352425"/>
                <a:gd name="connsiteX29" fmla="*/ 140494 w 238125"/>
                <a:gd name="connsiteY29" fmla="*/ 64294 h 352425"/>
                <a:gd name="connsiteX30" fmla="*/ 7144 w 238125"/>
                <a:gd name="connsiteY30" fmla="*/ 350044 h 352425"/>
                <a:gd name="connsiteX31" fmla="*/ 102394 w 238125"/>
                <a:gd name="connsiteY31" fmla="*/ 350044 h 352425"/>
                <a:gd name="connsiteX32" fmla="*/ 102394 w 238125"/>
                <a:gd name="connsiteY32" fmla="*/ 292894 h 352425"/>
                <a:gd name="connsiteX33" fmla="*/ 140494 w 238125"/>
                <a:gd name="connsiteY33" fmla="*/ 292894 h 352425"/>
                <a:gd name="connsiteX34" fmla="*/ 140494 w 238125"/>
                <a:gd name="connsiteY34" fmla="*/ 350044 h 352425"/>
                <a:gd name="connsiteX35" fmla="*/ 235744 w 238125"/>
                <a:gd name="connsiteY35" fmla="*/ 350044 h 352425"/>
                <a:gd name="connsiteX36" fmla="*/ 235744 w 238125"/>
                <a:gd name="connsiteY36" fmla="*/ 7144 h 352425"/>
                <a:gd name="connsiteX37" fmla="*/ 7144 w 238125"/>
                <a:gd name="connsiteY37" fmla="*/ 7144 h 352425"/>
                <a:gd name="connsiteX38" fmla="*/ 7144 w 238125"/>
                <a:gd name="connsiteY38" fmla="*/ 350044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8125" h="352425">
                  <a:moveTo>
                    <a:pt x="64294" y="216694"/>
                  </a:moveTo>
                  <a:lnTo>
                    <a:pt x="102394" y="216694"/>
                  </a:lnTo>
                  <a:lnTo>
                    <a:pt x="102394" y="254794"/>
                  </a:lnTo>
                  <a:lnTo>
                    <a:pt x="64294" y="254794"/>
                  </a:lnTo>
                  <a:lnTo>
                    <a:pt x="64294" y="216694"/>
                  </a:lnTo>
                  <a:close/>
                  <a:moveTo>
                    <a:pt x="64294" y="140494"/>
                  </a:moveTo>
                  <a:lnTo>
                    <a:pt x="102394" y="140494"/>
                  </a:lnTo>
                  <a:lnTo>
                    <a:pt x="102394" y="178594"/>
                  </a:lnTo>
                  <a:lnTo>
                    <a:pt x="64294" y="178594"/>
                  </a:lnTo>
                  <a:lnTo>
                    <a:pt x="64294" y="140494"/>
                  </a:lnTo>
                  <a:close/>
                  <a:moveTo>
                    <a:pt x="64294" y="64294"/>
                  </a:moveTo>
                  <a:lnTo>
                    <a:pt x="102394" y="64294"/>
                  </a:lnTo>
                  <a:lnTo>
                    <a:pt x="102394" y="102394"/>
                  </a:lnTo>
                  <a:lnTo>
                    <a:pt x="64294" y="102394"/>
                  </a:lnTo>
                  <a:lnTo>
                    <a:pt x="64294" y="64294"/>
                  </a:lnTo>
                  <a:close/>
                  <a:moveTo>
                    <a:pt x="140494" y="216694"/>
                  </a:moveTo>
                  <a:lnTo>
                    <a:pt x="178594" y="216694"/>
                  </a:lnTo>
                  <a:lnTo>
                    <a:pt x="178594" y="254794"/>
                  </a:lnTo>
                  <a:lnTo>
                    <a:pt x="140494" y="254794"/>
                  </a:lnTo>
                  <a:lnTo>
                    <a:pt x="140494" y="216694"/>
                  </a:lnTo>
                  <a:close/>
                  <a:moveTo>
                    <a:pt x="140494" y="140494"/>
                  </a:moveTo>
                  <a:lnTo>
                    <a:pt x="178594" y="140494"/>
                  </a:lnTo>
                  <a:lnTo>
                    <a:pt x="178594" y="178594"/>
                  </a:lnTo>
                  <a:lnTo>
                    <a:pt x="140494" y="178594"/>
                  </a:lnTo>
                  <a:lnTo>
                    <a:pt x="140494" y="140494"/>
                  </a:lnTo>
                  <a:close/>
                  <a:moveTo>
                    <a:pt x="140494" y="64294"/>
                  </a:moveTo>
                  <a:lnTo>
                    <a:pt x="178594" y="64294"/>
                  </a:lnTo>
                  <a:lnTo>
                    <a:pt x="178594" y="102394"/>
                  </a:lnTo>
                  <a:lnTo>
                    <a:pt x="140494" y="102394"/>
                  </a:lnTo>
                  <a:lnTo>
                    <a:pt x="140494" y="64294"/>
                  </a:lnTo>
                  <a:close/>
                  <a:moveTo>
                    <a:pt x="7144" y="350044"/>
                  </a:moveTo>
                  <a:lnTo>
                    <a:pt x="102394" y="350044"/>
                  </a:lnTo>
                  <a:lnTo>
                    <a:pt x="102394" y="292894"/>
                  </a:lnTo>
                  <a:lnTo>
                    <a:pt x="140494" y="292894"/>
                  </a:lnTo>
                  <a:lnTo>
                    <a:pt x="140494" y="350044"/>
                  </a:lnTo>
                  <a:lnTo>
                    <a:pt x="235744" y="350044"/>
                  </a:lnTo>
                  <a:lnTo>
                    <a:pt x="235744" y="7144"/>
                  </a:lnTo>
                  <a:lnTo>
                    <a:pt x="7144" y="7144"/>
                  </a:lnTo>
                  <a:lnTo>
                    <a:pt x="7144" y="350044"/>
                  </a:lnTo>
                  <a:close/>
                </a:path>
              </a:pathLst>
            </a:custGeom>
            <a:grpFill/>
            <a:ln w="9525" cap="flat">
              <a:noFill/>
              <a:prstDash val="solid"/>
              <a:miter/>
            </a:ln>
          </p:spPr>
          <p:txBody>
            <a:bodyPr rtlCol="0" anchor="ctr"/>
            <a:lstStyle/>
            <a:p>
              <a:endParaRPr lang="en-US" dirty="0"/>
            </a:p>
          </p:txBody>
        </p:sp>
        <p:sp>
          <p:nvSpPr>
            <p:cNvPr id="1037" name="Freeform 22">
              <a:extLst>
                <a:ext uri="{FF2B5EF4-FFF2-40B4-BE49-F238E27FC236}">
                  <a16:creationId xmlns:a16="http://schemas.microsoft.com/office/drawing/2014/main" id="{9EC86858-B825-13B4-C8AB-6D9633CF6FD2}"/>
                </a:ext>
              </a:extLst>
            </p:cNvPr>
            <p:cNvSpPr/>
            <p:nvPr/>
          </p:nvSpPr>
          <p:spPr>
            <a:xfrm>
              <a:off x="5477556" y="4791333"/>
              <a:ext cx="238125" cy="276225"/>
            </a:xfrm>
            <a:custGeom>
              <a:avLst/>
              <a:gdLst>
                <a:gd name="connsiteX0" fmla="*/ 64294 w 238125"/>
                <a:gd name="connsiteY0" fmla="*/ 140494 h 276225"/>
                <a:gd name="connsiteX1" fmla="*/ 102394 w 238125"/>
                <a:gd name="connsiteY1" fmla="*/ 140494 h 276225"/>
                <a:gd name="connsiteX2" fmla="*/ 102394 w 238125"/>
                <a:gd name="connsiteY2" fmla="*/ 178594 h 276225"/>
                <a:gd name="connsiteX3" fmla="*/ 64294 w 238125"/>
                <a:gd name="connsiteY3" fmla="*/ 178594 h 276225"/>
                <a:gd name="connsiteX4" fmla="*/ 64294 w 238125"/>
                <a:gd name="connsiteY4" fmla="*/ 140494 h 276225"/>
                <a:gd name="connsiteX5" fmla="*/ 64294 w 238125"/>
                <a:gd name="connsiteY5" fmla="*/ 64294 h 276225"/>
                <a:gd name="connsiteX6" fmla="*/ 102394 w 238125"/>
                <a:gd name="connsiteY6" fmla="*/ 64294 h 276225"/>
                <a:gd name="connsiteX7" fmla="*/ 102394 w 238125"/>
                <a:gd name="connsiteY7" fmla="*/ 102394 h 276225"/>
                <a:gd name="connsiteX8" fmla="*/ 64294 w 238125"/>
                <a:gd name="connsiteY8" fmla="*/ 102394 h 276225"/>
                <a:gd name="connsiteX9" fmla="*/ 64294 w 238125"/>
                <a:gd name="connsiteY9" fmla="*/ 64294 h 276225"/>
                <a:gd name="connsiteX10" fmla="*/ 140494 w 238125"/>
                <a:gd name="connsiteY10" fmla="*/ 140494 h 276225"/>
                <a:gd name="connsiteX11" fmla="*/ 178594 w 238125"/>
                <a:gd name="connsiteY11" fmla="*/ 140494 h 276225"/>
                <a:gd name="connsiteX12" fmla="*/ 178594 w 238125"/>
                <a:gd name="connsiteY12" fmla="*/ 178594 h 276225"/>
                <a:gd name="connsiteX13" fmla="*/ 140494 w 238125"/>
                <a:gd name="connsiteY13" fmla="*/ 178594 h 276225"/>
                <a:gd name="connsiteX14" fmla="*/ 140494 w 238125"/>
                <a:gd name="connsiteY14" fmla="*/ 140494 h 276225"/>
                <a:gd name="connsiteX15" fmla="*/ 140494 w 238125"/>
                <a:gd name="connsiteY15" fmla="*/ 64294 h 276225"/>
                <a:gd name="connsiteX16" fmla="*/ 178594 w 238125"/>
                <a:gd name="connsiteY16" fmla="*/ 64294 h 276225"/>
                <a:gd name="connsiteX17" fmla="*/ 178594 w 238125"/>
                <a:gd name="connsiteY17" fmla="*/ 102394 h 276225"/>
                <a:gd name="connsiteX18" fmla="*/ 140494 w 238125"/>
                <a:gd name="connsiteY18" fmla="*/ 102394 h 276225"/>
                <a:gd name="connsiteX19" fmla="*/ 140494 w 238125"/>
                <a:gd name="connsiteY19" fmla="*/ 64294 h 276225"/>
                <a:gd name="connsiteX20" fmla="*/ 7144 w 238125"/>
                <a:gd name="connsiteY20" fmla="*/ 273844 h 276225"/>
                <a:gd name="connsiteX21" fmla="*/ 102394 w 238125"/>
                <a:gd name="connsiteY21" fmla="*/ 273844 h 276225"/>
                <a:gd name="connsiteX22" fmla="*/ 102394 w 238125"/>
                <a:gd name="connsiteY22" fmla="*/ 216694 h 276225"/>
                <a:gd name="connsiteX23" fmla="*/ 140494 w 238125"/>
                <a:gd name="connsiteY23" fmla="*/ 216694 h 276225"/>
                <a:gd name="connsiteX24" fmla="*/ 140494 w 238125"/>
                <a:gd name="connsiteY24" fmla="*/ 273844 h 276225"/>
                <a:gd name="connsiteX25" fmla="*/ 235744 w 238125"/>
                <a:gd name="connsiteY25" fmla="*/ 273844 h 276225"/>
                <a:gd name="connsiteX26" fmla="*/ 235744 w 238125"/>
                <a:gd name="connsiteY26" fmla="*/ 7144 h 276225"/>
                <a:gd name="connsiteX27" fmla="*/ 7144 w 238125"/>
                <a:gd name="connsiteY27" fmla="*/ 7144 h 276225"/>
                <a:gd name="connsiteX28" fmla="*/ 7144 w 238125"/>
                <a:gd name="connsiteY28" fmla="*/ 273844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8125" h="276225">
                  <a:moveTo>
                    <a:pt x="64294" y="140494"/>
                  </a:moveTo>
                  <a:lnTo>
                    <a:pt x="102394" y="140494"/>
                  </a:lnTo>
                  <a:lnTo>
                    <a:pt x="102394" y="178594"/>
                  </a:lnTo>
                  <a:lnTo>
                    <a:pt x="64294" y="178594"/>
                  </a:lnTo>
                  <a:lnTo>
                    <a:pt x="64294" y="140494"/>
                  </a:lnTo>
                  <a:close/>
                  <a:moveTo>
                    <a:pt x="64294" y="64294"/>
                  </a:moveTo>
                  <a:lnTo>
                    <a:pt x="102394" y="64294"/>
                  </a:lnTo>
                  <a:lnTo>
                    <a:pt x="102394" y="102394"/>
                  </a:lnTo>
                  <a:lnTo>
                    <a:pt x="64294" y="102394"/>
                  </a:lnTo>
                  <a:lnTo>
                    <a:pt x="64294" y="64294"/>
                  </a:lnTo>
                  <a:close/>
                  <a:moveTo>
                    <a:pt x="140494" y="140494"/>
                  </a:moveTo>
                  <a:lnTo>
                    <a:pt x="178594" y="140494"/>
                  </a:lnTo>
                  <a:lnTo>
                    <a:pt x="178594" y="178594"/>
                  </a:lnTo>
                  <a:lnTo>
                    <a:pt x="140494" y="178594"/>
                  </a:lnTo>
                  <a:lnTo>
                    <a:pt x="140494" y="140494"/>
                  </a:lnTo>
                  <a:close/>
                  <a:moveTo>
                    <a:pt x="140494" y="64294"/>
                  </a:moveTo>
                  <a:lnTo>
                    <a:pt x="178594" y="64294"/>
                  </a:lnTo>
                  <a:lnTo>
                    <a:pt x="178594" y="102394"/>
                  </a:lnTo>
                  <a:lnTo>
                    <a:pt x="140494" y="102394"/>
                  </a:lnTo>
                  <a:lnTo>
                    <a:pt x="140494" y="64294"/>
                  </a:lnTo>
                  <a:close/>
                  <a:moveTo>
                    <a:pt x="7144" y="273844"/>
                  </a:moveTo>
                  <a:lnTo>
                    <a:pt x="102394" y="273844"/>
                  </a:lnTo>
                  <a:lnTo>
                    <a:pt x="102394" y="216694"/>
                  </a:lnTo>
                  <a:lnTo>
                    <a:pt x="140494" y="216694"/>
                  </a:lnTo>
                  <a:lnTo>
                    <a:pt x="140494" y="273844"/>
                  </a:lnTo>
                  <a:lnTo>
                    <a:pt x="235744" y="273844"/>
                  </a:lnTo>
                  <a:lnTo>
                    <a:pt x="235744" y="7144"/>
                  </a:lnTo>
                  <a:lnTo>
                    <a:pt x="7144" y="7144"/>
                  </a:lnTo>
                  <a:lnTo>
                    <a:pt x="7144" y="273844"/>
                  </a:lnTo>
                  <a:close/>
                </a:path>
              </a:pathLst>
            </a:custGeom>
            <a:grpFill/>
            <a:ln w="9525" cap="flat">
              <a:noFill/>
              <a:prstDash val="solid"/>
              <a:miter/>
            </a:ln>
          </p:spPr>
          <p:txBody>
            <a:bodyPr rtlCol="0" anchor="ctr"/>
            <a:lstStyle/>
            <a:p>
              <a:endParaRPr lang="en-US" dirty="0"/>
            </a:p>
          </p:txBody>
        </p:sp>
        <p:sp>
          <p:nvSpPr>
            <p:cNvPr id="1038" name="Freeform 23">
              <a:extLst>
                <a:ext uri="{FF2B5EF4-FFF2-40B4-BE49-F238E27FC236}">
                  <a16:creationId xmlns:a16="http://schemas.microsoft.com/office/drawing/2014/main" id="{EB42921C-48F5-2C40-FA1D-EF0E1EEA47AF}"/>
                </a:ext>
              </a:extLst>
            </p:cNvPr>
            <p:cNvSpPr/>
            <p:nvPr/>
          </p:nvSpPr>
          <p:spPr>
            <a:xfrm>
              <a:off x="5744256" y="4486533"/>
              <a:ext cx="238125" cy="581025"/>
            </a:xfrm>
            <a:custGeom>
              <a:avLst/>
              <a:gdLst>
                <a:gd name="connsiteX0" fmla="*/ 178594 w 238125"/>
                <a:gd name="connsiteY0" fmla="*/ 111919 h 581025"/>
                <a:gd name="connsiteX1" fmla="*/ 140494 w 238125"/>
                <a:gd name="connsiteY1" fmla="*/ 111919 h 581025"/>
                <a:gd name="connsiteX2" fmla="*/ 140494 w 238125"/>
                <a:gd name="connsiteY2" fmla="*/ 73819 h 581025"/>
                <a:gd name="connsiteX3" fmla="*/ 178594 w 238125"/>
                <a:gd name="connsiteY3" fmla="*/ 73819 h 581025"/>
                <a:gd name="connsiteX4" fmla="*/ 178594 w 238125"/>
                <a:gd name="connsiteY4" fmla="*/ 111919 h 581025"/>
                <a:gd name="connsiteX5" fmla="*/ 178594 w 238125"/>
                <a:gd name="connsiteY5" fmla="*/ 178594 h 581025"/>
                <a:gd name="connsiteX6" fmla="*/ 140494 w 238125"/>
                <a:gd name="connsiteY6" fmla="*/ 178594 h 581025"/>
                <a:gd name="connsiteX7" fmla="*/ 140494 w 238125"/>
                <a:gd name="connsiteY7" fmla="*/ 140494 h 581025"/>
                <a:gd name="connsiteX8" fmla="*/ 178594 w 238125"/>
                <a:gd name="connsiteY8" fmla="*/ 140494 h 581025"/>
                <a:gd name="connsiteX9" fmla="*/ 178594 w 238125"/>
                <a:gd name="connsiteY9" fmla="*/ 178594 h 581025"/>
                <a:gd name="connsiteX10" fmla="*/ 178594 w 238125"/>
                <a:gd name="connsiteY10" fmla="*/ 254794 h 581025"/>
                <a:gd name="connsiteX11" fmla="*/ 140494 w 238125"/>
                <a:gd name="connsiteY11" fmla="*/ 254794 h 581025"/>
                <a:gd name="connsiteX12" fmla="*/ 140494 w 238125"/>
                <a:gd name="connsiteY12" fmla="*/ 216694 h 581025"/>
                <a:gd name="connsiteX13" fmla="*/ 178594 w 238125"/>
                <a:gd name="connsiteY13" fmla="*/ 216694 h 581025"/>
                <a:gd name="connsiteX14" fmla="*/ 178594 w 238125"/>
                <a:gd name="connsiteY14" fmla="*/ 254794 h 581025"/>
                <a:gd name="connsiteX15" fmla="*/ 178594 w 238125"/>
                <a:gd name="connsiteY15" fmla="*/ 330994 h 581025"/>
                <a:gd name="connsiteX16" fmla="*/ 140494 w 238125"/>
                <a:gd name="connsiteY16" fmla="*/ 330994 h 581025"/>
                <a:gd name="connsiteX17" fmla="*/ 140494 w 238125"/>
                <a:gd name="connsiteY17" fmla="*/ 292894 h 581025"/>
                <a:gd name="connsiteX18" fmla="*/ 178594 w 238125"/>
                <a:gd name="connsiteY18" fmla="*/ 292894 h 581025"/>
                <a:gd name="connsiteX19" fmla="*/ 178594 w 238125"/>
                <a:gd name="connsiteY19" fmla="*/ 330994 h 581025"/>
                <a:gd name="connsiteX20" fmla="*/ 178594 w 238125"/>
                <a:gd name="connsiteY20" fmla="*/ 407194 h 581025"/>
                <a:gd name="connsiteX21" fmla="*/ 140494 w 238125"/>
                <a:gd name="connsiteY21" fmla="*/ 407194 h 581025"/>
                <a:gd name="connsiteX22" fmla="*/ 140494 w 238125"/>
                <a:gd name="connsiteY22" fmla="*/ 369094 h 581025"/>
                <a:gd name="connsiteX23" fmla="*/ 178594 w 238125"/>
                <a:gd name="connsiteY23" fmla="*/ 369094 h 581025"/>
                <a:gd name="connsiteX24" fmla="*/ 178594 w 238125"/>
                <a:gd name="connsiteY24" fmla="*/ 407194 h 581025"/>
                <a:gd name="connsiteX25" fmla="*/ 178594 w 238125"/>
                <a:gd name="connsiteY25" fmla="*/ 483394 h 581025"/>
                <a:gd name="connsiteX26" fmla="*/ 140494 w 238125"/>
                <a:gd name="connsiteY26" fmla="*/ 483394 h 581025"/>
                <a:gd name="connsiteX27" fmla="*/ 140494 w 238125"/>
                <a:gd name="connsiteY27" fmla="*/ 445294 h 581025"/>
                <a:gd name="connsiteX28" fmla="*/ 178594 w 238125"/>
                <a:gd name="connsiteY28" fmla="*/ 445294 h 581025"/>
                <a:gd name="connsiteX29" fmla="*/ 178594 w 238125"/>
                <a:gd name="connsiteY29" fmla="*/ 483394 h 581025"/>
                <a:gd name="connsiteX30" fmla="*/ 102394 w 238125"/>
                <a:gd name="connsiteY30" fmla="*/ 111919 h 581025"/>
                <a:gd name="connsiteX31" fmla="*/ 64294 w 238125"/>
                <a:gd name="connsiteY31" fmla="*/ 111919 h 581025"/>
                <a:gd name="connsiteX32" fmla="*/ 64294 w 238125"/>
                <a:gd name="connsiteY32" fmla="*/ 73819 h 581025"/>
                <a:gd name="connsiteX33" fmla="*/ 102394 w 238125"/>
                <a:gd name="connsiteY33" fmla="*/ 73819 h 581025"/>
                <a:gd name="connsiteX34" fmla="*/ 102394 w 238125"/>
                <a:gd name="connsiteY34" fmla="*/ 111919 h 581025"/>
                <a:gd name="connsiteX35" fmla="*/ 102394 w 238125"/>
                <a:gd name="connsiteY35" fmla="*/ 178594 h 581025"/>
                <a:gd name="connsiteX36" fmla="*/ 64294 w 238125"/>
                <a:gd name="connsiteY36" fmla="*/ 178594 h 581025"/>
                <a:gd name="connsiteX37" fmla="*/ 64294 w 238125"/>
                <a:gd name="connsiteY37" fmla="*/ 140494 h 581025"/>
                <a:gd name="connsiteX38" fmla="*/ 102394 w 238125"/>
                <a:gd name="connsiteY38" fmla="*/ 140494 h 581025"/>
                <a:gd name="connsiteX39" fmla="*/ 102394 w 238125"/>
                <a:gd name="connsiteY39" fmla="*/ 178594 h 581025"/>
                <a:gd name="connsiteX40" fmla="*/ 102394 w 238125"/>
                <a:gd name="connsiteY40" fmla="*/ 254794 h 581025"/>
                <a:gd name="connsiteX41" fmla="*/ 64294 w 238125"/>
                <a:gd name="connsiteY41" fmla="*/ 254794 h 581025"/>
                <a:gd name="connsiteX42" fmla="*/ 64294 w 238125"/>
                <a:gd name="connsiteY42" fmla="*/ 216694 h 581025"/>
                <a:gd name="connsiteX43" fmla="*/ 102394 w 238125"/>
                <a:gd name="connsiteY43" fmla="*/ 216694 h 581025"/>
                <a:gd name="connsiteX44" fmla="*/ 102394 w 238125"/>
                <a:gd name="connsiteY44" fmla="*/ 254794 h 581025"/>
                <a:gd name="connsiteX45" fmla="*/ 102394 w 238125"/>
                <a:gd name="connsiteY45" fmla="*/ 330994 h 581025"/>
                <a:gd name="connsiteX46" fmla="*/ 64294 w 238125"/>
                <a:gd name="connsiteY46" fmla="*/ 330994 h 581025"/>
                <a:gd name="connsiteX47" fmla="*/ 64294 w 238125"/>
                <a:gd name="connsiteY47" fmla="*/ 292894 h 581025"/>
                <a:gd name="connsiteX48" fmla="*/ 102394 w 238125"/>
                <a:gd name="connsiteY48" fmla="*/ 292894 h 581025"/>
                <a:gd name="connsiteX49" fmla="*/ 102394 w 238125"/>
                <a:gd name="connsiteY49" fmla="*/ 330994 h 581025"/>
                <a:gd name="connsiteX50" fmla="*/ 102394 w 238125"/>
                <a:gd name="connsiteY50" fmla="*/ 407194 h 581025"/>
                <a:gd name="connsiteX51" fmla="*/ 64294 w 238125"/>
                <a:gd name="connsiteY51" fmla="*/ 407194 h 581025"/>
                <a:gd name="connsiteX52" fmla="*/ 64294 w 238125"/>
                <a:gd name="connsiteY52" fmla="*/ 369094 h 581025"/>
                <a:gd name="connsiteX53" fmla="*/ 102394 w 238125"/>
                <a:gd name="connsiteY53" fmla="*/ 369094 h 581025"/>
                <a:gd name="connsiteX54" fmla="*/ 102394 w 238125"/>
                <a:gd name="connsiteY54" fmla="*/ 407194 h 581025"/>
                <a:gd name="connsiteX55" fmla="*/ 102394 w 238125"/>
                <a:gd name="connsiteY55" fmla="*/ 483394 h 581025"/>
                <a:gd name="connsiteX56" fmla="*/ 64294 w 238125"/>
                <a:gd name="connsiteY56" fmla="*/ 483394 h 581025"/>
                <a:gd name="connsiteX57" fmla="*/ 64294 w 238125"/>
                <a:gd name="connsiteY57" fmla="*/ 445294 h 581025"/>
                <a:gd name="connsiteX58" fmla="*/ 102394 w 238125"/>
                <a:gd name="connsiteY58" fmla="*/ 445294 h 581025"/>
                <a:gd name="connsiteX59" fmla="*/ 102394 w 238125"/>
                <a:gd name="connsiteY59" fmla="*/ 483394 h 581025"/>
                <a:gd name="connsiteX60" fmla="*/ 7144 w 238125"/>
                <a:gd name="connsiteY60" fmla="*/ 7144 h 581025"/>
                <a:gd name="connsiteX61" fmla="*/ 7144 w 238125"/>
                <a:gd name="connsiteY61" fmla="*/ 578644 h 581025"/>
                <a:gd name="connsiteX62" fmla="*/ 102394 w 238125"/>
                <a:gd name="connsiteY62" fmla="*/ 578644 h 581025"/>
                <a:gd name="connsiteX63" fmla="*/ 102394 w 238125"/>
                <a:gd name="connsiteY63" fmla="*/ 521494 h 581025"/>
                <a:gd name="connsiteX64" fmla="*/ 140494 w 238125"/>
                <a:gd name="connsiteY64" fmla="*/ 521494 h 581025"/>
                <a:gd name="connsiteX65" fmla="*/ 140494 w 238125"/>
                <a:gd name="connsiteY65" fmla="*/ 578644 h 581025"/>
                <a:gd name="connsiteX66" fmla="*/ 235744 w 238125"/>
                <a:gd name="connsiteY66" fmla="*/ 578644 h 581025"/>
                <a:gd name="connsiteX67" fmla="*/ 235744 w 238125"/>
                <a:gd name="connsiteY67" fmla="*/ 35719 h 581025"/>
                <a:gd name="connsiteX68" fmla="*/ 7144 w 238125"/>
                <a:gd name="connsiteY68" fmla="*/ 7144 h 58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38125" h="581025">
                  <a:moveTo>
                    <a:pt x="178594" y="111919"/>
                  </a:moveTo>
                  <a:lnTo>
                    <a:pt x="140494" y="111919"/>
                  </a:lnTo>
                  <a:lnTo>
                    <a:pt x="140494" y="73819"/>
                  </a:lnTo>
                  <a:lnTo>
                    <a:pt x="178594" y="73819"/>
                  </a:lnTo>
                  <a:lnTo>
                    <a:pt x="178594" y="111919"/>
                  </a:lnTo>
                  <a:close/>
                  <a:moveTo>
                    <a:pt x="178594" y="178594"/>
                  </a:moveTo>
                  <a:lnTo>
                    <a:pt x="140494" y="178594"/>
                  </a:lnTo>
                  <a:lnTo>
                    <a:pt x="140494" y="140494"/>
                  </a:lnTo>
                  <a:lnTo>
                    <a:pt x="178594" y="140494"/>
                  </a:lnTo>
                  <a:lnTo>
                    <a:pt x="178594" y="178594"/>
                  </a:lnTo>
                  <a:close/>
                  <a:moveTo>
                    <a:pt x="178594" y="254794"/>
                  </a:moveTo>
                  <a:lnTo>
                    <a:pt x="140494" y="254794"/>
                  </a:lnTo>
                  <a:lnTo>
                    <a:pt x="140494" y="216694"/>
                  </a:lnTo>
                  <a:lnTo>
                    <a:pt x="178594" y="216694"/>
                  </a:lnTo>
                  <a:lnTo>
                    <a:pt x="178594" y="254794"/>
                  </a:lnTo>
                  <a:close/>
                  <a:moveTo>
                    <a:pt x="178594" y="330994"/>
                  </a:moveTo>
                  <a:lnTo>
                    <a:pt x="140494" y="330994"/>
                  </a:lnTo>
                  <a:lnTo>
                    <a:pt x="140494" y="292894"/>
                  </a:lnTo>
                  <a:lnTo>
                    <a:pt x="178594" y="292894"/>
                  </a:lnTo>
                  <a:lnTo>
                    <a:pt x="178594" y="330994"/>
                  </a:lnTo>
                  <a:close/>
                  <a:moveTo>
                    <a:pt x="178594" y="407194"/>
                  </a:moveTo>
                  <a:lnTo>
                    <a:pt x="140494" y="407194"/>
                  </a:lnTo>
                  <a:lnTo>
                    <a:pt x="140494" y="369094"/>
                  </a:lnTo>
                  <a:lnTo>
                    <a:pt x="178594" y="369094"/>
                  </a:lnTo>
                  <a:lnTo>
                    <a:pt x="178594" y="407194"/>
                  </a:lnTo>
                  <a:close/>
                  <a:moveTo>
                    <a:pt x="178594" y="483394"/>
                  </a:moveTo>
                  <a:lnTo>
                    <a:pt x="140494" y="483394"/>
                  </a:lnTo>
                  <a:lnTo>
                    <a:pt x="140494" y="445294"/>
                  </a:lnTo>
                  <a:lnTo>
                    <a:pt x="178594" y="445294"/>
                  </a:lnTo>
                  <a:lnTo>
                    <a:pt x="178594" y="483394"/>
                  </a:lnTo>
                  <a:close/>
                  <a:moveTo>
                    <a:pt x="102394" y="111919"/>
                  </a:moveTo>
                  <a:lnTo>
                    <a:pt x="64294" y="111919"/>
                  </a:lnTo>
                  <a:lnTo>
                    <a:pt x="64294" y="73819"/>
                  </a:lnTo>
                  <a:lnTo>
                    <a:pt x="102394" y="73819"/>
                  </a:lnTo>
                  <a:lnTo>
                    <a:pt x="102394" y="111919"/>
                  </a:lnTo>
                  <a:close/>
                  <a:moveTo>
                    <a:pt x="102394" y="178594"/>
                  </a:moveTo>
                  <a:lnTo>
                    <a:pt x="64294" y="178594"/>
                  </a:lnTo>
                  <a:lnTo>
                    <a:pt x="64294" y="140494"/>
                  </a:lnTo>
                  <a:lnTo>
                    <a:pt x="102394" y="140494"/>
                  </a:lnTo>
                  <a:lnTo>
                    <a:pt x="102394" y="178594"/>
                  </a:lnTo>
                  <a:close/>
                  <a:moveTo>
                    <a:pt x="102394" y="254794"/>
                  </a:moveTo>
                  <a:lnTo>
                    <a:pt x="64294" y="254794"/>
                  </a:lnTo>
                  <a:lnTo>
                    <a:pt x="64294" y="216694"/>
                  </a:lnTo>
                  <a:lnTo>
                    <a:pt x="102394" y="216694"/>
                  </a:lnTo>
                  <a:lnTo>
                    <a:pt x="102394" y="254794"/>
                  </a:lnTo>
                  <a:close/>
                  <a:moveTo>
                    <a:pt x="102394" y="330994"/>
                  </a:moveTo>
                  <a:lnTo>
                    <a:pt x="64294" y="330994"/>
                  </a:lnTo>
                  <a:lnTo>
                    <a:pt x="64294" y="292894"/>
                  </a:lnTo>
                  <a:lnTo>
                    <a:pt x="102394" y="292894"/>
                  </a:lnTo>
                  <a:lnTo>
                    <a:pt x="102394" y="330994"/>
                  </a:lnTo>
                  <a:close/>
                  <a:moveTo>
                    <a:pt x="102394" y="407194"/>
                  </a:moveTo>
                  <a:lnTo>
                    <a:pt x="64294" y="407194"/>
                  </a:lnTo>
                  <a:lnTo>
                    <a:pt x="64294" y="369094"/>
                  </a:lnTo>
                  <a:lnTo>
                    <a:pt x="102394" y="369094"/>
                  </a:lnTo>
                  <a:lnTo>
                    <a:pt x="102394" y="407194"/>
                  </a:lnTo>
                  <a:close/>
                  <a:moveTo>
                    <a:pt x="102394" y="483394"/>
                  </a:moveTo>
                  <a:lnTo>
                    <a:pt x="64294" y="483394"/>
                  </a:lnTo>
                  <a:lnTo>
                    <a:pt x="64294" y="445294"/>
                  </a:lnTo>
                  <a:lnTo>
                    <a:pt x="102394" y="445294"/>
                  </a:lnTo>
                  <a:lnTo>
                    <a:pt x="102394" y="483394"/>
                  </a:lnTo>
                  <a:close/>
                  <a:moveTo>
                    <a:pt x="7144" y="7144"/>
                  </a:moveTo>
                  <a:lnTo>
                    <a:pt x="7144" y="578644"/>
                  </a:lnTo>
                  <a:lnTo>
                    <a:pt x="102394" y="578644"/>
                  </a:lnTo>
                  <a:lnTo>
                    <a:pt x="102394" y="521494"/>
                  </a:lnTo>
                  <a:lnTo>
                    <a:pt x="140494" y="521494"/>
                  </a:lnTo>
                  <a:lnTo>
                    <a:pt x="140494" y="578644"/>
                  </a:lnTo>
                  <a:lnTo>
                    <a:pt x="235744" y="578644"/>
                  </a:lnTo>
                  <a:lnTo>
                    <a:pt x="235744" y="35719"/>
                  </a:lnTo>
                  <a:lnTo>
                    <a:pt x="7144" y="7144"/>
                  </a:lnTo>
                  <a:close/>
                </a:path>
              </a:pathLst>
            </a:custGeom>
            <a:grpFill/>
            <a:ln w="9525" cap="flat">
              <a:noFill/>
              <a:prstDash val="solid"/>
              <a:miter/>
            </a:ln>
          </p:spPr>
          <p:txBody>
            <a:bodyPr rtlCol="0" anchor="ctr"/>
            <a:lstStyle/>
            <a:p>
              <a:endParaRPr lang="en-US" dirty="0"/>
            </a:p>
          </p:txBody>
        </p:sp>
        <p:sp>
          <p:nvSpPr>
            <p:cNvPr id="1039" name="Freeform 24">
              <a:extLst>
                <a:ext uri="{FF2B5EF4-FFF2-40B4-BE49-F238E27FC236}">
                  <a16:creationId xmlns:a16="http://schemas.microsoft.com/office/drawing/2014/main" id="{1E5CBCD8-EE5E-39D2-0A1F-C26F4804F266}"/>
                </a:ext>
              </a:extLst>
            </p:cNvPr>
            <p:cNvSpPr/>
            <p:nvPr/>
          </p:nvSpPr>
          <p:spPr>
            <a:xfrm>
              <a:off x="5344206" y="4467483"/>
              <a:ext cx="238125" cy="295275"/>
            </a:xfrm>
            <a:custGeom>
              <a:avLst/>
              <a:gdLst>
                <a:gd name="connsiteX0" fmla="*/ 140494 w 238125"/>
                <a:gd name="connsiteY0" fmla="*/ 140494 h 295275"/>
                <a:gd name="connsiteX1" fmla="*/ 178594 w 238125"/>
                <a:gd name="connsiteY1" fmla="*/ 140494 h 295275"/>
                <a:gd name="connsiteX2" fmla="*/ 178594 w 238125"/>
                <a:gd name="connsiteY2" fmla="*/ 178594 h 295275"/>
                <a:gd name="connsiteX3" fmla="*/ 140494 w 238125"/>
                <a:gd name="connsiteY3" fmla="*/ 178594 h 295275"/>
                <a:gd name="connsiteX4" fmla="*/ 140494 w 238125"/>
                <a:gd name="connsiteY4" fmla="*/ 140494 h 295275"/>
                <a:gd name="connsiteX5" fmla="*/ 140494 w 238125"/>
                <a:gd name="connsiteY5" fmla="*/ 64294 h 295275"/>
                <a:gd name="connsiteX6" fmla="*/ 178594 w 238125"/>
                <a:gd name="connsiteY6" fmla="*/ 64294 h 295275"/>
                <a:gd name="connsiteX7" fmla="*/ 178594 w 238125"/>
                <a:gd name="connsiteY7" fmla="*/ 102394 h 295275"/>
                <a:gd name="connsiteX8" fmla="*/ 140494 w 238125"/>
                <a:gd name="connsiteY8" fmla="*/ 102394 h 295275"/>
                <a:gd name="connsiteX9" fmla="*/ 140494 w 238125"/>
                <a:gd name="connsiteY9" fmla="*/ 64294 h 295275"/>
                <a:gd name="connsiteX10" fmla="*/ 102394 w 238125"/>
                <a:gd name="connsiteY10" fmla="*/ 102394 h 295275"/>
                <a:gd name="connsiteX11" fmla="*/ 64294 w 238125"/>
                <a:gd name="connsiteY11" fmla="*/ 102394 h 295275"/>
                <a:gd name="connsiteX12" fmla="*/ 64294 w 238125"/>
                <a:gd name="connsiteY12" fmla="*/ 64294 h 295275"/>
                <a:gd name="connsiteX13" fmla="*/ 102394 w 238125"/>
                <a:gd name="connsiteY13" fmla="*/ 64294 h 295275"/>
                <a:gd name="connsiteX14" fmla="*/ 102394 w 238125"/>
                <a:gd name="connsiteY14" fmla="*/ 102394 h 295275"/>
                <a:gd name="connsiteX15" fmla="*/ 102394 w 238125"/>
                <a:gd name="connsiteY15" fmla="*/ 178594 h 295275"/>
                <a:gd name="connsiteX16" fmla="*/ 64294 w 238125"/>
                <a:gd name="connsiteY16" fmla="*/ 178594 h 295275"/>
                <a:gd name="connsiteX17" fmla="*/ 64294 w 238125"/>
                <a:gd name="connsiteY17" fmla="*/ 140494 h 295275"/>
                <a:gd name="connsiteX18" fmla="*/ 102394 w 238125"/>
                <a:gd name="connsiteY18" fmla="*/ 140494 h 295275"/>
                <a:gd name="connsiteX19" fmla="*/ 102394 w 238125"/>
                <a:gd name="connsiteY19" fmla="*/ 178594 h 295275"/>
                <a:gd name="connsiteX20" fmla="*/ 140494 w 238125"/>
                <a:gd name="connsiteY20" fmla="*/ 292894 h 295275"/>
                <a:gd name="connsiteX21" fmla="*/ 235744 w 238125"/>
                <a:gd name="connsiteY21" fmla="*/ 292894 h 295275"/>
                <a:gd name="connsiteX22" fmla="*/ 235744 w 238125"/>
                <a:gd name="connsiteY22" fmla="*/ 7144 h 295275"/>
                <a:gd name="connsiteX23" fmla="*/ 7144 w 238125"/>
                <a:gd name="connsiteY23" fmla="*/ 7144 h 295275"/>
                <a:gd name="connsiteX24" fmla="*/ 7144 w 238125"/>
                <a:gd name="connsiteY24" fmla="*/ 216694 h 295275"/>
                <a:gd name="connsiteX25" fmla="*/ 140494 w 238125"/>
                <a:gd name="connsiteY25" fmla="*/ 216694 h 295275"/>
                <a:gd name="connsiteX26" fmla="*/ 140494 w 238125"/>
                <a:gd name="connsiteY26" fmla="*/ 292894 h 295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8125" h="295275">
                  <a:moveTo>
                    <a:pt x="140494" y="140494"/>
                  </a:moveTo>
                  <a:lnTo>
                    <a:pt x="178594" y="140494"/>
                  </a:lnTo>
                  <a:lnTo>
                    <a:pt x="178594" y="178594"/>
                  </a:lnTo>
                  <a:lnTo>
                    <a:pt x="140494" y="178594"/>
                  </a:lnTo>
                  <a:lnTo>
                    <a:pt x="140494" y="140494"/>
                  </a:lnTo>
                  <a:close/>
                  <a:moveTo>
                    <a:pt x="140494" y="64294"/>
                  </a:moveTo>
                  <a:lnTo>
                    <a:pt x="178594" y="64294"/>
                  </a:lnTo>
                  <a:lnTo>
                    <a:pt x="178594" y="102394"/>
                  </a:lnTo>
                  <a:lnTo>
                    <a:pt x="140494" y="102394"/>
                  </a:lnTo>
                  <a:lnTo>
                    <a:pt x="140494" y="64294"/>
                  </a:lnTo>
                  <a:close/>
                  <a:moveTo>
                    <a:pt x="102394" y="102394"/>
                  </a:moveTo>
                  <a:lnTo>
                    <a:pt x="64294" y="102394"/>
                  </a:lnTo>
                  <a:lnTo>
                    <a:pt x="64294" y="64294"/>
                  </a:lnTo>
                  <a:lnTo>
                    <a:pt x="102394" y="64294"/>
                  </a:lnTo>
                  <a:lnTo>
                    <a:pt x="102394" y="102394"/>
                  </a:lnTo>
                  <a:close/>
                  <a:moveTo>
                    <a:pt x="102394" y="178594"/>
                  </a:moveTo>
                  <a:lnTo>
                    <a:pt x="64294" y="178594"/>
                  </a:lnTo>
                  <a:lnTo>
                    <a:pt x="64294" y="140494"/>
                  </a:lnTo>
                  <a:lnTo>
                    <a:pt x="102394" y="140494"/>
                  </a:lnTo>
                  <a:lnTo>
                    <a:pt x="102394" y="178594"/>
                  </a:lnTo>
                  <a:close/>
                  <a:moveTo>
                    <a:pt x="140494" y="292894"/>
                  </a:moveTo>
                  <a:lnTo>
                    <a:pt x="235744" y="292894"/>
                  </a:lnTo>
                  <a:lnTo>
                    <a:pt x="235744" y="7144"/>
                  </a:lnTo>
                  <a:lnTo>
                    <a:pt x="7144" y="7144"/>
                  </a:lnTo>
                  <a:lnTo>
                    <a:pt x="7144" y="216694"/>
                  </a:lnTo>
                  <a:lnTo>
                    <a:pt x="140494" y="216694"/>
                  </a:lnTo>
                  <a:lnTo>
                    <a:pt x="140494" y="292894"/>
                  </a:lnTo>
                  <a:close/>
                </a:path>
              </a:pathLst>
            </a:custGeom>
            <a:grpFill/>
            <a:ln w="9525" cap="flat">
              <a:noFill/>
              <a:prstDash val="solid"/>
              <a:miter/>
            </a:ln>
          </p:spPr>
          <p:txBody>
            <a:bodyPr rtlCol="0" anchor="ctr"/>
            <a:lstStyle/>
            <a:p>
              <a:endParaRPr lang="en-US" dirty="0"/>
            </a:p>
          </p:txBody>
        </p:sp>
      </p:grpSp>
      <p:grpSp>
        <p:nvGrpSpPr>
          <p:cNvPr id="46" name="Graphic 24" descr="Truck">
            <a:extLst>
              <a:ext uri="{FF2B5EF4-FFF2-40B4-BE49-F238E27FC236}">
                <a16:creationId xmlns:a16="http://schemas.microsoft.com/office/drawing/2014/main" id="{D122DFA2-C560-71D4-A627-913DA150516C}"/>
              </a:ext>
            </a:extLst>
          </p:cNvPr>
          <p:cNvGrpSpPr/>
          <p:nvPr/>
        </p:nvGrpSpPr>
        <p:grpSpPr>
          <a:xfrm>
            <a:off x="10731857" y="5339572"/>
            <a:ext cx="823182" cy="439276"/>
            <a:chOff x="8439056" y="5590658"/>
            <a:chExt cx="847725" cy="476250"/>
          </a:xfrm>
          <a:gradFill flip="none" rotWithShape="1">
            <a:gsLst>
              <a:gs pos="0">
                <a:schemeClr val="bg1">
                  <a:lumMod val="50000"/>
                </a:schemeClr>
              </a:gs>
              <a:gs pos="41000">
                <a:schemeClr val="tx1">
                  <a:lumMod val="75000"/>
                  <a:lumOff val="25000"/>
                </a:schemeClr>
              </a:gs>
              <a:gs pos="84000">
                <a:schemeClr val="tx1">
                  <a:lumMod val="95000"/>
                  <a:lumOff val="5000"/>
                </a:schemeClr>
              </a:gs>
            </a:gsLst>
            <a:path path="circle">
              <a:fillToRect l="50000" t="130000" r="50000" b="-30000"/>
            </a:path>
            <a:tileRect/>
          </a:gradFill>
          <a:effectLst/>
        </p:grpSpPr>
        <p:sp>
          <p:nvSpPr>
            <p:cNvPr id="1031" name="Freeform 26">
              <a:extLst>
                <a:ext uri="{FF2B5EF4-FFF2-40B4-BE49-F238E27FC236}">
                  <a16:creationId xmlns:a16="http://schemas.microsoft.com/office/drawing/2014/main" id="{3ABF45B0-7E1D-2C43-5102-32C98BF6C1ED}"/>
                </a:ext>
              </a:extLst>
            </p:cNvPr>
            <p:cNvSpPr/>
            <p:nvPr/>
          </p:nvSpPr>
          <p:spPr>
            <a:xfrm>
              <a:off x="8524781" y="5924033"/>
              <a:ext cx="142875" cy="142875"/>
            </a:xfrm>
            <a:custGeom>
              <a:avLst/>
              <a:gdLst>
                <a:gd name="connsiteX0" fmla="*/ 140494 w 142875"/>
                <a:gd name="connsiteY0" fmla="*/ 73819 h 142875"/>
                <a:gd name="connsiteX1" fmla="*/ 73819 w 142875"/>
                <a:gd name="connsiteY1" fmla="*/ 140494 h 142875"/>
                <a:gd name="connsiteX2" fmla="*/ 7144 w 142875"/>
                <a:gd name="connsiteY2" fmla="*/ 73819 h 142875"/>
                <a:gd name="connsiteX3" fmla="*/ 73819 w 142875"/>
                <a:gd name="connsiteY3" fmla="*/ 7144 h 142875"/>
                <a:gd name="connsiteX4" fmla="*/ 140494 w 142875"/>
                <a:gd name="connsiteY4" fmla="*/ 73819 h 142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75" h="142875">
                  <a:moveTo>
                    <a:pt x="140494" y="73819"/>
                  </a:moveTo>
                  <a:cubicBezTo>
                    <a:pt x="140494" y="110642"/>
                    <a:pt x="110642" y="140494"/>
                    <a:pt x="73819" y="140494"/>
                  </a:cubicBezTo>
                  <a:cubicBezTo>
                    <a:pt x="36995" y="140494"/>
                    <a:pt x="7144" y="110642"/>
                    <a:pt x="7144" y="73819"/>
                  </a:cubicBezTo>
                  <a:cubicBezTo>
                    <a:pt x="7144" y="36995"/>
                    <a:pt x="36995" y="7144"/>
                    <a:pt x="73819" y="7144"/>
                  </a:cubicBezTo>
                  <a:cubicBezTo>
                    <a:pt x="110642" y="7144"/>
                    <a:pt x="140494" y="36995"/>
                    <a:pt x="140494" y="73819"/>
                  </a:cubicBezTo>
                  <a:close/>
                </a:path>
              </a:pathLst>
            </a:custGeom>
            <a:grpFill/>
            <a:ln w="9525" cap="flat">
              <a:noFill/>
              <a:prstDash val="solid"/>
              <a:miter/>
            </a:ln>
          </p:spPr>
          <p:txBody>
            <a:bodyPr rtlCol="0" anchor="ctr"/>
            <a:lstStyle/>
            <a:p>
              <a:endParaRPr lang="en-US" dirty="0"/>
            </a:p>
          </p:txBody>
        </p:sp>
        <p:sp>
          <p:nvSpPr>
            <p:cNvPr id="1032" name="Freeform 27">
              <a:extLst>
                <a:ext uri="{FF2B5EF4-FFF2-40B4-BE49-F238E27FC236}">
                  <a16:creationId xmlns:a16="http://schemas.microsoft.com/office/drawing/2014/main" id="{2977552D-F5AE-C3CC-F0D2-37F4A7F170C8}"/>
                </a:ext>
              </a:extLst>
            </p:cNvPr>
            <p:cNvSpPr/>
            <p:nvPr/>
          </p:nvSpPr>
          <p:spPr>
            <a:xfrm>
              <a:off x="9077231" y="5924033"/>
              <a:ext cx="142875" cy="142875"/>
            </a:xfrm>
            <a:custGeom>
              <a:avLst/>
              <a:gdLst>
                <a:gd name="connsiteX0" fmla="*/ 140494 w 142875"/>
                <a:gd name="connsiteY0" fmla="*/ 73819 h 142875"/>
                <a:gd name="connsiteX1" fmla="*/ 73819 w 142875"/>
                <a:gd name="connsiteY1" fmla="*/ 140494 h 142875"/>
                <a:gd name="connsiteX2" fmla="*/ 7144 w 142875"/>
                <a:gd name="connsiteY2" fmla="*/ 73819 h 142875"/>
                <a:gd name="connsiteX3" fmla="*/ 73819 w 142875"/>
                <a:gd name="connsiteY3" fmla="*/ 7144 h 142875"/>
                <a:gd name="connsiteX4" fmla="*/ 140494 w 142875"/>
                <a:gd name="connsiteY4" fmla="*/ 73819 h 142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75" h="142875">
                  <a:moveTo>
                    <a:pt x="140494" y="73819"/>
                  </a:moveTo>
                  <a:cubicBezTo>
                    <a:pt x="140494" y="110642"/>
                    <a:pt x="110642" y="140494"/>
                    <a:pt x="73819" y="140494"/>
                  </a:cubicBezTo>
                  <a:cubicBezTo>
                    <a:pt x="36995" y="140494"/>
                    <a:pt x="7144" y="110642"/>
                    <a:pt x="7144" y="73819"/>
                  </a:cubicBezTo>
                  <a:cubicBezTo>
                    <a:pt x="7144" y="36995"/>
                    <a:pt x="36995" y="7144"/>
                    <a:pt x="73819" y="7144"/>
                  </a:cubicBezTo>
                  <a:cubicBezTo>
                    <a:pt x="110642" y="7144"/>
                    <a:pt x="140494" y="36995"/>
                    <a:pt x="140494" y="73819"/>
                  </a:cubicBezTo>
                  <a:close/>
                </a:path>
              </a:pathLst>
            </a:custGeom>
            <a:grpFill/>
            <a:ln w="9525" cap="flat">
              <a:noFill/>
              <a:prstDash val="solid"/>
              <a:miter/>
            </a:ln>
          </p:spPr>
          <p:txBody>
            <a:bodyPr rtlCol="0" anchor="ctr"/>
            <a:lstStyle/>
            <a:p>
              <a:endParaRPr lang="en-US" dirty="0"/>
            </a:p>
          </p:txBody>
        </p:sp>
        <p:sp>
          <p:nvSpPr>
            <p:cNvPr id="1033" name="Freeform 28">
              <a:extLst>
                <a:ext uri="{FF2B5EF4-FFF2-40B4-BE49-F238E27FC236}">
                  <a16:creationId xmlns:a16="http://schemas.microsoft.com/office/drawing/2014/main" id="{4D65364E-B4AD-8B0F-0767-4ABE1CDEE93F}"/>
                </a:ext>
              </a:extLst>
            </p:cNvPr>
            <p:cNvSpPr/>
            <p:nvPr/>
          </p:nvSpPr>
          <p:spPr>
            <a:xfrm>
              <a:off x="8439056" y="5590658"/>
              <a:ext cx="542925" cy="238125"/>
            </a:xfrm>
            <a:custGeom>
              <a:avLst/>
              <a:gdLst>
                <a:gd name="connsiteX0" fmla="*/ 7144 w 542925"/>
                <a:gd name="connsiteY0" fmla="*/ 7144 h 238125"/>
                <a:gd name="connsiteX1" fmla="*/ 540544 w 542925"/>
                <a:gd name="connsiteY1" fmla="*/ 7144 h 238125"/>
                <a:gd name="connsiteX2" fmla="*/ 540544 w 542925"/>
                <a:gd name="connsiteY2" fmla="*/ 235744 h 238125"/>
                <a:gd name="connsiteX3" fmla="*/ 7144 w 542925"/>
                <a:gd name="connsiteY3" fmla="*/ 235744 h 238125"/>
              </a:gdLst>
              <a:ahLst/>
              <a:cxnLst>
                <a:cxn ang="0">
                  <a:pos x="connsiteX0" y="connsiteY0"/>
                </a:cxn>
                <a:cxn ang="0">
                  <a:pos x="connsiteX1" y="connsiteY1"/>
                </a:cxn>
                <a:cxn ang="0">
                  <a:pos x="connsiteX2" y="connsiteY2"/>
                </a:cxn>
                <a:cxn ang="0">
                  <a:pos x="connsiteX3" y="connsiteY3"/>
                </a:cxn>
              </a:cxnLst>
              <a:rect l="l" t="t" r="r" b="b"/>
              <a:pathLst>
                <a:path w="542925" h="238125">
                  <a:moveTo>
                    <a:pt x="7144" y="7144"/>
                  </a:moveTo>
                  <a:lnTo>
                    <a:pt x="540544" y="7144"/>
                  </a:lnTo>
                  <a:lnTo>
                    <a:pt x="540544" y="235744"/>
                  </a:lnTo>
                  <a:lnTo>
                    <a:pt x="7144" y="235744"/>
                  </a:lnTo>
                  <a:close/>
                </a:path>
              </a:pathLst>
            </a:custGeom>
            <a:grpFill/>
            <a:ln w="9525" cap="flat">
              <a:noFill/>
              <a:prstDash val="solid"/>
              <a:miter/>
            </a:ln>
          </p:spPr>
          <p:txBody>
            <a:bodyPr rtlCol="0" anchor="ctr"/>
            <a:lstStyle/>
            <a:p>
              <a:endParaRPr lang="en-US" dirty="0"/>
            </a:p>
          </p:txBody>
        </p:sp>
        <p:sp>
          <p:nvSpPr>
            <p:cNvPr id="1034" name="Freeform 29">
              <a:extLst>
                <a:ext uri="{FF2B5EF4-FFF2-40B4-BE49-F238E27FC236}">
                  <a16:creationId xmlns:a16="http://schemas.microsoft.com/office/drawing/2014/main" id="{732768B0-A5E4-2132-C82E-B5455F1CEBBF}"/>
                </a:ext>
              </a:extLst>
            </p:cNvPr>
            <p:cNvSpPr/>
            <p:nvPr/>
          </p:nvSpPr>
          <p:spPr>
            <a:xfrm>
              <a:off x="9010556" y="5647808"/>
              <a:ext cx="276225" cy="352425"/>
            </a:xfrm>
            <a:custGeom>
              <a:avLst/>
              <a:gdLst>
                <a:gd name="connsiteX0" fmla="*/ 45244 w 276225"/>
                <a:gd name="connsiteY0" fmla="*/ 45244 h 352425"/>
                <a:gd name="connsiteX1" fmla="*/ 102394 w 276225"/>
                <a:gd name="connsiteY1" fmla="*/ 45244 h 352425"/>
                <a:gd name="connsiteX2" fmla="*/ 138589 w 276225"/>
                <a:gd name="connsiteY2" fmla="*/ 72866 h 352425"/>
                <a:gd name="connsiteX3" fmla="*/ 157639 w 276225"/>
                <a:gd name="connsiteY3" fmla="*/ 138589 h 352425"/>
                <a:gd name="connsiteX4" fmla="*/ 158591 w 276225"/>
                <a:gd name="connsiteY4" fmla="*/ 140494 h 352425"/>
                <a:gd name="connsiteX5" fmla="*/ 45244 w 276225"/>
                <a:gd name="connsiteY5" fmla="*/ 140494 h 352425"/>
                <a:gd name="connsiteX6" fmla="*/ 45244 w 276225"/>
                <a:gd name="connsiteY6" fmla="*/ 45244 h 352425"/>
                <a:gd name="connsiteX7" fmla="*/ 102394 w 276225"/>
                <a:gd name="connsiteY7" fmla="*/ 7144 h 352425"/>
                <a:gd name="connsiteX8" fmla="*/ 7144 w 276225"/>
                <a:gd name="connsiteY8" fmla="*/ 7144 h 352425"/>
                <a:gd name="connsiteX9" fmla="*/ 7144 w 276225"/>
                <a:gd name="connsiteY9" fmla="*/ 140494 h 352425"/>
                <a:gd name="connsiteX10" fmla="*/ 7144 w 276225"/>
                <a:gd name="connsiteY10" fmla="*/ 197644 h 352425"/>
                <a:gd name="connsiteX11" fmla="*/ 7144 w 276225"/>
                <a:gd name="connsiteY11" fmla="*/ 350044 h 352425"/>
                <a:gd name="connsiteX12" fmla="*/ 45244 w 276225"/>
                <a:gd name="connsiteY12" fmla="*/ 350044 h 352425"/>
                <a:gd name="connsiteX13" fmla="*/ 140494 w 276225"/>
                <a:gd name="connsiteY13" fmla="*/ 254794 h 352425"/>
                <a:gd name="connsiteX14" fmla="*/ 235744 w 276225"/>
                <a:gd name="connsiteY14" fmla="*/ 350044 h 352425"/>
                <a:gd name="connsiteX15" fmla="*/ 273844 w 276225"/>
                <a:gd name="connsiteY15" fmla="*/ 311944 h 352425"/>
                <a:gd name="connsiteX16" fmla="*/ 273844 w 276225"/>
                <a:gd name="connsiteY16" fmla="*/ 216694 h 352425"/>
                <a:gd name="connsiteX17" fmla="*/ 258604 w 276225"/>
                <a:gd name="connsiteY17" fmla="*/ 186214 h 352425"/>
                <a:gd name="connsiteX18" fmla="*/ 208121 w 276225"/>
                <a:gd name="connsiteY18" fmla="*/ 148114 h 352425"/>
                <a:gd name="connsiteX19" fmla="*/ 194786 w 276225"/>
                <a:gd name="connsiteY19" fmla="*/ 128111 h 352425"/>
                <a:gd name="connsiteX20" fmla="*/ 175736 w 276225"/>
                <a:gd name="connsiteY20" fmla="*/ 62389 h 352425"/>
                <a:gd name="connsiteX21" fmla="*/ 102394 w 276225"/>
                <a:gd name="connsiteY21" fmla="*/ 7144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76225" h="352425">
                  <a:moveTo>
                    <a:pt x="45244" y="45244"/>
                  </a:moveTo>
                  <a:lnTo>
                    <a:pt x="102394" y="45244"/>
                  </a:lnTo>
                  <a:cubicBezTo>
                    <a:pt x="119539" y="45244"/>
                    <a:pt x="134779" y="56674"/>
                    <a:pt x="138589" y="72866"/>
                  </a:cubicBezTo>
                  <a:lnTo>
                    <a:pt x="157639" y="138589"/>
                  </a:lnTo>
                  <a:cubicBezTo>
                    <a:pt x="157639" y="139541"/>
                    <a:pt x="158591" y="139541"/>
                    <a:pt x="158591" y="140494"/>
                  </a:cubicBezTo>
                  <a:lnTo>
                    <a:pt x="45244" y="140494"/>
                  </a:lnTo>
                  <a:lnTo>
                    <a:pt x="45244" y="45244"/>
                  </a:lnTo>
                  <a:close/>
                  <a:moveTo>
                    <a:pt x="102394" y="7144"/>
                  </a:moveTo>
                  <a:lnTo>
                    <a:pt x="7144" y="7144"/>
                  </a:lnTo>
                  <a:lnTo>
                    <a:pt x="7144" y="140494"/>
                  </a:lnTo>
                  <a:lnTo>
                    <a:pt x="7144" y="197644"/>
                  </a:lnTo>
                  <a:lnTo>
                    <a:pt x="7144" y="350044"/>
                  </a:lnTo>
                  <a:lnTo>
                    <a:pt x="45244" y="350044"/>
                  </a:lnTo>
                  <a:cubicBezTo>
                    <a:pt x="45244" y="297656"/>
                    <a:pt x="88106" y="254794"/>
                    <a:pt x="140494" y="254794"/>
                  </a:cubicBezTo>
                  <a:cubicBezTo>
                    <a:pt x="192881" y="254794"/>
                    <a:pt x="235744" y="297656"/>
                    <a:pt x="235744" y="350044"/>
                  </a:cubicBezTo>
                  <a:cubicBezTo>
                    <a:pt x="256699" y="350044"/>
                    <a:pt x="273844" y="332899"/>
                    <a:pt x="273844" y="311944"/>
                  </a:cubicBezTo>
                  <a:lnTo>
                    <a:pt x="273844" y="216694"/>
                  </a:lnTo>
                  <a:cubicBezTo>
                    <a:pt x="273844" y="204311"/>
                    <a:pt x="268129" y="193834"/>
                    <a:pt x="258604" y="186214"/>
                  </a:cubicBezTo>
                  <a:lnTo>
                    <a:pt x="208121" y="148114"/>
                  </a:lnTo>
                  <a:cubicBezTo>
                    <a:pt x="201454" y="143351"/>
                    <a:pt x="196691" y="135731"/>
                    <a:pt x="194786" y="128111"/>
                  </a:cubicBezTo>
                  <a:lnTo>
                    <a:pt x="175736" y="62389"/>
                  </a:lnTo>
                  <a:cubicBezTo>
                    <a:pt x="166211" y="30004"/>
                    <a:pt x="135731" y="7144"/>
                    <a:pt x="102394" y="7144"/>
                  </a:cubicBezTo>
                  <a:close/>
                </a:path>
              </a:pathLst>
            </a:custGeom>
            <a:grpFill/>
            <a:ln w="9525" cap="flat">
              <a:noFill/>
              <a:prstDash val="solid"/>
              <a:miter/>
            </a:ln>
          </p:spPr>
          <p:txBody>
            <a:bodyPr rtlCol="0" anchor="ctr"/>
            <a:lstStyle/>
            <a:p>
              <a:endParaRPr lang="en-US" dirty="0"/>
            </a:p>
          </p:txBody>
        </p:sp>
        <p:sp>
          <p:nvSpPr>
            <p:cNvPr id="1035" name="Freeform 30">
              <a:extLst>
                <a:ext uri="{FF2B5EF4-FFF2-40B4-BE49-F238E27FC236}">
                  <a16:creationId xmlns:a16="http://schemas.microsoft.com/office/drawing/2014/main" id="{85152A14-EF5B-AD71-034C-8526D55098CE}"/>
                </a:ext>
              </a:extLst>
            </p:cNvPr>
            <p:cNvSpPr/>
            <p:nvPr/>
          </p:nvSpPr>
          <p:spPr>
            <a:xfrm>
              <a:off x="8439056" y="5857358"/>
              <a:ext cx="542925" cy="142875"/>
            </a:xfrm>
            <a:custGeom>
              <a:avLst/>
              <a:gdLst>
                <a:gd name="connsiteX0" fmla="*/ 540544 w 542925"/>
                <a:gd name="connsiteY0" fmla="*/ 140494 h 142875"/>
                <a:gd name="connsiteX1" fmla="*/ 254794 w 542925"/>
                <a:gd name="connsiteY1" fmla="*/ 140494 h 142875"/>
                <a:gd name="connsiteX2" fmla="*/ 159544 w 542925"/>
                <a:gd name="connsiteY2" fmla="*/ 45244 h 142875"/>
                <a:gd name="connsiteX3" fmla="*/ 64294 w 542925"/>
                <a:gd name="connsiteY3" fmla="*/ 140494 h 142875"/>
                <a:gd name="connsiteX4" fmla="*/ 7144 w 542925"/>
                <a:gd name="connsiteY4" fmla="*/ 140494 h 142875"/>
                <a:gd name="connsiteX5" fmla="*/ 7144 w 542925"/>
                <a:gd name="connsiteY5" fmla="*/ 7144 h 142875"/>
                <a:gd name="connsiteX6" fmla="*/ 540544 w 542925"/>
                <a:gd name="connsiteY6" fmla="*/ 7144 h 142875"/>
                <a:gd name="connsiteX7" fmla="*/ 540544 w 542925"/>
                <a:gd name="connsiteY7" fmla="*/ 140494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925" h="142875">
                  <a:moveTo>
                    <a:pt x="540544" y="140494"/>
                  </a:moveTo>
                  <a:lnTo>
                    <a:pt x="254794" y="140494"/>
                  </a:lnTo>
                  <a:cubicBezTo>
                    <a:pt x="254794" y="88106"/>
                    <a:pt x="211931" y="45244"/>
                    <a:pt x="159544" y="45244"/>
                  </a:cubicBezTo>
                  <a:cubicBezTo>
                    <a:pt x="107156" y="45244"/>
                    <a:pt x="64294" y="88106"/>
                    <a:pt x="64294" y="140494"/>
                  </a:cubicBezTo>
                  <a:lnTo>
                    <a:pt x="7144" y="140494"/>
                  </a:lnTo>
                  <a:lnTo>
                    <a:pt x="7144" y="7144"/>
                  </a:lnTo>
                  <a:lnTo>
                    <a:pt x="540544" y="7144"/>
                  </a:lnTo>
                  <a:lnTo>
                    <a:pt x="540544" y="140494"/>
                  </a:lnTo>
                  <a:close/>
                </a:path>
              </a:pathLst>
            </a:custGeom>
            <a:grpFill/>
            <a:ln w="9525" cap="flat">
              <a:noFill/>
              <a:prstDash val="solid"/>
              <a:miter/>
            </a:ln>
          </p:spPr>
          <p:txBody>
            <a:bodyPr rtlCol="0" anchor="ctr"/>
            <a:lstStyle/>
            <a:p>
              <a:endParaRPr lang="en-US" dirty="0"/>
            </a:p>
          </p:txBody>
        </p:sp>
      </p:grpSp>
      <p:grpSp>
        <p:nvGrpSpPr>
          <p:cNvPr id="47" name="Graphic 28" descr="Box">
            <a:extLst>
              <a:ext uri="{FF2B5EF4-FFF2-40B4-BE49-F238E27FC236}">
                <a16:creationId xmlns:a16="http://schemas.microsoft.com/office/drawing/2014/main" id="{9EBA2274-7B39-6594-CE7C-DC81802CBE13}"/>
              </a:ext>
            </a:extLst>
          </p:cNvPr>
          <p:cNvGrpSpPr/>
          <p:nvPr/>
        </p:nvGrpSpPr>
        <p:grpSpPr>
          <a:xfrm>
            <a:off x="8909691" y="4653070"/>
            <a:ext cx="619699" cy="700206"/>
            <a:chOff x="6904831" y="4846373"/>
            <a:chExt cx="638175" cy="759143"/>
          </a:xfrm>
          <a:gradFill flip="none" rotWithShape="1">
            <a:gsLst>
              <a:gs pos="0">
                <a:schemeClr val="bg1">
                  <a:lumMod val="50000"/>
                </a:schemeClr>
              </a:gs>
              <a:gs pos="41000">
                <a:schemeClr val="tx1">
                  <a:lumMod val="75000"/>
                  <a:lumOff val="25000"/>
                </a:schemeClr>
              </a:gs>
              <a:gs pos="84000">
                <a:schemeClr val="tx1">
                  <a:lumMod val="95000"/>
                  <a:lumOff val="5000"/>
                </a:schemeClr>
              </a:gs>
            </a:gsLst>
            <a:path path="circle">
              <a:fillToRect l="50000" t="130000" r="50000" b="-30000"/>
            </a:path>
            <a:tileRect/>
          </a:gradFill>
          <a:effectLst/>
        </p:grpSpPr>
        <p:sp>
          <p:nvSpPr>
            <p:cNvPr id="63" name="Freeform 32">
              <a:extLst>
                <a:ext uri="{FF2B5EF4-FFF2-40B4-BE49-F238E27FC236}">
                  <a16:creationId xmlns:a16="http://schemas.microsoft.com/office/drawing/2014/main" id="{226BF2C3-E396-87F7-AEC4-D6A3A5ACE8A4}"/>
                </a:ext>
              </a:extLst>
            </p:cNvPr>
            <p:cNvSpPr/>
            <p:nvPr/>
          </p:nvSpPr>
          <p:spPr>
            <a:xfrm>
              <a:off x="6904831" y="4950196"/>
              <a:ext cx="466725" cy="285750"/>
            </a:xfrm>
            <a:custGeom>
              <a:avLst/>
              <a:gdLst>
                <a:gd name="connsiteX0" fmla="*/ 150019 w 466725"/>
                <a:gd name="connsiteY0" fmla="*/ 7144 h 285750"/>
                <a:gd name="connsiteX1" fmla="*/ 7144 w 466725"/>
                <a:gd name="connsiteY1" fmla="*/ 93821 h 285750"/>
                <a:gd name="connsiteX2" fmla="*/ 321469 w 466725"/>
                <a:gd name="connsiteY2" fmla="*/ 284321 h 285750"/>
                <a:gd name="connsiteX3" fmla="*/ 464344 w 466725"/>
                <a:gd name="connsiteY3" fmla="*/ 197644 h 285750"/>
              </a:gdLst>
              <a:ahLst/>
              <a:cxnLst>
                <a:cxn ang="0">
                  <a:pos x="connsiteX0" y="connsiteY0"/>
                </a:cxn>
                <a:cxn ang="0">
                  <a:pos x="connsiteX1" y="connsiteY1"/>
                </a:cxn>
                <a:cxn ang="0">
                  <a:pos x="connsiteX2" y="connsiteY2"/>
                </a:cxn>
                <a:cxn ang="0">
                  <a:pos x="connsiteX3" y="connsiteY3"/>
                </a:cxn>
              </a:cxnLst>
              <a:rect l="l" t="t" r="r" b="b"/>
              <a:pathLst>
                <a:path w="466725" h="285750">
                  <a:moveTo>
                    <a:pt x="150019" y="7144"/>
                  </a:moveTo>
                  <a:lnTo>
                    <a:pt x="7144" y="93821"/>
                  </a:lnTo>
                  <a:lnTo>
                    <a:pt x="321469" y="284321"/>
                  </a:lnTo>
                  <a:lnTo>
                    <a:pt x="464344" y="197644"/>
                  </a:lnTo>
                  <a:close/>
                </a:path>
              </a:pathLst>
            </a:custGeom>
            <a:grpFill/>
            <a:ln w="9525" cap="flat">
              <a:noFill/>
              <a:prstDash val="solid"/>
              <a:miter/>
            </a:ln>
          </p:spPr>
          <p:txBody>
            <a:bodyPr rtlCol="0" anchor="ctr"/>
            <a:lstStyle/>
            <a:p>
              <a:endParaRPr lang="en-US" dirty="0"/>
            </a:p>
          </p:txBody>
        </p:sp>
        <p:sp>
          <p:nvSpPr>
            <p:cNvPr id="1024" name="Freeform 33">
              <a:extLst>
                <a:ext uri="{FF2B5EF4-FFF2-40B4-BE49-F238E27FC236}">
                  <a16:creationId xmlns:a16="http://schemas.microsoft.com/office/drawing/2014/main" id="{FB150BD4-2434-37C1-953B-C5252E8FD4D0}"/>
                </a:ext>
              </a:extLst>
            </p:cNvPr>
            <p:cNvSpPr/>
            <p:nvPr/>
          </p:nvSpPr>
          <p:spPr>
            <a:xfrm>
              <a:off x="7083901" y="4846373"/>
              <a:ext cx="457200" cy="285750"/>
            </a:xfrm>
            <a:custGeom>
              <a:avLst/>
              <a:gdLst>
                <a:gd name="connsiteX0" fmla="*/ 456724 w 457200"/>
                <a:gd name="connsiteY0" fmla="*/ 197644 h 285750"/>
                <a:gd name="connsiteX1" fmla="*/ 142399 w 457200"/>
                <a:gd name="connsiteY1" fmla="*/ 7144 h 285750"/>
                <a:gd name="connsiteX2" fmla="*/ 7144 w 457200"/>
                <a:gd name="connsiteY2" fmla="*/ 89059 h 285750"/>
                <a:gd name="connsiteX3" fmla="*/ 321469 w 457200"/>
                <a:gd name="connsiteY3" fmla="*/ 279559 h 285750"/>
              </a:gdLst>
              <a:ahLst/>
              <a:cxnLst>
                <a:cxn ang="0">
                  <a:pos x="connsiteX0" y="connsiteY0"/>
                </a:cxn>
                <a:cxn ang="0">
                  <a:pos x="connsiteX1" y="connsiteY1"/>
                </a:cxn>
                <a:cxn ang="0">
                  <a:pos x="connsiteX2" y="connsiteY2"/>
                </a:cxn>
                <a:cxn ang="0">
                  <a:pos x="connsiteX3" y="connsiteY3"/>
                </a:cxn>
              </a:cxnLst>
              <a:rect l="l" t="t" r="r" b="b"/>
              <a:pathLst>
                <a:path w="457200" h="285750">
                  <a:moveTo>
                    <a:pt x="456724" y="197644"/>
                  </a:moveTo>
                  <a:lnTo>
                    <a:pt x="142399" y="7144"/>
                  </a:lnTo>
                  <a:lnTo>
                    <a:pt x="7144" y="89059"/>
                  </a:lnTo>
                  <a:lnTo>
                    <a:pt x="321469" y="279559"/>
                  </a:lnTo>
                  <a:close/>
                </a:path>
              </a:pathLst>
            </a:custGeom>
            <a:grpFill/>
            <a:ln w="9525" cap="flat">
              <a:noFill/>
              <a:prstDash val="solid"/>
              <a:miter/>
            </a:ln>
          </p:spPr>
          <p:txBody>
            <a:bodyPr rtlCol="0" anchor="ctr"/>
            <a:lstStyle/>
            <a:p>
              <a:endParaRPr lang="en-US" dirty="0"/>
            </a:p>
          </p:txBody>
        </p:sp>
        <p:sp>
          <p:nvSpPr>
            <p:cNvPr id="1025" name="Freeform 34">
              <a:extLst>
                <a:ext uri="{FF2B5EF4-FFF2-40B4-BE49-F238E27FC236}">
                  <a16:creationId xmlns:a16="http://schemas.microsoft.com/office/drawing/2014/main" id="{6FD96DC2-0C33-8749-794A-BBEEEE533685}"/>
                </a:ext>
              </a:extLst>
            </p:cNvPr>
            <p:cNvSpPr/>
            <p:nvPr/>
          </p:nvSpPr>
          <p:spPr>
            <a:xfrm>
              <a:off x="6904831" y="5081641"/>
              <a:ext cx="304800" cy="523875"/>
            </a:xfrm>
            <a:custGeom>
              <a:avLst/>
              <a:gdLst>
                <a:gd name="connsiteX0" fmla="*/ 7144 w 304800"/>
                <a:gd name="connsiteY0" fmla="*/ 38576 h 523875"/>
                <a:gd name="connsiteX1" fmla="*/ 7144 w 304800"/>
                <a:gd name="connsiteY1" fmla="*/ 343376 h 523875"/>
                <a:gd name="connsiteX2" fmla="*/ 302419 w 304800"/>
                <a:gd name="connsiteY2" fmla="*/ 522446 h 523875"/>
                <a:gd name="connsiteX3" fmla="*/ 302419 w 304800"/>
                <a:gd name="connsiteY3" fmla="*/ 186214 h 523875"/>
                <a:gd name="connsiteX4" fmla="*/ 7144 w 304800"/>
                <a:gd name="connsiteY4" fmla="*/ 7144 h 523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523875">
                  <a:moveTo>
                    <a:pt x="7144" y="38576"/>
                  </a:moveTo>
                  <a:lnTo>
                    <a:pt x="7144" y="343376"/>
                  </a:lnTo>
                  <a:lnTo>
                    <a:pt x="302419" y="522446"/>
                  </a:lnTo>
                  <a:lnTo>
                    <a:pt x="302419" y="186214"/>
                  </a:lnTo>
                  <a:lnTo>
                    <a:pt x="7144" y="7144"/>
                  </a:lnTo>
                  <a:close/>
                </a:path>
              </a:pathLst>
            </a:custGeom>
            <a:grpFill/>
            <a:ln w="9525" cap="flat">
              <a:noFill/>
              <a:prstDash val="solid"/>
              <a:miter/>
            </a:ln>
          </p:spPr>
          <p:txBody>
            <a:bodyPr rtlCol="0" anchor="ctr"/>
            <a:lstStyle/>
            <a:p>
              <a:endParaRPr lang="en-US" dirty="0"/>
            </a:p>
          </p:txBody>
        </p:sp>
        <p:sp>
          <p:nvSpPr>
            <p:cNvPr id="1026" name="Freeform 35">
              <a:extLst>
                <a:ext uri="{FF2B5EF4-FFF2-40B4-BE49-F238E27FC236}">
                  <a16:creationId xmlns:a16="http://schemas.microsoft.com/office/drawing/2014/main" id="{D733D962-95C6-6727-DE5F-2F0A5FA0BFAD}"/>
                </a:ext>
              </a:extLst>
            </p:cNvPr>
            <p:cNvSpPr/>
            <p:nvPr/>
          </p:nvSpPr>
          <p:spPr>
            <a:xfrm>
              <a:off x="7238206" y="5081641"/>
              <a:ext cx="304800" cy="523875"/>
            </a:xfrm>
            <a:custGeom>
              <a:avLst/>
              <a:gdLst>
                <a:gd name="connsiteX0" fmla="*/ 111919 w 304800"/>
                <a:gd name="connsiteY0" fmla="*/ 238601 h 523875"/>
                <a:gd name="connsiteX1" fmla="*/ 45244 w 304800"/>
                <a:gd name="connsiteY1" fmla="*/ 276701 h 523875"/>
                <a:gd name="connsiteX2" fmla="*/ 45244 w 304800"/>
                <a:gd name="connsiteY2" fmla="*/ 210026 h 523875"/>
                <a:gd name="connsiteX3" fmla="*/ 111919 w 304800"/>
                <a:gd name="connsiteY3" fmla="*/ 171926 h 523875"/>
                <a:gd name="connsiteX4" fmla="*/ 111919 w 304800"/>
                <a:gd name="connsiteY4" fmla="*/ 238601 h 523875"/>
                <a:gd name="connsiteX5" fmla="*/ 7144 w 304800"/>
                <a:gd name="connsiteY5" fmla="*/ 186214 h 523875"/>
                <a:gd name="connsiteX6" fmla="*/ 7144 w 304800"/>
                <a:gd name="connsiteY6" fmla="*/ 522446 h 523875"/>
                <a:gd name="connsiteX7" fmla="*/ 302419 w 304800"/>
                <a:gd name="connsiteY7" fmla="*/ 343376 h 523875"/>
                <a:gd name="connsiteX8" fmla="*/ 302419 w 304800"/>
                <a:gd name="connsiteY8" fmla="*/ 7144 h 523875"/>
                <a:gd name="connsiteX9" fmla="*/ 7144 w 304800"/>
                <a:gd name="connsiteY9" fmla="*/ 186214 h 5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4800" h="523875">
                  <a:moveTo>
                    <a:pt x="111919" y="238601"/>
                  </a:moveTo>
                  <a:lnTo>
                    <a:pt x="45244" y="276701"/>
                  </a:lnTo>
                  <a:lnTo>
                    <a:pt x="45244" y="210026"/>
                  </a:lnTo>
                  <a:lnTo>
                    <a:pt x="111919" y="171926"/>
                  </a:lnTo>
                  <a:lnTo>
                    <a:pt x="111919" y="238601"/>
                  </a:lnTo>
                  <a:close/>
                  <a:moveTo>
                    <a:pt x="7144" y="186214"/>
                  </a:moveTo>
                  <a:lnTo>
                    <a:pt x="7144" y="522446"/>
                  </a:lnTo>
                  <a:lnTo>
                    <a:pt x="302419" y="343376"/>
                  </a:lnTo>
                  <a:lnTo>
                    <a:pt x="302419" y="7144"/>
                  </a:lnTo>
                  <a:lnTo>
                    <a:pt x="7144" y="186214"/>
                  </a:lnTo>
                  <a:close/>
                </a:path>
              </a:pathLst>
            </a:custGeom>
            <a:grpFill/>
            <a:ln w="9525" cap="flat">
              <a:noFill/>
              <a:prstDash val="solid"/>
              <a:miter/>
            </a:ln>
          </p:spPr>
          <p:txBody>
            <a:bodyPr rtlCol="0" anchor="ctr"/>
            <a:lstStyle/>
            <a:p>
              <a:endParaRPr lang="en-US" dirty="0"/>
            </a:p>
          </p:txBody>
        </p:sp>
      </p:grpSp>
      <p:grpSp>
        <p:nvGrpSpPr>
          <p:cNvPr id="48" name="Graphic 5" descr="User">
            <a:extLst>
              <a:ext uri="{FF2B5EF4-FFF2-40B4-BE49-F238E27FC236}">
                <a16:creationId xmlns:a16="http://schemas.microsoft.com/office/drawing/2014/main" id="{DB8C6064-CAB8-2D6F-1274-6D2C4198B650}"/>
              </a:ext>
            </a:extLst>
          </p:cNvPr>
          <p:cNvGrpSpPr/>
          <p:nvPr/>
        </p:nvGrpSpPr>
        <p:grpSpPr>
          <a:xfrm>
            <a:off x="551893" y="2508800"/>
            <a:ext cx="776550" cy="783010"/>
            <a:chOff x="289223" y="2521618"/>
            <a:chExt cx="799703" cy="848916"/>
          </a:xfrm>
          <a:gradFill flip="none" rotWithShape="1">
            <a:gsLst>
              <a:gs pos="0">
                <a:schemeClr val="bg1">
                  <a:lumMod val="50000"/>
                </a:schemeClr>
              </a:gs>
              <a:gs pos="41000">
                <a:schemeClr val="tx1">
                  <a:lumMod val="75000"/>
                  <a:lumOff val="25000"/>
                </a:schemeClr>
              </a:gs>
              <a:gs pos="84000">
                <a:schemeClr val="tx1">
                  <a:lumMod val="95000"/>
                  <a:lumOff val="5000"/>
                </a:schemeClr>
              </a:gs>
            </a:gsLst>
            <a:path path="circle">
              <a:fillToRect l="50000" t="130000" r="50000" b="-30000"/>
            </a:path>
            <a:tileRect/>
          </a:gradFill>
          <a:effectLst/>
        </p:grpSpPr>
        <p:sp>
          <p:nvSpPr>
            <p:cNvPr id="61" name="Freeform 37">
              <a:extLst>
                <a:ext uri="{FF2B5EF4-FFF2-40B4-BE49-F238E27FC236}">
                  <a16:creationId xmlns:a16="http://schemas.microsoft.com/office/drawing/2014/main" id="{78535ADF-6639-B616-59C1-ECAF78F93D97}"/>
                </a:ext>
              </a:extLst>
            </p:cNvPr>
            <p:cNvSpPr/>
            <p:nvPr/>
          </p:nvSpPr>
          <p:spPr>
            <a:xfrm>
              <a:off x="486073" y="2521618"/>
              <a:ext cx="406003" cy="406003"/>
            </a:xfrm>
            <a:custGeom>
              <a:avLst/>
              <a:gdLst>
                <a:gd name="connsiteX0" fmla="*/ 402927 w 406003"/>
                <a:gd name="connsiteY0" fmla="*/ 206077 h 406003"/>
                <a:gd name="connsiteX1" fmla="*/ 206077 w 406003"/>
                <a:gd name="connsiteY1" fmla="*/ 402927 h 406003"/>
                <a:gd name="connsiteX2" fmla="*/ 9227 w 406003"/>
                <a:gd name="connsiteY2" fmla="*/ 206077 h 406003"/>
                <a:gd name="connsiteX3" fmla="*/ 206077 w 406003"/>
                <a:gd name="connsiteY3" fmla="*/ 9227 h 406003"/>
                <a:gd name="connsiteX4" fmla="*/ 402927 w 406003"/>
                <a:gd name="connsiteY4" fmla="*/ 206077 h 406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003" h="406003">
                  <a:moveTo>
                    <a:pt x="402927" y="206077"/>
                  </a:moveTo>
                  <a:cubicBezTo>
                    <a:pt x="402927" y="314795"/>
                    <a:pt x="314795" y="402927"/>
                    <a:pt x="206077" y="402927"/>
                  </a:cubicBezTo>
                  <a:cubicBezTo>
                    <a:pt x="97360" y="402927"/>
                    <a:pt x="9227" y="314795"/>
                    <a:pt x="9227" y="206077"/>
                  </a:cubicBezTo>
                  <a:cubicBezTo>
                    <a:pt x="9227" y="97360"/>
                    <a:pt x="97360" y="9227"/>
                    <a:pt x="206077" y="9227"/>
                  </a:cubicBezTo>
                  <a:cubicBezTo>
                    <a:pt x="314795" y="9227"/>
                    <a:pt x="402927" y="97360"/>
                    <a:pt x="402927" y="206077"/>
                  </a:cubicBezTo>
                  <a:close/>
                </a:path>
              </a:pathLst>
            </a:custGeom>
            <a:grpFill/>
            <a:ln w="9525" cap="flat">
              <a:noFill/>
              <a:prstDash val="solid"/>
              <a:miter/>
            </a:ln>
          </p:spPr>
          <p:txBody>
            <a:bodyPr rtlCol="0" anchor="ctr"/>
            <a:lstStyle/>
            <a:p>
              <a:endParaRPr lang="en-US" dirty="0"/>
            </a:p>
          </p:txBody>
        </p:sp>
        <p:sp>
          <p:nvSpPr>
            <p:cNvPr id="62" name="Freeform 38">
              <a:extLst>
                <a:ext uri="{FF2B5EF4-FFF2-40B4-BE49-F238E27FC236}">
                  <a16:creationId xmlns:a16="http://schemas.microsoft.com/office/drawing/2014/main" id="{096BAB89-8E23-877B-22D3-0EA630970584}"/>
                </a:ext>
              </a:extLst>
            </p:cNvPr>
            <p:cNvSpPr/>
            <p:nvPr/>
          </p:nvSpPr>
          <p:spPr>
            <a:xfrm>
              <a:off x="289223" y="2964531"/>
              <a:ext cx="799703" cy="406003"/>
            </a:xfrm>
            <a:custGeom>
              <a:avLst/>
              <a:gdLst>
                <a:gd name="connsiteX0" fmla="*/ 796627 w 799703"/>
                <a:gd name="connsiteY0" fmla="*/ 402927 h 406003"/>
                <a:gd name="connsiteX1" fmla="*/ 796627 w 799703"/>
                <a:gd name="connsiteY1" fmla="*/ 206077 h 406003"/>
                <a:gd name="connsiteX2" fmla="*/ 757257 w 799703"/>
                <a:gd name="connsiteY2" fmla="*/ 127337 h 406003"/>
                <a:gd name="connsiteX3" fmla="*/ 565329 w 799703"/>
                <a:gd name="connsiteY3" fmla="*/ 33834 h 406003"/>
                <a:gd name="connsiteX4" fmla="*/ 402927 w 799703"/>
                <a:gd name="connsiteY4" fmla="*/ 9227 h 406003"/>
                <a:gd name="connsiteX5" fmla="*/ 240526 w 799703"/>
                <a:gd name="connsiteY5" fmla="*/ 33834 h 406003"/>
                <a:gd name="connsiteX6" fmla="*/ 48597 w 799703"/>
                <a:gd name="connsiteY6" fmla="*/ 127337 h 406003"/>
                <a:gd name="connsiteX7" fmla="*/ 9227 w 799703"/>
                <a:gd name="connsiteY7" fmla="*/ 206077 h 406003"/>
                <a:gd name="connsiteX8" fmla="*/ 9227 w 799703"/>
                <a:gd name="connsiteY8" fmla="*/ 402927 h 406003"/>
                <a:gd name="connsiteX9" fmla="*/ 796627 w 799703"/>
                <a:gd name="connsiteY9" fmla="*/ 402927 h 406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9703" h="406003">
                  <a:moveTo>
                    <a:pt x="796627" y="402927"/>
                  </a:moveTo>
                  <a:lnTo>
                    <a:pt x="796627" y="206077"/>
                  </a:lnTo>
                  <a:cubicBezTo>
                    <a:pt x="796627" y="176550"/>
                    <a:pt x="781864" y="147022"/>
                    <a:pt x="757257" y="127337"/>
                  </a:cubicBezTo>
                  <a:cubicBezTo>
                    <a:pt x="703124" y="83046"/>
                    <a:pt x="634226" y="53519"/>
                    <a:pt x="565329" y="33834"/>
                  </a:cubicBezTo>
                  <a:cubicBezTo>
                    <a:pt x="516116" y="19070"/>
                    <a:pt x="461982" y="9227"/>
                    <a:pt x="402927" y="9227"/>
                  </a:cubicBezTo>
                  <a:cubicBezTo>
                    <a:pt x="348794" y="9227"/>
                    <a:pt x="294660" y="19070"/>
                    <a:pt x="240526" y="33834"/>
                  </a:cubicBezTo>
                  <a:cubicBezTo>
                    <a:pt x="171629" y="53519"/>
                    <a:pt x="102731" y="87967"/>
                    <a:pt x="48597" y="127337"/>
                  </a:cubicBezTo>
                  <a:cubicBezTo>
                    <a:pt x="23991" y="147022"/>
                    <a:pt x="9227" y="176550"/>
                    <a:pt x="9227" y="206077"/>
                  </a:cubicBezTo>
                  <a:lnTo>
                    <a:pt x="9227" y="402927"/>
                  </a:lnTo>
                  <a:lnTo>
                    <a:pt x="796627" y="402927"/>
                  </a:lnTo>
                  <a:close/>
                </a:path>
              </a:pathLst>
            </a:custGeom>
            <a:grpFill/>
            <a:ln w="9525" cap="flat">
              <a:noFill/>
              <a:prstDash val="solid"/>
              <a:miter/>
            </a:ln>
          </p:spPr>
          <p:txBody>
            <a:bodyPr rtlCol="0" anchor="ctr"/>
            <a:lstStyle/>
            <a:p>
              <a:endParaRPr lang="en-US" dirty="0"/>
            </a:p>
          </p:txBody>
        </p:sp>
      </p:grpSp>
      <p:grpSp>
        <p:nvGrpSpPr>
          <p:cNvPr id="49" name="Graphic 16" descr="Internet">
            <a:extLst>
              <a:ext uri="{FF2B5EF4-FFF2-40B4-BE49-F238E27FC236}">
                <a16:creationId xmlns:a16="http://schemas.microsoft.com/office/drawing/2014/main" id="{B6BA4059-63D3-8742-1275-7288C88BFE0C}"/>
              </a:ext>
            </a:extLst>
          </p:cNvPr>
          <p:cNvGrpSpPr/>
          <p:nvPr/>
        </p:nvGrpSpPr>
        <p:grpSpPr>
          <a:xfrm>
            <a:off x="2648680" y="4945738"/>
            <a:ext cx="860179" cy="500774"/>
            <a:chOff x="1869206" y="2037058"/>
            <a:chExt cx="885825" cy="542925"/>
          </a:xfrm>
          <a:gradFill flip="none" rotWithShape="1">
            <a:gsLst>
              <a:gs pos="0">
                <a:schemeClr val="bg1">
                  <a:lumMod val="50000"/>
                </a:schemeClr>
              </a:gs>
              <a:gs pos="41000">
                <a:schemeClr val="tx1">
                  <a:lumMod val="75000"/>
                  <a:lumOff val="25000"/>
                </a:schemeClr>
              </a:gs>
              <a:gs pos="84000">
                <a:schemeClr val="tx1">
                  <a:lumMod val="95000"/>
                  <a:lumOff val="5000"/>
                </a:schemeClr>
              </a:gs>
            </a:gsLst>
            <a:path path="circle">
              <a:fillToRect l="50000" t="130000" r="50000" b="-30000"/>
            </a:path>
            <a:tileRect/>
          </a:gradFill>
          <a:effectLst/>
        </p:grpSpPr>
        <p:sp>
          <p:nvSpPr>
            <p:cNvPr id="58" name="Freeform 40">
              <a:extLst>
                <a:ext uri="{FF2B5EF4-FFF2-40B4-BE49-F238E27FC236}">
                  <a16:creationId xmlns:a16="http://schemas.microsoft.com/office/drawing/2014/main" id="{8628098B-8E0B-2B6E-C2A3-629021705D4F}"/>
                </a:ext>
              </a:extLst>
            </p:cNvPr>
            <p:cNvSpPr/>
            <p:nvPr/>
          </p:nvSpPr>
          <p:spPr>
            <a:xfrm>
              <a:off x="1983506" y="2037058"/>
              <a:ext cx="657225" cy="447675"/>
            </a:xfrm>
            <a:custGeom>
              <a:avLst/>
              <a:gdLst>
                <a:gd name="connsiteX0" fmla="*/ 597694 w 657225"/>
                <a:gd name="connsiteY0" fmla="*/ 388144 h 447675"/>
                <a:gd name="connsiteX1" fmla="*/ 64294 w 657225"/>
                <a:gd name="connsiteY1" fmla="*/ 388144 h 447675"/>
                <a:gd name="connsiteX2" fmla="*/ 64294 w 657225"/>
                <a:gd name="connsiteY2" fmla="*/ 64294 h 447675"/>
                <a:gd name="connsiteX3" fmla="*/ 597694 w 657225"/>
                <a:gd name="connsiteY3" fmla="*/ 64294 h 447675"/>
                <a:gd name="connsiteX4" fmla="*/ 654844 w 657225"/>
                <a:gd name="connsiteY4" fmla="*/ 45244 h 447675"/>
                <a:gd name="connsiteX5" fmla="*/ 616744 w 657225"/>
                <a:gd name="connsiteY5" fmla="*/ 7144 h 447675"/>
                <a:gd name="connsiteX6" fmla="*/ 45244 w 657225"/>
                <a:gd name="connsiteY6" fmla="*/ 7144 h 447675"/>
                <a:gd name="connsiteX7" fmla="*/ 7144 w 657225"/>
                <a:gd name="connsiteY7" fmla="*/ 45244 h 447675"/>
                <a:gd name="connsiteX8" fmla="*/ 7144 w 657225"/>
                <a:gd name="connsiteY8" fmla="*/ 445294 h 447675"/>
                <a:gd name="connsiteX9" fmla="*/ 654844 w 657225"/>
                <a:gd name="connsiteY9" fmla="*/ 445294 h 447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7225" h="447675">
                  <a:moveTo>
                    <a:pt x="597694" y="388144"/>
                  </a:moveTo>
                  <a:lnTo>
                    <a:pt x="64294" y="388144"/>
                  </a:lnTo>
                  <a:lnTo>
                    <a:pt x="64294" y="64294"/>
                  </a:lnTo>
                  <a:lnTo>
                    <a:pt x="597694" y="64294"/>
                  </a:lnTo>
                  <a:close/>
                  <a:moveTo>
                    <a:pt x="654844" y="45244"/>
                  </a:moveTo>
                  <a:cubicBezTo>
                    <a:pt x="654844" y="24202"/>
                    <a:pt x="637785" y="7144"/>
                    <a:pt x="616744" y="7144"/>
                  </a:cubicBezTo>
                  <a:lnTo>
                    <a:pt x="45244" y="7144"/>
                  </a:lnTo>
                  <a:cubicBezTo>
                    <a:pt x="24202" y="7144"/>
                    <a:pt x="7144" y="24202"/>
                    <a:pt x="7144" y="45244"/>
                  </a:cubicBezTo>
                  <a:lnTo>
                    <a:pt x="7144" y="445294"/>
                  </a:lnTo>
                  <a:lnTo>
                    <a:pt x="654844" y="445294"/>
                  </a:lnTo>
                  <a:close/>
                </a:path>
              </a:pathLst>
            </a:custGeom>
            <a:grpFill/>
            <a:ln w="9525" cap="flat">
              <a:noFill/>
              <a:prstDash val="solid"/>
              <a:miter/>
            </a:ln>
          </p:spPr>
          <p:txBody>
            <a:bodyPr rtlCol="0" anchor="ctr"/>
            <a:lstStyle/>
            <a:p>
              <a:endParaRPr lang="en-US" dirty="0"/>
            </a:p>
          </p:txBody>
        </p:sp>
        <p:sp>
          <p:nvSpPr>
            <p:cNvPr id="59" name="Freeform 41">
              <a:extLst>
                <a:ext uri="{FF2B5EF4-FFF2-40B4-BE49-F238E27FC236}">
                  <a16:creationId xmlns:a16="http://schemas.microsoft.com/office/drawing/2014/main" id="{3FD6A88D-35F3-F2EC-C65F-CBFEAF9E1D64}"/>
                </a:ext>
              </a:extLst>
            </p:cNvPr>
            <p:cNvSpPr/>
            <p:nvPr/>
          </p:nvSpPr>
          <p:spPr>
            <a:xfrm>
              <a:off x="1869206" y="2513308"/>
              <a:ext cx="885825" cy="66675"/>
            </a:xfrm>
            <a:custGeom>
              <a:avLst/>
              <a:gdLst>
                <a:gd name="connsiteX0" fmla="*/ 502444 w 885825"/>
                <a:gd name="connsiteY0" fmla="*/ 7144 h 66675"/>
                <a:gd name="connsiteX1" fmla="*/ 502444 w 885825"/>
                <a:gd name="connsiteY1" fmla="*/ 16669 h 66675"/>
                <a:gd name="connsiteX2" fmla="*/ 494101 w 885825"/>
                <a:gd name="connsiteY2" fmla="*/ 26194 h 66675"/>
                <a:gd name="connsiteX3" fmla="*/ 492919 w 885825"/>
                <a:gd name="connsiteY3" fmla="*/ 26194 h 66675"/>
                <a:gd name="connsiteX4" fmla="*/ 397669 w 885825"/>
                <a:gd name="connsiteY4" fmla="*/ 26194 h 66675"/>
                <a:gd name="connsiteX5" fmla="*/ 388144 w 885825"/>
                <a:gd name="connsiteY5" fmla="*/ 17851 h 66675"/>
                <a:gd name="connsiteX6" fmla="*/ 388144 w 885825"/>
                <a:gd name="connsiteY6" fmla="*/ 16669 h 66675"/>
                <a:gd name="connsiteX7" fmla="*/ 388144 w 885825"/>
                <a:gd name="connsiteY7" fmla="*/ 7144 h 66675"/>
                <a:gd name="connsiteX8" fmla="*/ 7144 w 885825"/>
                <a:gd name="connsiteY8" fmla="*/ 7144 h 66675"/>
                <a:gd name="connsiteX9" fmla="*/ 7144 w 885825"/>
                <a:gd name="connsiteY9" fmla="*/ 26194 h 66675"/>
                <a:gd name="connsiteX10" fmla="*/ 45244 w 885825"/>
                <a:gd name="connsiteY10" fmla="*/ 64294 h 66675"/>
                <a:gd name="connsiteX11" fmla="*/ 845344 w 885825"/>
                <a:gd name="connsiteY11" fmla="*/ 64294 h 66675"/>
                <a:gd name="connsiteX12" fmla="*/ 883444 w 885825"/>
                <a:gd name="connsiteY12" fmla="*/ 26194 h 66675"/>
                <a:gd name="connsiteX13" fmla="*/ 883444 w 885825"/>
                <a:gd name="connsiteY13" fmla="*/ 7144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85825" h="66675">
                  <a:moveTo>
                    <a:pt x="502444" y="7144"/>
                  </a:moveTo>
                  <a:lnTo>
                    <a:pt x="502444" y="16669"/>
                  </a:lnTo>
                  <a:cubicBezTo>
                    <a:pt x="502770" y="21603"/>
                    <a:pt x="499035" y="25867"/>
                    <a:pt x="494101" y="26194"/>
                  </a:cubicBezTo>
                  <a:cubicBezTo>
                    <a:pt x="493707" y="26219"/>
                    <a:pt x="493312" y="26219"/>
                    <a:pt x="492919" y="26194"/>
                  </a:cubicBezTo>
                  <a:lnTo>
                    <a:pt x="397669" y="26194"/>
                  </a:lnTo>
                  <a:cubicBezTo>
                    <a:pt x="392735" y="26520"/>
                    <a:pt x="388470" y="22785"/>
                    <a:pt x="388144" y="17851"/>
                  </a:cubicBezTo>
                  <a:cubicBezTo>
                    <a:pt x="388118" y="17457"/>
                    <a:pt x="388118" y="17062"/>
                    <a:pt x="388144" y="16669"/>
                  </a:cubicBezTo>
                  <a:lnTo>
                    <a:pt x="388144" y="7144"/>
                  </a:lnTo>
                  <a:lnTo>
                    <a:pt x="7144" y="7144"/>
                  </a:lnTo>
                  <a:lnTo>
                    <a:pt x="7144" y="26194"/>
                  </a:lnTo>
                  <a:cubicBezTo>
                    <a:pt x="7144" y="47235"/>
                    <a:pt x="24202" y="64294"/>
                    <a:pt x="45244" y="64294"/>
                  </a:cubicBezTo>
                  <a:lnTo>
                    <a:pt x="845344" y="64294"/>
                  </a:lnTo>
                  <a:cubicBezTo>
                    <a:pt x="866385" y="64294"/>
                    <a:pt x="883444" y="47235"/>
                    <a:pt x="883444" y="26194"/>
                  </a:cubicBezTo>
                  <a:lnTo>
                    <a:pt x="883444" y="7144"/>
                  </a:lnTo>
                  <a:close/>
                </a:path>
              </a:pathLst>
            </a:custGeom>
            <a:grpFill/>
            <a:ln w="9525" cap="flat">
              <a:noFill/>
              <a:prstDash val="solid"/>
              <a:miter/>
            </a:ln>
          </p:spPr>
          <p:txBody>
            <a:bodyPr rtlCol="0" anchor="ctr"/>
            <a:lstStyle/>
            <a:p>
              <a:endParaRPr lang="en-US" dirty="0"/>
            </a:p>
          </p:txBody>
        </p:sp>
        <p:sp>
          <p:nvSpPr>
            <p:cNvPr id="60" name="Freeform 42">
              <a:extLst>
                <a:ext uri="{FF2B5EF4-FFF2-40B4-BE49-F238E27FC236}">
                  <a16:creationId xmlns:a16="http://schemas.microsoft.com/office/drawing/2014/main" id="{1DCEEA6C-9775-97AF-6053-CD0D067019D7}"/>
                </a:ext>
              </a:extLst>
            </p:cNvPr>
            <p:cNvSpPr/>
            <p:nvPr/>
          </p:nvSpPr>
          <p:spPr>
            <a:xfrm>
              <a:off x="2174006" y="2122783"/>
              <a:ext cx="276225" cy="276225"/>
            </a:xfrm>
            <a:custGeom>
              <a:avLst/>
              <a:gdLst>
                <a:gd name="connsiteX0" fmla="*/ 140494 w 276225"/>
                <a:gd name="connsiteY0" fmla="*/ 7144 h 276225"/>
                <a:gd name="connsiteX1" fmla="*/ 7144 w 276225"/>
                <a:gd name="connsiteY1" fmla="*/ 140494 h 276225"/>
                <a:gd name="connsiteX2" fmla="*/ 140494 w 276225"/>
                <a:gd name="connsiteY2" fmla="*/ 273844 h 276225"/>
                <a:gd name="connsiteX3" fmla="*/ 273844 w 276225"/>
                <a:gd name="connsiteY3" fmla="*/ 140494 h 276225"/>
                <a:gd name="connsiteX4" fmla="*/ 140494 w 276225"/>
                <a:gd name="connsiteY4" fmla="*/ 7144 h 276225"/>
                <a:gd name="connsiteX5" fmla="*/ 150019 w 276225"/>
                <a:gd name="connsiteY5" fmla="*/ 150019 h 276225"/>
                <a:gd name="connsiteX6" fmla="*/ 193739 w 276225"/>
                <a:gd name="connsiteY6" fmla="*/ 150019 h 276225"/>
                <a:gd name="connsiteX7" fmla="*/ 150019 w 276225"/>
                <a:gd name="connsiteY7" fmla="*/ 236792 h 276225"/>
                <a:gd name="connsiteX8" fmla="*/ 150019 w 276225"/>
                <a:gd name="connsiteY8" fmla="*/ 130969 h 276225"/>
                <a:gd name="connsiteX9" fmla="*/ 150019 w 276225"/>
                <a:gd name="connsiteY9" fmla="*/ 44101 h 276225"/>
                <a:gd name="connsiteX10" fmla="*/ 193739 w 276225"/>
                <a:gd name="connsiteY10" fmla="*/ 130969 h 276225"/>
                <a:gd name="connsiteX11" fmla="*/ 130969 w 276225"/>
                <a:gd name="connsiteY11" fmla="*/ 130969 h 276225"/>
                <a:gd name="connsiteX12" fmla="*/ 88678 w 276225"/>
                <a:gd name="connsiteY12" fmla="*/ 130969 h 276225"/>
                <a:gd name="connsiteX13" fmla="*/ 130969 w 276225"/>
                <a:gd name="connsiteY13" fmla="*/ 45244 h 276225"/>
                <a:gd name="connsiteX14" fmla="*/ 130969 w 276225"/>
                <a:gd name="connsiteY14" fmla="*/ 150019 h 276225"/>
                <a:gd name="connsiteX15" fmla="*/ 130969 w 276225"/>
                <a:gd name="connsiteY15" fmla="*/ 235744 h 276225"/>
                <a:gd name="connsiteX16" fmla="*/ 88678 w 276225"/>
                <a:gd name="connsiteY16" fmla="*/ 150019 h 276225"/>
                <a:gd name="connsiteX17" fmla="*/ 69532 w 276225"/>
                <a:gd name="connsiteY17" fmla="*/ 130969 h 276225"/>
                <a:gd name="connsiteX18" fmla="*/ 28766 w 276225"/>
                <a:gd name="connsiteY18" fmla="*/ 130969 h 276225"/>
                <a:gd name="connsiteX19" fmla="*/ 118967 w 276225"/>
                <a:gd name="connsiteY19" fmla="*/ 30480 h 276225"/>
                <a:gd name="connsiteX20" fmla="*/ 69532 w 276225"/>
                <a:gd name="connsiteY20" fmla="*/ 130969 h 276225"/>
                <a:gd name="connsiteX21" fmla="*/ 69532 w 276225"/>
                <a:gd name="connsiteY21" fmla="*/ 150019 h 276225"/>
                <a:gd name="connsiteX22" fmla="*/ 119158 w 276225"/>
                <a:gd name="connsiteY22" fmla="*/ 250603 h 276225"/>
                <a:gd name="connsiteX23" fmla="*/ 28766 w 276225"/>
                <a:gd name="connsiteY23" fmla="*/ 150019 h 276225"/>
                <a:gd name="connsiteX24" fmla="*/ 212884 w 276225"/>
                <a:gd name="connsiteY24" fmla="*/ 150019 h 276225"/>
                <a:gd name="connsiteX25" fmla="*/ 252222 w 276225"/>
                <a:gd name="connsiteY25" fmla="*/ 150019 h 276225"/>
                <a:gd name="connsiteX26" fmla="*/ 163544 w 276225"/>
                <a:gd name="connsiteY26" fmla="*/ 250222 h 276225"/>
                <a:gd name="connsiteX27" fmla="*/ 212884 w 276225"/>
                <a:gd name="connsiteY27" fmla="*/ 150019 h 276225"/>
                <a:gd name="connsiteX28" fmla="*/ 212884 w 276225"/>
                <a:gd name="connsiteY28" fmla="*/ 130969 h 276225"/>
                <a:gd name="connsiteX29" fmla="*/ 163830 w 276225"/>
                <a:gd name="connsiteY29" fmla="*/ 30861 h 276225"/>
                <a:gd name="connsiteX30" fmla="*/ 252222 w 276225"/>
                <a:gd name="connsiteY30" fmla="*/ 130969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6225" h="276225">
                  <a:moveTo>
                    <a:pt x="140494" y="7144"/>
                  </a:moveTo>
                  <a:cubicBezTo>
                    <a:pt x="66846" y="7144"/>
                    <a:pt x="7144" y="66846"/>
                    <a:pt x="7144" y="140494"/>
                  </a:cubicBezTo>
                  <a:cubicBezTo>
                    <a:pt x="7144" y="214141"/>
                    <a:pt x="66846" y="273844"/>
                    <a:pt x="140494" y="273844"/>
                  </a:cubicBezTo>
                  <a:cubicBezTo>
                    <a:pt x="214141" y="273844"/>
                    <a:pt x="273844" y="214141"/>
                    <a:pt x="273844" y="140494"/>
                  </a:cubicBezTo>
                  <a:cubicBezTo>
                    <a:pt x="273844" y="66846"/>
                    <a:pt x="214141" y="7144"/>
                    <a:pt x="140494" y="7144"/>
                  </a:cubicBezTo>
                  <a:close/>
                  <a:moveTo>
                    <a:pt x="150019" y="150019"/>
                  </a:moveTo>
                  <a:lnTo>
                    <a:pt x="193739" y="150019"/>
                  </a:lnTo>
                  <a:cubicBezTo>
                    <a:pt x="188760" y="182855"/>
                    <a:pt x="173445" y="213250"/>
                    <a:pt x="150019" y="236792"/>
                  </a:cubicBezTo>
                  <a:close/>
                  <a:moveTo>
                    <a:pt x="150019" y="130969"/>
                  </a:moveTo>
                  <a:lnTo>
                    <a:pt x="150019" y="44101"/>
                  </a:lnTo>
                  <a:cubicBezTo>
                    <a:pt x="173469" y="67664"/>
                    <a:pt x="188786" y="98096"/>
                    <a:pt x="193739" y="130969"/>
                  </a:cubicBezTo>
                  <a:close/>
                  <a:moveTo>
                    <a:pt x="130969" y="130969"/>
                  </a:moveTo>
                  <a:lnTo>
                    <a:pt x="88678" y="130969"/>
                  </a:lnTo>
                  <a:cubicBezTo>
                    <a:pt x="93415" y="98659"/>
                    <a:pt x="108213" y="68664"/>
                    <a:pt x="130969" y="45244"/>
                  </a:cubicBezTo>
                  <a:close/>
                  <a:moveTo>
                    <a:pt x="130969" y="150019"/>
                  </a:moveTo>
                  <a:lnTo>
                    <a:pt x="130969" y="235744"/>
                  </a:lnTo>
                  <a:cubicBezTo>
                    <a:pt x="108255" y="212293"/>
                    <a:pt x="93464" y="182313"/>
                    <a:pt x="88678" y="150019"/>
                  </a:cubicBezTo>
                  <a:close/>
                  <a:moveTo>
                    <a:pt x="69532" y="130969"/>
                  </a:moveTo>
                  <a:lnTo>
                    <a:pt x="28766" y="130969"/>
                  </a:lnTo>
                  <a:cubicBezTo>
                    <a:pt x="32994" y="81077"/>
                    <a:pt x="69820" y="40052"/>
                    <a:pt x="118967" y="30480"/>
                  </a:cubicBezTo>
                  <a:cubicBezTo>
                    <a:pt x="91813" y="57576"/>
                    <a:pt x="74426" y="92921"/>
                    <a:pt x="69532" y="130969"/>
                  </a:cubicBezTo>
                  <a:close/>
                  <a:moveTo>
                    <a:pt x="69532" y="150019"/>
                  </a:moveTo>
                  <a:cubicBezTo>
                    <a:pt x="74429" y="188132"/>
                    <a:pt x="91891" y="223526"/>
                    <a:pt x="119158" y="250603"/>
                  </a:cubicBezTo>
                  <a:cubicBezTo>
                    <a:pt x="69937" y="241038"/>
                    <a:pt x="33037" y="199977"/>
                    <a:pt x="28766" y="150019"/>
                  </a:cubicBezTo>
                  <a:close/>
                  <a:moveTo>
                    <a:pt x="212884" y="150019"/>
                  </a:moveTo>
                  <a:lnTo>
                    <a:pt x="252222" y="150019"/>
                  </a:lnTo>
                  <a:cubicBezTo>
                    <a:pt x="248051" y="199345"/>
                    <a:pt x="211998" y="240084"/>
                    <a:pt x="163544" y="250222"/>
                  </a:cubicBezTo>
                  <a:cubicBezTo>
                    <a:pt x="190684" y="223243"/>
                    <a:pt x="208047" y="187980"/>
                    <a:pt x="212884" y="150019"/>
                  </a:cubicBezTo>
                  <a:close/>
                  <a:moveTo>
                    <a:pt x="212884" y="130969"/>
                  </a:moveTo>
                  <a:cubicBezTo>
                    <a:pt x="208008" y="93107"/>
                    <a:pt x="190763" y="57915"/>
                    <a:pt x="163830" y="30861"/>
                  </a:cubicBezTo>
                  <a:cubicBezTo>
                    <a:pt x="212140" y="41098"/>
                    <a:pt x="248045" y="81764"/>
                    <a:pt x="252222" y="130969"/>
                  </a:cubicBezTo>
                  <a:close/>
                </a:path>
              </a:pathLst>
            </a:custGeom>
            <a:grpFill/>
            <a:ln w="9525" cap="flat">
              <a:noFill/>
              <a:prstDash val="solid"/>
              <a:miter/>
            </a:ln>
          </p:spPr>
          <p:txBody>
            <a:bodyPr rtlCol="0" anchor="ctr"/>
            <a:lstStyle/>
            <a:p>
              <a:endParaRPr lang="en-US" dirty="0"/>
            </a:p>
          </p:txBody>
        </p:sp>
      </p:grpSp>
      <p:grpSp>
        <p:nvGrpSpPr>
          <p:cNvPr id="50" name="Graphic 7" descr="Receiver">
            <a:extLst>
              <a:ext uri="{FF2B5EF4-FFF2-40B4-BE49-F238E27FC236}">
                <a16:creationId xmlns:a16="http://schemas.microsoft.com/office/drawing/2014/main" id="{0ED63697-3F8B-3AF0-9B0A-C375AA6F5EB5}"/>
              </a:ext>
            </a:extLst>
          </p:cNvPr>
          <p:cNvGrpSpPr/>
          <p:nvPr/>
        </p:nvGrpSpPr>
        <p:grpSpPr>
          <a:xfrm>
            <a:off x="2832888" y="2075971"/>
            <a:ext cx="535401" cy="513319"/>
            <a:chOff x="3319503" y="266107"/>
            <a:chExt cx="551364" cy="556525"/>
          </a:xfrm>
          <a:gradFill flip="none" rotWithShape="1">
            <a:gsLst>
              <a:gs pos="0">
                <a:schemeClr val="bg1">
                  <a:lumMod val="50000"/>
                </a:schemeClr>
              </a:gs>
              <a:gs pos="41000">
                <a:schemeClr val="tx1">
                  <a:lumMod val="75000"/>
                  <a:lumOff val="25000"/>
                </a:schemeClr>
              </a:gs>
              <a:gs pos="84000">
                <a:schemeClr val="tx1">
                  <a:lumMod val="95000"/>
                  <a:lumOff val="5000"/>
                </a:schemeClr>
              </a:gs>
            </a:gsLst>
            <a:path path="circle">
              <a:fillToRect l="50000" t="130000" r="50000" b="-30000"/>
            </a:path>
            <a:tileRect/>
          </a:gradFill>
          <a:effectLst/>
        </p:grpSpPr>
        <p:sp>
          <p:nvSpPr>
            <p:cNvPr id="55" name="Freeform 59">
              <a:extLst>
                <a:ext uri="{FF2B5EF4-FFF2-40B4-BE49-F238E27FC236}">
                  <a16:creationId xmlns:a16="http://schemas.microsoft.com/office/drawing/2014/main" id="{F876F7C2-B4A7-6CA1-5B6A-2A273690486A}"/>
                </a:ext>
              </a:extLst>
            </p:cNvPr>
            <p:cNvSpPr/>
            <p:nvPr/>
          </p:nvSpPr>
          <p:spPr>
            <a:xfrm>
              <a:off x="3386573" y="266107"/>
              <a:ext cx="158221" cy="158221"/>
            </a:xfrm>
            <a:custGeom>
              <a:avLst/>
              <a:gdLst>
                <a:gd name="connsiteX0" fmla="*/ 150922 w 158220"/>
                <a:gd name="connsiteY0" fmla="*/ 149547 h 158220"/>
                <a:gd name="connsiteX1" fmla="*/ 159865 w 158220"/>
                <a:gd name="connsiteY1" fmla="*/ 128221 h 158220"/>
                <a:gd name="connsiteX2" fmla="*/ 150922 w 158220"/>
                <a:gd name="connsiteY2" fmla="*/ 106896 h 158220"/>
                <a:gd name="connsiteX3" fmla="*/ 55990 w 158220"/>
                <a:gd name="connsiteY3" fmla="*/ 12651 h 158220"/>
                <a:gd name="connsiteX4" fmla="*/ 35352 w 158220"/>
                <a:gd name="connsiteY4" fmla="*/ 3708 h 158220"/>
                <a:gd name="connsiteX5" fmla="*/ 14027 w 158220"/>
                <a:gd name="connsiteY5" fmla="*/ 12651 h 158220"/>
                <a:gd name="connsiteX6" fmla="*/ 3708 w 158220"/>
                <a:gd name="connsiteY6" fmla="*/ 22970 h 158220"/>
                <a:gd name="connsiteX7" fmla="*/ 140604 w 158220"/>
                <a:gd name="connsiteY7" fmla="*/ 159865 h 158220"/>
                <a:gd name="connsiteX8" fmla="*/ 150922 w 158220"/>
                <a:gd name="connsiteY8" fmla="*/ 149547 h 15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220" h="158220">
                  <a:moveTo>
                    <a:pt x="150922" y="149547"/>
                  </a:moveTo>
                  <a:cubicBezTo>
                    <a:pt x="156426" y="144043"/>
                    <a:pt x="159865" y="136476"/>
                    <a:pt x="159865" y="128221"/>
                  </a:cubicBezTo>
                  <a:cubicBezTo>
                    <a:pt x="159865" y="119966"/>
                    <a:pt x="156426" y="112399"/>
                    <a:pt x="150922" y="106896"/>
                  </a:cubicBezTo>
                  <a:lnTo>
                    <a:pt x="55990" y="12651"/>
                  </a:lnTo>
                  <a:cubicBezTo>
                    <a:pt x="50487" y="7148"/>
                    <a:pt x="42920" y="3708"/>
                    <a:pt x="35352" y="3708"/>
                  </a:cubicBezTo>
                  <a:cubicBezTo>
                    <a:pt x="27785" y="3708"/>
                    <a:pt x="19530" y="7148"/>
                    <a:pt x="14027" y="12651"/>
                  </a:cubicBezTo>
                  <a:lnTo>
                    <a:pt x="3708" y="22970"/>
                  </a:lnTo>
                  <a:lnTo>
                    <a:pt x="140604" y="159865"/>
                  </a:lnTo>
                  <a:lnTo>
                    <a:pt x="150922" y="149547"/>
                  </a:lnTo>
                  <a:close/>
                </a:path>
              </a:pathLst>
            </a:custGeom>
            <a:grpFill/>
            <a:ln w="6846" cap="flat">
              <a:noFill/>
              <a:prstDash val="solid"/>
              <a:miter/>
            </a:ln>
          </p:spPr>
          <p:txBody>
            <a:bodyPr rtlCol="0" anchor="ctr"/>
            <a:lstStyle/>
            <a:p>
              <a:endParaRPr lang="en-US" dirty="0"/>
            </a:p>
          </p:txBody>
        </p:sp>
        <p:sp>
          <p:nvSpPr>
            <p:cNvPr id="56" name="Freeform 60">
              <a:extLst>
                <a:ext uri="{FF2B5EF4-FFF2-40B4-BE49-F238E27FC236}">
                  <a16:creationId xmlns:a16="http://schemas.microsoft.com/office/drawing/2014/main" id="{959382C4-A0E3-2303-8EDF-1848710C12D7}"/>
                </a:ext>
              </a:extLst>
            </p:cNvPr>
            <p:cNvSpPr/>
            <p:nvPr/>
          </p:nvSpPr>
          <p:spPr>
            <a:xfrm>
              <a:off x="3319503" y="306694"/>
              <a:ext cx="515938" cy="515938"/>
            </a:xfrm>
            <a:custGeom>
              <a:avLst/>
              <a:gdLst>
                <a:gd name="connsiteX0" fmla="*/ 356262 w 515937"/>
                <a:gd name="connsiteY0" fmla="*/ 351794 h 515937"/>
                <a:gd name="connsiteX1" fmla="*/ 345944 w 515937"/>
                <a:gd name="connsiteY1" fmla="*/ 355922 h 515937"/>
                <a:gd name="connsiteX2" fmla="*/ 335625 w 515937"/>
                <a:gd name="connsiteY2" fmla="*/ 351794 h 515937"/>
                <a:gd name="connsiteX3" fmla="*/ 165021 w 515937"/>
                <a:gd name="connsiteY3" fmla="*/ 181879 h 515937"/>
                <a:gd name="connsiteX4" fmla="*/ 160894 w 515937"/>
                <a:gd name="connsiteY4" fmla="*/ 171560 h 515937"/>
                <a:gd name="connsiteX5" fmla="*/ 165021 w 515937"/>
                <a:gd name="connsiteY5" fmla="*/ 161241 h 515937"/>
                <a:gd name="connsiteX6" fmla="*/ 186347 w 515937"/>
                <a:gd name="connsiteY6" fmla="*/ 140604 h 515937"/>
                <a:gd name="connsiteX7" fmla="*/ 49451 w 515937"/>
                <a:gd name="connsiteY7" fmla="*/ 3708 h 515937"/>
                <a:gd name="connsiteX8" fmla="*/ 26750 w 515937"/>
                <a:gd name="connsiteY8" fmla="*/ 26410 h 515937"/>
                <a:gd name="connsiteX9" fmla="*/ 4049 w 515937"/>
                <a:gd name="connsiteY9" fmla="*/ 75252 h 515937"/>
                <a:gd name="connsiteX10" fmla="*/ 19871 w 515937"/>
                <a:gd name="connsiteY10" fmla="*/ 164681 h 515937"/>
                <a:gd name="connsiteX11" fmla="*/ 61146 w 515937"/>
                <a:gd name="connsiteY11" fmla="*/ 236912 h 515937"/>
                <a:gd name="connsiteX12" fmla="*/ 270961 w 515937"/>
                <a:gd name="connsiteY12" fmla="*/ 453606 h 515937"/>
                <a:gd name="connsiteX13" fmla="*/ 314299 w 515937"/>
                <a:gd name="connsiteY13" fmla="*/ 481123 h 515937"/>
                <a:gd name="connsiteX14" fmla="*/ 424366 w 515937"/>
                <a:gd name="connsiteY14" fmla="*/ 513455 h 515937"/>
                <a:gd name="connsiteX15" fmla="*/ 494534 w 515937"/>
                <a:gd name="connsiteY15" fmla="*/ 485938 h 515937"/>
                <a:gd name="connsiteX16" fmla="*/ 513107 w 515937"/>
                <a:gd name="connsiteY16" fmla="*/ 467364 h 515937"/>
                <a:gd name="connsiteX17" fmla="*/ 376900 w 515937"/>
                <a:gd name="connsiteY17" fmla="*/ 330469 h 515937"/>
                <a:gd name="connsiteX18" fmla="*/ 356262 w 515937"/>
                <a:gd name="connsiteY18" fmla="*/ 351794 h 515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15937" h="515937">
                  <a:moveTo>
                    <a:pt x="356262" y="351794"/>
                  </a:moveTo>
                  <a:cubicBezTo>
                    <a:pt x="353511" y="354546"/>
                    <a:pt x="349383" y="355922"/>
                    <a:pt x="345944" y="355922"/>
                  </a:cubicBezTo>
                  <a:cubicBezTo>
                    <a:pt x="342504" y="355922"/>
                    <a:pt x="338376" y="354546"/>
                    <a:pt x="335625" y="351794"/>
                  </a:cubicBezTo>
                  <a:lnTo>
                    <a:pt x="165021" y="181879"/>
                  </a:lnTo>
                  <a:cubicBezTo>
                    <a:pt x="162270" y="179127"/>
                    <a:pt x="160894" y="175000"/>
                    <a:pt x="160894" y="171560"/>
                  </a:cubicBezTo>
                  <a:cubicBezTo>
                    <a:pt x="160894" y="168120"/>
                    <a:pt x="162270" y="163993"/>
                    <a:pt x="165021" y="161241"/>
                  </a:cubicBezTo>
                  <a:lnTo>
                    <a:pt x="186347" y="140604"/>
                  </a:lnTo>
                  <a:lnTo>
                    <a:pt x="49451" y="3708"/>
                  </a:lnTo>
                  <a:cubicBezTo>
                    <a:pt x="40509" y="12651"/>
                    <a:pt x="32254" y="20906"/>
                    <a:pt x="26750" y="26410"/>
                  </a:cubicBezTo>
                  <a:cubicBezTo>
                    <a:pt x="12992" y="39480"/>
                    <a:pt x="4737" y="56678"/>
                    <a:pt x="4049" y="75252"/>
                  </a:cubicBezTo>
                  <a:cubicBezTo>
                    <a:pt x="1985" y="106208"/>
                    <a:pt x="9552" y="135788"/>
                    <a:pt x="19871" y="164681"/>
                  </a:cubicBezTo>
                  <a:cubicBezTo>
                    <a:pt x="30878" y="190134"/>
                    <a:pt x="45324" y="214211"/>
                    <a:pt x="61146" y="236912"/>
                  </a:cubicBezTo>
                  <a:cubicBezTo>
                    <a:pt x="117555" y="321526"/>
                    <a:pt x="188411" y="395133"/>
                    <a:pt x="270961" y="453606"/>
                  </a:cubicBezTo>
                  <a:cubicBezTo>
                    <a:pt x="284719" y="463925"/>
                    <a:pt x="299165" y="472867"/>
                    <a:pt x="314299" y="481123"/>
                  </a:cubicBezTo>
                  <a:cubicBezTo>
                    <a:pt x="348695" y="498320"/>
                    <a:pt x="385155" y="510703"/>
                    <a:pt x="424366" y="513455"/>
                  </a:cubicBezTo>
                  <a:cubicBezTo>
                    <a:pt x="450507" y="515518"/>
                    <a:pt x="476648" y="505200"/>
                    <a:pt x="494534" y="485938"/>
                  </a:cubicBezTo>
                  <a:lnTo>
                    <a:pt x="513107" y="467364"/>
                  </a:lnTo>
                  <a:lnTo>
                    <a:pt x="376900" y="330469"/>
                  </a:lnTo>
                  <a:lnTo>
                    <a:pt x="356262" y="351794"/>
                  </a:lnTo>
                  <a:close/>
                </a:path>
              </a:pathLst>
            </a:custGeom>
            <a:grpFill/>
            <a:ln w="6846" cap="flat">
              <a:noFill/>
              <a:prstDash val="solid"/>
              <a:miter/>
            </a:ln>
          </p:spPr>
          <p:txBody>
            <a:bodyPr rtlCol="0" anchor="ctr"/>
            <a:lstStyle/>
            <a:p>
              <a:endParaRPr lang="en-US" dirty="0"/>
            </a:p>
          </p:txBody>
        </p:sp>
        <p:sp>
          <p:nvSpPr>
            <p:cNvPr id="57" name="Freeform 61">
              <a:extLst>
                <a:ext uri="{FF2B5EF4-FFF2-40B4-BE49-F238E27FC236}">
                  <a16:creationId xmlns:a16="http://schemas.microsoft.com/office/drawing/2014/main" id="{BF168445-1972-CEB0-A051-75F281998B06}"/>
                </a:ext>
              </a:extLst>
            </p:cNvPr>
            <p:cNvSpPr/>
            <p:nvPr/>
          </p:nvSpPr>
          <p:spPr>
            <a:xfrm>
              <a:off x="3712646" y="592867"/>
              <a:ext cx="158221" cy="158221"/>
            </a:xfrm>
            <a:custGeom>
              <a:avLst/>
              <a:gdLst>
                <a:gd name="connsiteX0" fmla="*/ 151610 w 158220"/>
                <a:gd name="connsiteY0" fmla="*/ 107584 h 158220"/>
                <a:gd name="connsiteX1" fmla="*/ 56678 w 158220"/>
                <a:gd name="connsiteY1" fmla="*/ 12651 h 158220"/>
                <a:gd name="connsiteX2" fmla="*/ 35353 w 158220"/>
                <a:gd name="connsiteY2" fmla="*/ 3708 h 158220"/>
                <a:gd name="connsiteX3" fmla="*/ 14027 w 158220"/>
                <a:gd name="connsiteY3" fmla="*/ 12651 h 158220"/>
                <a:gd name="connsiteX4" fmla="*/ 3708 w 158220"/>
                <a:gd name="connsiteY4" fmla="*/ 23658 h 158220"/>
                <a:gd name="connsiteX5" fmla="*/ 140604 w 158220"/>
                <a:gd name="connsiteY5" fmla="*/ 160553 h 158220"/>
                <a:gd name="connsiteX6" fmla="*/ 150922 w 158220"/>
                <a:gd name="connsiteY6" fmla="*/ 150235 h 158220"/>
                <a:gd name="connsiteX7" fmla="*/ 159865 w 158220"/>
                <a:gd name="connsiteY7" fmla="*/ 128909 h 158220"/>
                <a:gd name="connsiteX8" fmla="*/ 151610 w 158220"/>
                <a:gd name="connsiteY8" fmla="*/ 107584 h 158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220" h="158220">
                  <a:moveTo>
                    <a:pt x="151610" y="107584"/>
                  </a:moveTo>
                  <a:lnTo>
                    <a:pt x="56678" y="12651"/>
                  </a:lnTo>
                  <a:cubicBezTo>
                    <a:pt x="51175" y="7148"/>
                    <a:pt x="43607" y="3708"/>
                    <a:pt x="35353" y="3708"/>
                  </a:cubicBezTo>
                  <a:cubicBezTo>
                    <a:pt x="27097" y="3708"/>
                    <a:pt x="19530" y="7148"/>
                    <a:pt x="14027" y="12651"/>
                  </a:cubicBezTo>
                  <a:lnTo>
                    <a:pt x="3708" y="23658"/>
                  </a:lnTo>
                  <a:lnTo>
                    <a:pt x="140604" y="160553"/>
                  </a:lnTo>
                  <a:lnTo>
                    <a:pt x="150922" y="150235"/>
                  </a:lnTo>
                  <a:cubicBezTo>
                    <a:pt x="156426" y="144731"/>
                    <a:pt x="159865" y="137164"/>
                    <a:pt x="159865" y="128909"/>
                  </a:cubicBezTo>
                  <a:cubicBezTo>
                    <a:pt x="159865" y="120654"/>
                    <a:pt x="157114" y="113087"/>
                    <a:pt x="151610" y="107584"/>
                  </a:cubicBezTo>
                  <a:close/>
                </a:path>
              </a:pathLst>
            </a:custGeom>
            <a:grpFill/>
            <a:ln w="6846" cap="flat">
              <a:noFill/>
              <a:prstDash val="solid"/>
              <a:miter/>
            </a:ln>
          </p:spPr>
          <p:txBody>
            <a:bodyPr rtlCol="0" anchor="ctr"/>
            <a:lstStyle/>
            <a:p>
              <a:endParaRPr lang="en-US" dirty="0"/>
            </a:p>
          </p:txBody>
        </p:sp>
      </p:grpSp>
      <p:grpSp>
        <p:nvGrpSpPr>
          <p:cNvPr id="51" name="Graphic 9" descr="Credit card">
            <a:extLst>
              <a:ext uri="{FF2B5EF4-FFF2-40B4-BE49-F238E27FC236}">
                <a16:creationId xmlns:a16="http://schemas.microsoft.com/office/drawing/2014/main" id="{232E43C7-077A-56A9-D519-007A6008CA4E}"/>
              </a:ext>
            </a:extLst>
          </p:cNvPr>
          <p:cNvGrpSpPr/>
          <p:nvPr/>
        </p:nvGrpSpPr>
        <p:grpSpPr>
          <a:xfrm rot="1036985">
            <a:off x="4822433" y="3900291"/>
            <a:ext cx="607445" cy="406030"/>
            <a:chOff x="3621038" y="3972014"/>
            <a:chExt cx="625556" cy="440206"/>
          </a:xfrm>
          <a:gradFill flip="none" rotWithShape="1">
            <a:gsLst>
              <a:gs pos="0">
                <a:schemeClr val="bg1">
                  <a:lumMod val="50000"/>
                </a:schemeClr>
              </a:gs>
              <a:gs pos="41000">
                <a:schemeClr val="tx1">
                  <a:lumMod val="75000"/>
                  <a:lumOff val="25000"/>
                </a:schemeClr>
              </a:gs>
              <a:gs pos="84000">
                <a:schemeClr val="tx1">
                  <a:lumMod val="95000"/>
                  <a:lumOff val="5000"/>
                </a:schemeClr>
              </a:gs>
            </a:gsLst>
            <a:path path="circle">
              <a:fillToRect l="50000" t="130000" r="50000" b="-30000"/>
            </a:path>
            <a:tileRect/>
          </a:gradFill>
          <a:effectLst/>
        </p:grpSpPr>
        <p:sp>
          <p:nvSpPr>
            <p:cNvPr id="52" name="Freeform 63">
              <a:extLst>
                <a:ext uri="{FF2B5EF4-FFF2-40B4-BE49-F238E27FC236}">
                  <a16:creationId xmlns:a16="http://schemas.microsoft.com/office/drawing/2014/main" id="{C99B9A60-3A24-5F11-13F5-7263E879BDE8}"/>
                </a:ext>
              </a:extLst>
            </p:cNvPr>
            <p:cNvSpPr/>
            <p:nvPr/>
          </p:nvSpPr>
          <p:spPr>
            <a:xfrm>
              <a:off x="3621038" y="3972014"/>
              <a:ext cx="625556" cy="440206"/>
            </a:xfrm>
            <a:custGeom>
              <a:avLst/>
              <a:gdLst>
                <a:gd name="connsiteX0" fmla="*/ 576142 w 625556"/>
                <a:gd name="connsiteY0" fmla="*/ 174550 h 440206"/>
                <a:gd name="connsiteX1" fmla="*/ 50983 w 625556"/>
                <a:gd name="connsiteY1" fmla="*/ 174550 h 440206"/>
                <a:gd name="connsiteX2" fmla="*/ 50983 w 625556"/>
                <a:gd name="connsiteY2" fmla="*/ 50983 h 440206"/>
                <a:gd name="connsiteX3" fmla="*/ 576142 w 625556"/>
                <a:gd name="connsiteY3" fmla="*/ 50983 h 440206"/>
                <a:gd name="connsiteX4" fmla="*/ 576142 w 625556"/>
                <a:gd name="connsiteY4" fmla="*/ 174550 h 440206"/>
                <a:gd name="connsiteX5" fmla="*/ 576142 w 625556"/>
                <a:gd name="connsiteY5" fmla="*/ 390792 h 440206"/>
                <a:gd name="connsiteX6" fmla="*/ 50983 w 625556"/>
                <a:gd name="connsiteY6" fmla="*/ 390792 h 440206"/>
                <a:gd name="connsiteX7" fmla="*/ 50983 w 625556"/>
                <a:gd name="connsiteY7" fmla="*/ 267225 h 440206"/>
                <a:gd name="connsiteX8" fmla="*/ 576142 w 625556"/>
                <a:gd name="connsiteY8" fmla="*/ 267225 h 440206"/>
                <a:gd name="connsiteX9" fmla="*/ 576142 w 625556"/>
                <a:gd name="connsiteY9" fmla="*/ 390792 h 440206"/>
                <a:gd name="connsiteX10" fmla="*/ 591588 w 625556"/>
                <a:gd name="connsiteY10" fmla="*/ 4646 h 440206"/>
                <a:gd name="connsiteX11" fmla="*/ 35537 w 625556"/>
                <a:gd name="connsiteY11" fmla="*/ 4646 h 440206"/>
                <a:gd name="connsiteX12" fmla="*/ 4646 w 625556"/>
                <a:gd name="connsiteY12" fmla="*/ 35537 h 440206"/>
                <a:gd name="connsiteX13" fmla="*/ 4646 w 625556"/>
                <a:gd name="connsiteY13" fmla="*/ 406237 h 440206"/>
                <a:gd name="connsiteX14" fmla="*/ 35537 w 625556"/>
                <a:gd name="connsiteY14" fmla="*/ 437129 h 440206"/>
                <a:gd name="connsiteX15" fmla="*/ 591588 w 625556"/>
                <a:gd name="connsiteY15" fmla="*/ 437129 h 440206"/>
                <a:gd name="connsiteX16" fmla="*/ 622479 w 625556"/>
                <a:gd name="connsiteY16" fmla="*/ 406237 h 440206"/>
                <a:gd name="connsiteX17" fmla="*/ 622479 w 625556"/>
                <a:gd name="connsiteY17" fmla="*/ 35537 h 440206"/>
                <a:gd name="connsiteX18" fmla="*/ 591588 w 625556"/>
                <a:gd name="connsiteY18" fmla="*/ 4646 h 440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5556" h="440206">
                  <a:moveTo>
                    <a:pt x="576142" y="174550"/>
                  </a:moveTo>
                  <a:lnTo>
                    <a:pt x="50983" y="174550"/>
                  </a:lnTo>
                  <a:lnTo>
                    <a:pt x="50983" y="50983"/>
                  </a:lnTo>
                  <a:lnTo>
                    <a:pt x="576142" y="50983"/>
                  </a:lnTo>
                  <a:lnTo>
                    <a:pt x="576142" y="174550"/>
                  </a:lnTo>
                  <a:close/>
                  <a:moveTo>
                    <a:pt x="576142" y="390792"/>
                  </a:moveTo>
                  <a:lnTo>
                    <a:pt x="50983" y="390792"/>
                  </a:lnTo>
                  <a:lnTo>
                    <a:pt x="50983" y="267225"/>
                  </a:lnTo>
                  <a:lnTo>
                    <a:pt x="576142" y="267225"/>
                  </a:lnTo>
                  <a:lnTo>
                    <a:pt x="576142" y="390792"/>
                  </a:lnTo>
                  <a:close/>
                  <a:moveTo>
                    <a:pt x="591588" y="4646"/>
                  </a:moveTo>
                  <a:lnTo>
                    <a:pt x="35537" y="4646"/>
                  </a:lnTo>
                  <a:cubicBezTo>
                    <a:pt x="18547" y="4646"/>
                    <a:pt x="4646" y="18547"/>
                    <a:pt x="4646" y="35537"/>
                  </a:cubicBezTo>
                  <a:lnTo>
                    <a:pt x="4646" y="406237"/>
                  </a:lnTo>
                  <a:cubicBezTo>
                    <a:pt x="4646" y="423228"/>
                    <a:pt x="18547" y="437129"/>
                    <a:pt x="35537" y="437129"/>
                  </a:cubicBezTo>
                  <a:lnTo>
                    <a:pt x="591588" y="437129"/>
                  </a:lnTo>
                  <a:cubicBezTo>
                    <a:pt x="608578" y="437129"/>
                    <a:pt x="622479" y="423228"/>
                    <a:pt x="622479" y="406237"/>
                  </a:cubicBezTo>
                  <a:lnTo>
                    <a:pt x="622479" y="35537"/>
                  </a:lnTo>
                  <a:cubicBezTo>
                    <a:pt x="622479" y="18547"/>
                    <a:pt x="608578" y="4646"/>
                    <a:pt x="591588" y="4646"/>
                  </a:cubicBezTo>
                  <a:close/>
                </a:path>
              </a:pathLst>
            </a:custGeom>
            <a:grpFill/>
            <a:ln w="7640" cap="flat">
              <a:noFill/>
              <a:prstDash val="solid"/>
              <a:miter/>
            </a:ln>
          </p:spPr>
          <p:txBody>
            <a:bodyPr rtlCol="0" anchor="ctr"/>
            <a:lstStyle/>
            <a:p>
              <a:endParaRPr lang="en-US" dirty="0"/>
            </a:p>
          </p:txBody>
        </p:sp>
        <p:sp>
          <p:nvSpPr>
            <p:cNvPr id="53" name="Freeform 64">
              <a:extLst>
                <a:ext uri="{FF2B5EF4-FFF2-40B4-BE49-F238E27FC236}">
                  <a16:creationId xmlns:a16="http://schemas.microsoft.com/office/drawing/2014/main" id="{43231F64-D25B-DFAC-73AB-FA0892346A04}"/>
                </a:ext>
              </a:extLst>
            </p:cNvPr>
            <p:cNvSpPr/>
            <p:nvPr/>
          </p:nvSpPr>
          <p:spPr>
            <a:xfrm>
              <a:off x="3713713" y="4280930"/>
              <a:ext cx="131290" cy="38615"/>
            </a:xfrm>
            <a:custGeom>
              <a:avLst/>
              <a:gdLst>
                <a:gd name="connsiteX0" fmla="*/ 4646 w 131289"/>
                <a:gd name="connsiteY0" fmla="*/ 4646 h 38614"/>
                <a:gd name="connsiteX1" fmla="*/ 128212 w 131289"/>
                <a:gd name="connsiteY1" fmla="*/ 4646 h 38614"/>
                <a:gd name="connsiteX2" fmla="*/ 128212 w 131289"/>
                <a:gd name="connsiteY2" fmla="*/ 35537 h 38614"/>
                <a:gd name="connsiteX3" fmla="*/ 4646 w 131289"/>
                <a:gd name="connsiteY3" fmla="*/ 35537 h 38614"/>
              </a:gdLst>
              <a:ahLst/>
              <a:cxnLst>
                <a:cxn ang="0">
                  <a:pos x="connsiteX0" y="connsiteY0"/>
                </a:cxn>
                <a:cxn ang="0">
                  <a:pos x="connsiteX1" y="connsiteY1"/>
                </a:cxn>
                <a:cxn ang="0">
                  <a:pos x="connsiteX2" y="connsiteY2"/>
                </a:cxn>
                <a:cxn ang="0">
                  <a:pos x="connsiteX3" y="connsiteY3"/>
                </a:cxn>
              </a:cxnLst>
              <a:rect l="l" t="t" r="r" b="b"/>
              <a:pathLst>
                <a:path w="131289" h="38614">
                  <a:moveTo>
                    <a:pt x="4646" y="4646"/>
                  </a:moveTo>
                  <a:lnTo>
                    <a:pt x="128212" y="4646"/>
                  </a:lnTo>
                  <a:lnTo>
                    <a:pt x="128212" y="35537"/>
                  </a:lnTo>
                  <a:lnTo>
                    <a:pt x="4646" y="35537"/>
                  </a:lnTo>
                  <a:close/>
                </a:path>
              </a:pathLst>
            </a:custGeom>
            <a:grpFill/>
            <a:ln w="7640" cap="flat">
              <a:noFill/>
              <a:prstDash val="solid"/>
              <a:miter/>
            </a:ln>
          </p:spPr>
          <p:txBody>
            <a:bodyPr rtlCol="0" anchor="ctr"/>
            <a:lstStyle/>
            <a:p>
              <a:endParaRPr lang="en-US" dirty="0"/>
            </a:p>
          </p:txBody>
        </p:sp>
        <p:sp>
          <p:nvSpPr>
            <p:cNvPr id="54" name="Freeform 65">
              <a:extLst>
                <a:ext uri="{FF2B5EF4-FFF2-40B4-BE49-F238E27FC236}">
                  <a16:creationId xmlns:a16="http://schemas.microsoft.com/office/drawing/2014/main" id="{05F36D59-5D18-951E-DFE2-F9BE2E0DBA22}"/>
                </a:ext>
              </a:extLst>
            </p:cNvPr>
            <p:cNvSpPr/>
            <p:nvPr/>
          </p:nvSpPr>
          <p:spPr>
            <a:xfrm>
              <a:off x="3868171" y="4280930"/>
              <a:ext cx="69506" cy="38615"/>
            </a:xfrm>
            <a:custGeom>
              <a:avLst/>
              <a:gdLst>
                <a:gd name="connsiteX0" fmla="*/ 4646 w 69506"/>
                <a:gd name="connsiteY0" fmla="*/ 4646 h 38614"/>
                <a:gd name="connsiteX1" fmla="*/ 66429 w 69506"/>
                <a:gd name="connsiteY1" fmla="*/ 4646 h 38614"/>
                <a:gd name="connsiteX2" fmla="*/ 66429 w 69506"/>
                <a:gd name="connsiteY2" fmla="*/ 35537 h 38614"/>
                <a:gd name="connsiteX3" fmla="*/ 4646 w 69506"/>
                <a:gd name="connsiteY3" fmla="*/ 35537 h 38614"/>
              </a:gdLst>
              <a:ahLst/>
              <a:cxnLst>
                <a:cxn ang="0">
                  <a:pos x="connsiteX0" y="connsiteY0"/>
                </a:cxn>
                <a:cxn ang="0">
                  <a:pos x="connsiteX1" y="connsiteY1"/>
                </a:cxn>
                <a:cxn ang="0">
                  <a:pos x="connsiteX2" y="connsiteY2"/>
                </a:cxn>
                <a:cxn ang="0">
                  <a:pos x="connsiteX3" y="connsiteY3"/>
                </a:cxn>
              </a:cxnLst>
              <a:rect l="l" t="t" r="r" b="b"/>
              <a:pathLst>
                <a:path w="69506" h="38614">
                  <a:moveTo>
                    <a:pt x="4646" y="4646"/>
                  </a:moveTo>
                  <a:lnTo>
                    <a:pt x="66429" y="4646"/>
                  </a:lnTo>
                  <a:lnTo>
                    <a:pt x="66429" y="35537"/>
                  </a:lnTo>
                  <a:lnTo>
                    <a:pt x="4646" y="35537"/>
                  </a:lnTo>
                  <a:close/>
                </a:path>
              </a:pathLst>
            </a:custGeom>
            <a:grpFill/>
            <a:ln w="7640"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11903</TotalTime>
  <Words>133</Words>
  <Application>Microsoft Macintosh PowerPoint</Application>
  <PresentationFormat>Widescreen</PresentationFormat>
  <Paragraphs>22</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19</cp:revision>
  <cp:lastPrinted>2020-08-31T22:23:58Z</cp:lastPrinted>
  <dcterms:created xsi:type="dcterms:W3CDTF">2021-07-07T23:54:57Z</dcterms:created>
  <dcterms:modified xsi:type="dcterms:W3CDTF">2022-10-28T22:14:07Z</dcterms:modified>
</cp:coreProperties>
</file>