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F4EF"/>
    <a:srgbClr val="99EBDD"/>
    <a:srgbClr val="6CD5FC"/>
    <a:srgbClr val="FF7D3A"/>
    <a:srgbClr val="E4774A"/>
    <a:srgbClr val="EAEEF3"/>
    <a:srgbClr val="F7F9FB"/>
    <a:srgbClr val="56BFD2"/>
    <a:srgbClr val="A6DDE9"/>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01F519-DE58-468C-BA5D-4834E8AACBD9}" v="97" dt="2022-10-03T10:57:03.0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301F519-DE58-468C-BA5D-4834E8AACBD9}"/>
    <pc:docChg chg="undo custSel addSld delSld modSld">
      <pc:chgData name="Bess Dunlevy" userId="dd4b9a8537dbe9d0" providerId="LiveId" clId="{5301F519-DE58-468C-BA5D-4834E8AACBD9}" dt="2022-10-03T10:59:04.226" v="255" actId="478"/>
      <pc:docMkLst>
        <pc:docMk/>
      </pc:docMkLst>
      <pc:sldChg chg="add del">
        <pc:chgData name="Bess Dunlevy" userId="dd4b9a8537dbe9d0" providerId="LiveId" clId="{5301F519-DE58-468C-BA5D-4834E8AACBD9}" dt="2022-10-03T10:59:03.811" v="254" actId="47"/>
        <pc:sldMkLst>
          <pc:docMk/>
          <pc:sldMk cId="2929323684" sldId="295"/>
        </pc:sldMkLst>
      </pc:sldChg>
      <pc:sldChg chg="addSp delSp modSp mod">
        <pc:chgData name="Bess Dunlevy" userId="dd4b9a8537dbe9d0" providerId="LiveId" clId="{5301F519-DE58-468C-BA5D-4834E8AACBD9}" dt="2022-10-03T10:59:04.226" v="255" actId="478"/>
        <pc:sldMkLst>
          <pc:docMk/>
          <pc:sldMk cId="1925317832" sldId="342"/>
        </pc:sldMkLst>
        <pc:spChg chg="del">
          <ac:chgData name="Bess Dunlevy" userId="dd4b9a8537dbe9d0" providerId="LiveId" clId="{5301F519-DE58-468C-BA5D-4834E8AACBD9}" dt="2022-10-03T10:50:20.989" v="103" actId="478"/>
          <ac:spMkLst>
            <pc:docMk/>
            <pc:sldMk cId="1925317832" sldId="342"/>
            <ac:spMk id="2" creationId="{7C5F649A-21D3-4946-B06E-8A79DDA0D00E}"/>
          </ac:spMkLst>
        </pc:spChg>
        <pc:spChg chg="del">
          <ac:chgData name="Bess Dunlevy" userId="dd4b9a8537dbe9d0" providerId="LiveId" clId="{5301F519-DE58-468C-BA5D-4834E8AACBD9}" dt="2022-10-03T10:50:19.070" v="102" actId="478"/>
          <ac:spMkLst>
            <pc:docMk/>
            <pc:sldMk cId="1925317832" sldId="342"/>
            <ac:spMk id="3" creationId="{8D229698-1152-43F9-BE56-3EBDC68FD012}"/>
          </ac:spMkLst>
        </pc:spChg>
        <pc:spChg chg="add mod">
          <ac:chgData name="Bess Dunlevy" userId="dd4b9a8537dbe9d0" providerId="LiveId" clId="{5301F519-DE58-468C-BA5D-4834E8AACBD9}" dt="2022-10-03T10:51:45.713" v="117" actId="1582"/>
          <ac:spMkLst>
            <pc:docMk/>
            <pc:sldMk cId="1925317832" sldId="342"/>
            <ac:spMk id="7" creationId="{95934B39-4E4D-6E8A-DD7A-C2000D7A1E27}"/>
          </ac:spMkLst>
        </pc:spChg>
        <pc:spChg chg="mod">
          <ac:chgData name="Bess Dunlevy" userId="dd4b9a8537dbe9d0" providerId="LiveId" clId="{5301F519-DE58-468C-BA5D-4834E8AACBD9}" dt="2022-10-03T10:59:03.450" v="253" actId="207"/>
          <ac:spMkLst>
            <pc:docMk/>
            <pc:sldMk cId="1925317832" sldId="342"/>
            <ac:spMk id="33" creationId="{143A449B-AAB7-994A-92CE-8F48E2CA7DF6}"/>
          </ac:spMkLst>
        </pc:spChg>
        <pc:spChg chg="mod">
          <ac:chgData name="Bess Dunlevy" userId="dd4b9a8537dbe9d0" providerId="LiveId" clId="{5301F519-DE58-468C-BA5D-4834E8AACBD9}" dt="2022-10-03T10:47:58.860" v="84" actId="20577"/>
          <ac:spMkLst>
            <pc:docMk/>
            <pc:sldMk cId="1925317832" sldId="342"/>
            <ac:spMk id="36" creationId="{D5577CCE-9617-4CFE-FA1F-054C9431874C}"/>
          </ac:spMkLst>
        </pc:spChg>
        <pc:grpChg chg="mod">
          <ac:chgData name="Bess Dunlevy" userId="dd4b9a8537dbe9d0" providerId="LiveId" clId="{5301F519-DE58-468C-BA5D-4834E8AACBD9}" dt="2022-10-03T10:50:34.875" v="106" actId="1076"/>
          <ac:grpSpMkLst>
            <pc:docMk/>
            <pc:sldMk cId="1925317832" sldId="342"/>
            <ac:grpSpMk id="65" creationId="{D7F7C8EC-ED2B-B949-A541-63F70BC666B6}"/>
          </ac:grpSpMkLst>
        </pc:grpChg>
        <pc:picChg chg="add del">
          <ac:chgData name="Bess Dunlevy" userId="dd4b9a8537dbe9d0" providerId="LiveId" clId="{5301F519-DE58-468C-BA5D-4834E8AACBD9}" dt="2022-10-03T10:59:04.226" v="255" actId="478"/>
          <ac:picMkLst>
            <pc:docMk/>
            <pc:sldMk cId="1925317832" sldId="342"/>
            <ac:picMk id="4" creationId="{4AEB8225-3AA8-AF48-AD51-3F5F53316D6B}"/>
          </ac:picMkLst>
        </pc:picChg>
        <pc:picChg chg="add mod">
          <ac:chgData name="Bess Dunlevy" userId="dd4b9a8537dbe9d0" providerId="LiveId" clId="{5301F519-DE58-468C-BA5D-4834E8AACBD9}" dt="2022-10-03T10:51:11.111" v="111" actId="1076"/>
          <ac:picMkLst>
            <pc:docMk/>
            <pc:sldMk cId="1925317832" sldId="342"/>
            <ac:picMk id="6" creationId="{952692A7-8453-2355-2F76-A72B58E3DA45}"/>
          </ac:picMkLst>
        </pc:picChg>
      </pc:sldChg>
      <pc:sldChg chg="addSp delSp modSp mod setBg">
        <pc:chgData name="Bess Dunlevy" userId="dd4b9a8537dbe9d0" providerId="LiveId" clId="{5301F519-DE58-468C-BA5D-4834E8AACBD9}" dt="2022-10-03T10:57:03.061" v="249" actId="165"/>
        <pc:sldMkLst>
          <pc:docMk/>
          <pc:sldMk cId="577447176" sldId="347"/>
        </pc:sldMkLst>
        <pc:spChg chg="mod">
          <ac:chgData name="Bess Dunlevy" userId="dd4b9a8537dbe9d0" providerId="LiveId" clId="{5301F519-DE58-468C-BA5D-4834E8AACBD9}" dt="2022-10-03T10:52:07.610" v="147" actId="20577"/>
          <ac:spMkLst>
            <pc:docMk/>
            <pc:sldMk cId="577447176" sldId="347"/>
            <ac:spMk id="9" creationId="{E6EEB223-E166-A54F-887F-3F76EDC4E433}"/>
          </ac:spMkLst>
        </pc:spChg>
        <pc:spChg chg="add mod topLvl">
          <ac:chgData name="Bess Dunlevy" userId="dd4b9a8537dbe9d0" providerId="LiveId" clId="{5301F519-DE58-468C-BA5D-4834E8AACBD9}" dt="2022-10-03T10:57:03.061" v="249" actId="165"/>
          <ac:spMkLst>
            <pc:docMk/>
            <pc:sldMk cId="577447176" sldId="347"/>
            <ac:spMk id="10" creationId="{1444150A-392B-50D9-CDA0-F92805424845}"/>
          </ac:spMkLst>
        </pc:spChg>
        <pc:spChg chg="add mod topLvl">
          <ac:chgData name="Bess Dunlevy" userId="dd4b9a8537dbe9d0" providerId="LiveId" clId="{5301F519-DE58-468C-BA5D-4834E8AACBD9}" dt="2022-10-03T10:57:03.061" v="249" actId="165"/>
          <ac:spMkLst>
            <pc:docMk/>
            <pc:sldMk cId="577447176" sldId="347"/>
            <ac:spMk id="12" creationId="{EA21D0D0-BD49-D024-0A2C-7FF5DD639F4E}"/>
          </ac:spMkLst>
        </pc:spChg>
        <pc:spChg chg="add mod topLvl">
          <ac:chgData name="Bess Dunlevy" userId="dd4b9a8537dbe9d0" providerId="LiveId" clId="{5301F519-DE58-468C-BA5D-4834E8AACBD9}" dt="2022-10-03T10:57:03.061" v="249" actId="165"/>
          <ac:spMkLst>
            <pc:docMk/>
            <pc:sldMk cId="577447176" sldId="347"/>
            <ac:spMk id="40" creationId="{9A0711D5-2351-D324-A0CA-A4A5EA784CDB}"/>
          </ac:spMkLst>
        </pc:spChg>
        <pc:spChg chg="add mod topLvl">
          <ac:chgData name="Bess Dunlevy" userId="dd4b9a8537dbe9d0" providerId="LiveId" clId="{5301F519-DE58-468C-BA5D-4834E8AACBD9}" dt="2022-10-03T10:57:03.061" v="249" actId="165"/>
          <ac:spMkLst>
            <pc:docMk/>
            <pc:sldMk cId="577447176" sldId="347"/>
            <ac:spMk id="49" creationId="{C5AB5509-EAFD-BFF3-8F9F-37CB9843C2AF}"/>
          </ac:spMkLst>
        </pc:spChg>
        <pc:spChg chg="add mod topLvl">
          <ac:chgData name="Bess Dunlevy" userId="dd4b9a8537dbe9d0" providerId="LiveId" clId="{5301F519-DE58-468C-BA5D-4834E8AACBD9}" dt="2022-10-03T10:57:03.061" v="249" actId="165"/>
          <ac:spMkLst>
            <pc:docMk/>
            <pc:sldMk cId="577447176" sldId="347"/>
            <ac:spMk id="50" creationId="{546C1C46-5D2A-9E19-8711-AE336491537E}"/>
          </ac:spMkLst>
        </pc:spChg>
        <pc:spChg chg="add mod topLvl">
          <ac:chgData name="Bess Dunlevy" userId="dd4b9a8537dbe9d0" providerId="LiveId" clId="{5301F519-DE58-468C-BA5D-4834E8AACBD9}" dt="2022-10-03T10:57:03.061" v="249" actId="165"/>
          <ac:spMkLst>
            <pc:docMk/>
            <pc:sldMk cId="577447176" sldId="347"/>
            <ac:spMk id="51" creationId="{4A8F7CC5-8F6D-D945-4AB6-4B90078434CF}"/>
          </ac:spMkLst>
        </pc:spChg>
        <pc:spChg chg="add mod topLvl">
          <ac:chgData name="Bess Dunlevy" userId="dd4b9a8537dbe9d0" providerId="LiveId" clId="{5301F519-DE58-468C-BA5D-4834E8AACBD9}" dt="2022-10-03T10:57:03.061" v="249" actId="165"/>
          <ac:spMkLst>
            <pc:docMk/>
            <pc:sldMk cId="577447176" sldId="347"/>
            <ac:spMk id="54" creationId="{1E0CAB35-9C59-D5C9-8EAC-0E397501C3D0}"/>
          </ac:spMkLst>
        </pc:spChg>
        <pc:spChg chg="add mod topLvl">
          <ac:chgData name="Bess Dunlevy" userId="dd4b9a8537dbe9d0" providerId="LiveId" clId="{5301F519-DE58-468C-BA5D-4834E8AACBD9}" dt="2022-10-03T10:57:03.061" v="249" actId="165"/>
          <ac:spMkLst>
            <pc:docMk/>
            <pc:sldMk cId="577447176" sldId="347"/>
            <ac:spMk id="55" creationId="{F9DACBA5-EE82-3A36-2BB5-1133170130D4}"/>
          </ac:spMkLst>
        </pc:spChg>
        <pc:spChg chg="add mod topLvl">
          <ac:chgData name="Bess Dunlevy" userId="dd4b9a8537dbe9d0" providerId="LiveId" clId="{5301F519-DE58-468C-BA5D-4834E8AACBD9}" dt="2022-10-03T10:57:03.061" v="249" actId="165"/>
          <ac:spMkLst>
            <pc:docMk/>
            <pc:sldMk cId="577447176" sldId="347"/>
            <ac:spMk id="56" creationId="{E87215B8-848A-56B1-EFD0-B011747B13BA}"/>
          </ac:spMkLst>
        </pc:spChg>
        <pc:spChg chg="add mod topLvl">
          <ac:chgData name="Bess Dunlevy" userId="dd4b9a8537dbe9d0" providerId="LiveId" clId="{5301F519-DE58-468C-BA5D-4834E8AACBD9}" dt="2022-10-03T10:57:03.061" v="249" actId="165"/>
          <ac:spMkLst>
            <pc:docMk/>
            <pc:sldMk cId="577447176" sldId="347"/>
            <ac:spMk id="57" creationId="{54C84D79-9C43-3C25-F048-FC4C4C683B7F}"/>
          </ac:spMkLst>
        </pc:spChg>
        <pc:spChg chg="add mod topLvl">
          <ac:chgData name="Bess Dunlevy" userId="dd4b9a8537dbe9d0" providerId="LiveId" clId="{5301F519-DE58-468C-BA5D-4834E8AACBD9}" dt="2022-10-03T10:57:03.061" v="249" actId="165"/>
          <ac:spMkLst>
            <pc:docMk/>
            <pc:sldMk cId="577447176" sldId="347"/>
            <ac:spMk id="60" creationId="{63DCA979-EA8B-E690-E851-205861FD91F0}"/>
          </ac:spMkLst>
        </pc:spChg>
        <pc:spChg chg="add mod topLvl">
          <ac:chgData name="Bess Dunlevy" userId="dd4b9a8537dbe9d0" providerId="LiveId" clId="{5301F519-DE58-468C-BA5D-4834E8AACBD9}" dt="2022-10-03T10:57:03.061" v="249" actId="165"/>
          <ac:spMkLst>
            <pc:docMk/>
            <pc:sldMk cId="577447176" sldId="347"/>
            <ac:spMk id="61" creationId="{85AC633B-DF2B-7507-78C4-16BCC6E0B212}"/>
          </ac:spMkLst>
        </pc:spChg>
        <pc:spChg chg="add mod topLvl">
          <ac:chgData name="Bess Dunlevy" userId="dd4b9a8537dbe9d0" providerId="LiveId" clId="{5301F519-DE58-468C-BA5D-4834E8AACBD9}" dt="2022-10-03T10:57:03.061" v="249" actId="165"/>
          <ac:spMkLst>
            <pc:docMk/>
            <pc:sldMk cId="577447176" sldId="347"/>
            <ac:spMk id="71" creationId="{85E3AFE8-EE69-1B0A-8D11-CC60A99655F1}"/>
          </ac:spMkLst>
        </pc:spChg>
        <pc:spChg chg="add mod">
          <ac:chgData name="Bess Dunlevy" userId="dd4b9a8537dbe9d0" providerId="LiveId" clId="{5301F519-DE58-468C-BA5D-4834E8AACBD9}" dt="2022-10-03T10:57:03.061" v="249" actId="165"/>
          <ac:spMkLst>
            <pc:docMk/>
            <pc:sldMk cId="577447176" sldId="347"/>
            <ac:spMk id="72" creationId="{EC406FDE-04F7-7688-B4CA-695910895D99}"/>
          </ac:spMkLst>
        </pc:spChg>
        <pc:spChg chg="add mod">
          <ac:chgData name="Bess Dunlevy" userId="dd4b9a8537dbe9d0" providerId="LiveId" clId="{5301F519-DE58-468C-BA5D-4834E8AACBD9}" dt="2022-10-03T10:57:03.061" v="249" actId="165"/>
          <ac:spMkLst>
            <pc:docMk/>
            <pc:sldMk cId="577447176" sldId="347"/>
            <ac:spMk id="73" creationId="{4FAD73A3-350E-13C6-2821-F1B1209CD7AB}"/>
          </ac:spMkLst>
        </pc:spChg>
        <pc:spChg chg="add mod">
          <ac:chgData name="Bess Dunlevy" userId="dd4b9a8537dbe9d0" providerId="LiveId" clId="{5301F519-DE58-468C-BA5D-4834E8AACBD9}" dt="2022-10-03T10:57:03.061" v="249" actId="165"/>
          <ac:spMkLst>
            <pc:docMk/>
            <pc:sldMk cId="577447176" sldId="347"/>
            <ac:spMk id="74" creationId="{42E05167-A40D-294C-1553-80A675834E4B}"/>
          </ac:spMkLst>
        </pc:spChg>
        <pc:spChg chg="del">
          <ac:chgData name="Bess Dunlevy" userId="dd4b9a8537dbe9d0" providerId="LiveId" clId="{5301F519-DE58-468C-BA5D-4834E8AACBD9}" dt="2022-10-03T10:48:26.485" v="87" actId="478"/>
          <ac:spMkLst>
            <pc:docMk/>
            <pc:sldMk cId="577447176" sldId="347"/>
            <ac:spMk id="75" creationId="{17687A8B-F9D7-36CA-730E-535FAD8F5EDD}"/>
          </ac:spMkLst>
        </pc:spChg>
        <pc:spChg chg="add mod">
          <ac:chgData name="Bess Dunlevy" userId="dd4b9a8537dbe9d0" providerId="LiveId" clId="{5301F519-DE58-468C-BA5D-4834E8AACBD9}" dt="2022-10-03T10:57:03.061" v="249" actId="165"/>
          <ac:spMkLst>
            <pc:docMk/>
            <pc:sldMk cId="577447176" sldId="347"/>
            <ac:spMk id="76" creationId="{220341FE-7B4C-EAFB-8969-38A5D1DB5605}"/>
          </ac:spMkLst>
        </pc:spChg>
        <pc:spChg chg="add mod">
          <ac:chgData name="Bess Dunlevy" userId="dd4b9a8537dbe9d0" providerId="LiveId" clId="{5301F519-DE58-468C-BA5D-4834E8AACBD9}" dt="2022-10-03T10:57:03.061" v="249" actId="165"/>
          <ac:spMkLst>
            <pc:docMk/>
            <pc:sldMk cId="577447176" sldId="347"/>
            <ac:spMk id="77" creationId="{F0F1E5F9-9FC0-F75B-F6D9-F993A9F9D737}"/>
          </ac:spMkLst>
        </pc:spChg>
        <pc:spChg chg="del">
          <ac:chgData name="Bess Dunlevy" userId="dd4b9a8537dbe9d0" providerId="LiveId" clId="{5301F519-DE58-468C-BA5D-4834E8AACBD9}" dt="2022-10-03T10:49:47.225" v="99" actId="478"/>
          <ac:spMkLst>
            <pc:docMk/>
            <pc:sldMk cId="577447176" sldId="347"/>
            <ac:spMk id="79" creationId="{EDF51FB7-59D5-156E-9A62-A28FEDFFF6D9}"/>
          </ac:spMkLst>
        </pc:spChg>
        <pc:spChg chg="del">
          <ac:chgData name="Bess Dunlevy" userId="dd4b9a8537dbe9d0" providerId="LiveId" clId="{5301F519-DE58-468C-BA5D-4834E8AACBD9}" dt="2022-10-03T10:48:28.857" v="89" actId="478"/>
          <ac:spMkLst>
            <pc:docMk/>
            <pc:sldMk cId="577447176" sldId="347"/>
            <ac:spMk id="80" creationId="{6769D3F1-B7C6-9D4B-8AA1-88D83569F980}"/>
          </ac:spMkLst>
        </pc:spChg>
        <pc:spChg chg="del">
          <ac:chgData name="Bess Dunlevy" userId="dd4b9a8537dbe9d0" providerId="LiveId" clId="{5301F519-DE58-468C-BA5D-4834E8AACBD9}" dt="2022-10-03T10:48:41.045" v="94" actId="478"/>
          <ac:spMkLst>
            <pc:docMk/>
            <pc:sldMk cId="577447176" sldId="347"/>
            <ac:spMk id="81" creationId="{FC8CF580-20B1-194B-BDEC-541CC2B3EC4C}"/>
          </ac:spMkLst>
        </pc:spChg>
        <pc:spChg chg="add mod">
          <ac:chgData name="Bess Dunlevy" userId="dd4b9a8537dbe9d0" providerId="LiveId" clId="{5301F519-DE58-468C-BA5D-4834E8AACBD9}" dt="2022-10-03T10:57:03.061" v="249" actId="165"/>
          <ac:spMkLst>
            <pc:docMk/>
            <pc:sldMk cId="577447176" sldId="347"/>
            <ac:spMk id="82" creationId="{D3267CDD-6814-9967-A0EE-D79F2C5EF5A7}"/>
          </ac:spMkLst>
        </pc:spChg>
        <pc:spChg chg="add mod">
          <ac:chgData name="Bess Dunlevy" userId="dd4b9a8537dbe9d0" providerId="LiveId" clId="{5301F519-DE58-468C-BA5D-4834E8AACBD9}" dt="2022-10-03T10:57:03.061" v="249" actId="165"/>
          <ac:spMkLst>
            <pc:docMk/>
            <pc:sldMk cId="577447176" sldId="347"/>
            <ac:spMk id="83" creationId="{51FEC51D-ABD5-5F9B-F04E-9488FC094BF6}"/>
          </ac:spMkLst>
        </pc:spChg>
        <pc:spChg chg="del">
          <ac:chgData name="Bess Dunlevy" userId="dd4b9a8537dbe9d0" providerId="LiveId" clId="{5301F519-DE58-468C-BA5D-4834E8AACBD9}" dt="2022-10-03T10:48:42.571" v="95" actId="478"/>
          <ac:spMkLst>
            <pc:docMk/>
            <pc:sldMk cId="577447176" sldId="347"/>
            <ac:spMk id="84" creationId="{C1DBF682-1086-E84E-BF26-B95DE492FD62}"/>
          </ac:spMkLst>
        </pc:spChg>
        <pc:spChg chg="add mod">
          <ac:chgData name="Bess Dunlevy" userId="dd4b9a8537dbe9d0" providerId="LiveId" clId="{5301F519-DE58-468C-BA5D-4834E8AACBD9}" dt="2022-10-03T10:57:03.061" v="249" actId="165"/>
          <ac:spMkLst>
            <pc:docMk/>
            <pc:sldMk cId="577447176" sldId="347"/>
            <ac:spMk id="85" creationId="{F52AC46F-79C9-D497-9465-720824F054C6}"/>
          </ac:spMkLst>
        </pc:spChg>
        <pc:spChg chg="add mod">
          <ac:chgData name="Bess Dunlevy" userId="dd4b9a8537dbe9d0" providerId="LiveId" clId="{5301F519-DE58-468C-BA5D-4834E8AACBD9}" dt="2022-10-03T10:57:03.061" v="249" actId="165"/>
          <ac:spMkLst>
            <pc:docMk/>
            <pc:sldMk cId="577447176" sldId="347"/>
            <ac:spMk id="86" creationId="{6578FFFD-90AB-4E6B-2A33-3C9292CC5779}"/>
          </ac:spMkLst>
        </pc:spChg>
        <pc:spChg chg="add mod">
          <ac:chgData name="Bess Dunlevy" userId="dd4b9a8537dbe9d0" providerId="LiveId" clId="{5301F519-DE58-468C-BA5D-4834E8AACBD9}" dt="2022-10-03T10:57:03.061" v="249" actId="165"/>
          <ac:spMkLst>
            <pc:docMk/>
            <pc:sldMk cId="577447176" sldId="347"/>
            <ac:spMk id="87" creationId="{74E002A7-B665-BF4A-6461-8C475B0AFB36}"/>
          </ac:spMkLst>
        </pc:spChg>
        <pc:spChg chg="add mod">
          <ac:chgData name="Bess Dunlevy" userId="dd4b9a8537dbe9d0" providerId="LiveId" clId="{5301F519-DE58-468C-BA5D-4834E8AACBD9}" dt="2022-10-03T10:57:03.061" v="249" actId="165"/>
          <ac:spMkLst>
            <pc:docMk/>
            <pc:sldMk cId="577447176" sldId="347"/>
            <ac:spMk id="88" creationId="{194DA49E-B9F0-45EE-E60C-C22707223F0C}"/>
          </ac:spMkLst>
        </pc:spChg>
        <pc:spChg chg="add mod">
          <ac:chgData name="Bess Dunlevy" userId="dd4b9a8537dbe9d0" providerId="LiveId" clId="{5301F519-DE58-468C-BA5D-4834E8AACBD9}" dt="2022-10-03T10:57:03.061" v="249" actId="165"/>
          <ac:spMkLst>
            <pc:docMk/>
            <pc:sldMk cId="577447176" sldId="347"/>
            <ac:spMk id="89" creationId="{100FD2DD-6CBB-97E2-B787-F320A173625D}"/>
          </ac:spMkLst>
        </pc:spChg>
        <pc:spChg chg="add mod">
          <ac:chgData name="Bess Dunlevy" userId="dd4b9a8537dbe9d0" providerId="LiveId" clId="{5301F519-DE58-468C-BA5D-4834E8AACBD9}" dt="2022-10-03T10:57:03.061" v="249" actId="165"/>
          <ac:spMkLst>
            <pc:docMk/>
            <pc:sldMk cId="577447176" sldId="347"/>
            <ac:spMk id="90" creationId="{959487F3-CC26-49F9-311A-E3EEB76ADB8F}"/>
          </ac:spMkLst>
        </pc:spChg>
        <pc:spChg chg="add mod">
          <ac:chgData name="Bess Dunlevy" userId="dd4b9a8537dbe9d0" providerId="LiveId" clId="{5301F519-DE58-468C-BA5D-4834E8AACBD9}" dt="2022-10-03T10:57:03.061" v="249" actId="165"/>
          <ac:spMkLst>
            <pc:docMk/>
            <pc:sldMk cId="577447176" sldId="347"/>
            <ac:spMk id="91" creationId="{29A48C17-6E5B-EE76-0F24-33032FD0B582}"/>
          </ac:spMkLst>
        </pc:spChg>
        <pc:spChg chg="add mod">
          <ac:chgData name="Bess Dunlevy" userId="dd4b9a8537dbe9d0" providerId="LiveId" clId="{5301F519-DE58-468C-BA5D-4834E8AACBD9}" dt="2022-10-03T10:57:03.061" v="249" actId="165"/>
          <ac:spMkLst>
            <pc:docMk/>
            <pc:sldMk cId="577447176" sldId="347"/>
            <ac:spMk id="92" creationId="{FD33DA73-851E-6DAA-43C5-C2C94F0DDE03}"/>
          </ac:spMkLst>
        </pc:spChg>
        <pc:spChg chg="add mod">
          <ac:chgData name="Bess Dunlevy" userId="dd4b9a8537dbe9d0" providerId="LiveId" clId="{5301F519-DE58-468C-BA5D-4834E8AACBD9}" dt="2022-10-03T10:57:03.061" v="249" actId="165"/>
          <ac:spMkLst>
            <pc:docMk/>
            <pc:sldMk cId="577447176" sldId="347"/>
            <ac:spMk id="93" creationId="{54421605-5D33-4CAF-3781-8EC09886AEFC}"/>
          </ac:spMkLst>
        </pc:spChg>
        <pc:spChg chg="add mod">
          <ac:chgData name="Bess Dunlevy" userId="dd4b9a8537dbe9d0" providerId="LiveId" clId="{5301F519-DE58-468C-BA5D-4834E8AACBD9}" dt="2022-10-03T10:57:03.061" v="249" actId="165"/>
          <ac:spMkLst>
            <pc:docMk/>
            <pc:sldMk cId="577447176" sldId="347"/>
            <ac:spMk id="95" creationId="{40D9B104-07BB-BA73-0C7A-13960A16D4CF}"/>
          </ac:spMkLst>
        </pc:spChg>
        <pc:spChg chg="add mod">
          <ac:chgData name="Bess Dunlevy" userId="dd4b9a8537dbe9d0" providerId="LiveId" clId="{5301F519-DE58-468C-BA5D-4834E8AACBD9}" dt="2022-10-03T10:57:03.061" v="249" actId="165"/>
          <ac:spMkLst>
            <pc:docMk/>
            <pc:sldMk cId="577447176" sldId="347"/>
            <ac:spMk id="96" creationId="{94814D7B-C338-94E6-9F77-3307000830A9}"/>
          </ac:spMkLst>
        </pc:spChg>
        <pc:spChg chg="add mod">
          <ac:chgData name="Bess Dunlevy" userId="dd4b9a8537dbe9d0" providerId="LiveId" clId="{5301F519-DE58-468C-BA5D-4834E8AACBD9}" dt="2022-10-03T10:57:03.061" v="249" actId="165"/>
          <ac:spMkLst>
            <pc:docMk/>
            <pc:sldMk cId="577447176" sldId="347"/>
            <ac:spMk id="97" creationId="{B591774C-7142-D270-5F4E-3BB9823EECAA}"/>
          </ac:spMkLst>
        </pc:spChg>
        <pc:spChg chg="add mod">
          <ac:chgData name="Bess Dunlevy" userId="dd4b9a8537dbe9d0" providerId="LiveId" clId="{5301F519-DE58-468C-BA5D-4834E8AACBD9}" dt="2022-10-03T10:57:03.061" v="249" actId="165"/>
          <ac:spMkLst>
            <pc:docMk/>
            <pc:sldMk cId="577447176" sldId="347"/>
            <ac:spMk id="98" creationId="{5A87AF7E-4836-3EA8-15B4-8C66E5500B78}"/>
          </ac:spMkLst>
        </pc:spChg>
        <pc:spChg chg="add mod">
          <ac:chgData name="Bess Dunlevy" userId="dd4b9a8537dbe9d0" providerId="LiveId" clId="{5301F519-DE58-468C-BA5D-4834E8AACBD9}" dt="2022-10-03T10:57:03.061" v="249" actId="165"/>
          <ac:spMkLst>
            <pc:docMk/>
            <pc:sldMk cId="577447176" sldId="347"/>
            <ac:spMk id="99" creationId="{A161C425-11E3-5378-650B-6F46ADB04902}"/>
          </ac:spMkLst>
        </pc:spChg>
        <pc:spChg chg="add mod">
          <ac:chgData name="Bess Dunlevy" userId="dd4b9a8537dbe9d0" providerId="LiveId" clId="{5301F519-DE58-468C-BA5D-4834E8AACBD9}" dt="2022-10-03T10:57:03.061" v="249" actId="165"/>
          <ac:spMkLst>
            <pc:docMk/>
            <pc:sldMk cId="577447176" sldId="347"/>
            <ac:spMk id="100" creationId="{A959E9AF-7C8B-1CBF-E693-1BB64825CAA6}"/>
          </ac:spMkLst>
        </pc:spChg>
        <pc:spChg chg="add mod">
          <ac:chgData name="Bess Dunlevy" userId="dd4b9a8537dbe9d0" providerId="LiveId" clId="{5301F519-DE58-468C-BA5D-4834E8AACBD9}" dt="2022-10-03T10:57:03.061" v="249" actId="165"/>
          <ac:spMkLst>
            <pc:docMk/>
            <pc:sldMk cId="577447176" sldId="347"/>
            <ac:spMk id="101" creationId="{FDA161D3-D551-51FE-CF41-5526289DE222}"/>
          </ac:spMkLst>
        </pc:spChg>
        <pc:spChg chg="add mod">
          <ac:chgData name="Bess Dunlevy" userId="dd4b9a8537dbe9d0" providerId="LiveId" clId="{5301F519-DE58-468C-BA5D-4834E8AACBD9}" dt="2022-10-03T10:57:03.061" v="249" actId="165"/>
          <ac:spMkLst>
            <pc:docMk/>
            <pc:sldMk cId="577447176" sldId="347"/>
            <ac:spMk id="102" creationId="{B674D0BF-DFC6-326C-AECD-6AF49E75D680}"/>
          </ac:spMkLst>
        </pc:spChg>
        <pc:spChg chg="mod">
          <ac:chgData name="Bess Dunlevy" userId="dd4b9a8537dbe9d0" providerId="LiveId" clId="{5301F519-DE58-468C-BA5D-4834E8AACBD9}" dt="2022-10-03T10:48:27.462" v="88" actId="6549"/>
          <ac:spMkLst>
            <pc:docMk/>
            <pc:sldMk cId="577447176" sldId="347"/>
            <ac:spMk id="118" creationId="{32BC2B22-9442-BE47-BF1C-CF4A2B12D645}"/>
          </ac:spMkLst>
        </pc:spChg>
        <pc:grpChg chg="del">
          <ac:chgData name="Bess Dunlevy" userId="dd4b9a8537dbe9d0" providerId="LiveId" clId="{5301F519-DE58-468C-BA5D-4834E8AACBD9}" dt="2022-10-03T10:48:32.597" v="90" actId="478"/>
          <ac:grpSpMkLst>
            <pc:docMk/>
            <pc:sldMk cId="577447176" sldId="347"/>
            <ac:grpSpMk id="2" creationId="{163CB914-0840-36DF-CEFE-36567A7CD7C8}"/>
          </ac:grpSpMkLst>
        </pc:grpChg>
        <pc:grpChg chg="del">
          <ac:chgData name="Bess Dunlevy" userId="dd4b9a8537dbe9d0" providerId="LiveId" clId="{5301F519-DE58-468C-BA5D-4834E8AACBD9}" dt="2022-10-03T10:53:46.772" v="152" actId="478"/>
          <ac:grpSpMkLst>
            <pc:docMk/>
            <pc:sldMk cId="577447176" sldId="347"/>
            <ac:grpSpMk id="7" creationId="{8E1B7E48-4A02-444F-963A-D6DBBEE435A3}"/>
          </ac:grpSpMkLst>
        </pc:grpChg>
        <pc:grpChg chg="add mod topLvl">
          <ac:chgData name="Bess Dunlevy" userId="dd4b9a8537dbe9d0" providerId="LiveId" clId="{5301F519-DE58-468C-BA5D-4834E8AACBD9}" dt="2022-10-03T10:57:03.061" v="249" actId="165"/>
          <ac:grpSpMkLst>
            <pc:docMk/>
            <pc:sldMk cId="577447176" sldId="347"/>
            <ac:grpSpMk id="41" creationId="{1ADF32CF-D1F7-4880-A4F6-01715FF1F54F}"/>
          </ac:grpSpMkLst>
        </pc:grpChg>
        <pc:grpChg chg="add mod topLvl">
          <ac:chgData name="Bess Dunlevy" userId="dd4b9a8537dbe9d0" providerId="LiveId" clId="{5301F519-DE58-468C-BA5D-4834E8AACBD9}" dt="2022-10-03T10:57:03.061" v="249" actId="165"/>
          <ac:grpSpMkLst>
            <pc:docMk/>
            <pc:sldMk cId="577447176" sldId="347"/>
            <ac:grpSpMk id="42" creationId="{3E4E5E3A-3A12-51C0-9817-81B92C13CA82}"/>
          </ac:grpSpMkLst>
        </pc:grpChg>
        <pc:grpChg chg="add mod topLvl">
          <ac:chgData name="Bess Dunlevy" userId="dd4b9a8537dbe9d0" providerId="LiveId" clId="{5301F519-DE58-468C-BA5D-4834E8AACBD9}" dt="2022-10-03T10:57:03.061" v="249" actId="165"/>
          <ac:grpSpMkLst>
            <pc:docMk/>
            <pc:sldMk cId="577447176" sldId="347"/>
            <ac:grpSpMk id="43" creationId="{BEE5E9FC-2661-7511-30BB-7696A8A7E40C}"/>
          </ac:grpSpMkLst>
        </pc:grpChg>
        <pc:grpChg chg="add mod topLvl">
          <ac:chgData name="Bess Dunlevy" userId="dd4b9a8537dbe9d0" providerId="LiveId" clId="{5301F519-DE58-468C-BA5D-4834E8AACBD9}" dt="2022-10-03T10:57:03.061" v="249" actId="165"/>
          <ac:grpSpMkLst>
            <pc:docMk/>
            <pc:sldMk cId="577447176" sldId="347"/>
            <ac:grpSpMk id="44" creationId="{A04A2D63-8AFF-A994-EE34-64F4AC7F996C}"/>
          </ac:grpSpMkLst>
        </pc:grpChg>
        <pc:grpChg chg="add mod topLvl">
          <ac:chgData name="Bess Dunlevy" userId="dd4b9a8537dbe9d0" providerId="LiveId" clId="{5301F519-DE58-468C-BA5D-4834E8AACBD9}" dt="2022-10-03T10:57:03.061" v="249" actId="165"/>
          <ac:grpSpMkLst>
            <pc:docMk/>
            <pc:sldMk cId="577447176" sldId="347"/>
            <ac:grpSpMk id="45" creationId="{8B0D1EDA-173C-C335-61FC-812D3EDB7519}"/>
          </ac:grpSpMkLst>
        </pc:grpChg>
        <pc:grpChg chg="add mod topLvl">
          <ac:chgData name="Bess Dunlevy" userId="dd4b9a8537dbe9d0" providerId="LiveId" clId="{5301F519-DE58-468C-BA5D-4834E8AACBD9}" dt="2022-10-03T10:57:03.061" v="249" actId="165"/>
          <ac:grpSpMkLst>
            <pc:docMk/>
            <pc:sldMk cId="577447176" sldId="347"/>
            <ac:grpSpMk id="46" creationId="{421EF2CB-4371-39C1-68D0-57C5BA8F8E8B}"/>
          </ac:grpSpMkLst>
        </pc:grpChg>
        <pc:grpChg chg="add mod topLvl">
          <ac:chgData name="Bess Dunlevy" userId="dd4b9a8537dbe9d0" providerId="LiveId" clId="{5301F519-DE58-468C-BA5D-4834E8AACBD9}" dt="2022-10-03T10:57:03.061" v="249" actId="165"/>
          <ac:grpSpMkLst>
            <pc:docMk/>
            <pc:sldMk cId="577447176" sldId="347"/>
            <ac:grpSpMk id="47" creationId="{33CE4466-A7BE-5A20-1707-3A987C304BB1}"/>
          </ac:grpSpMkLst>
        </pc:grpChg>
        <pc:grpChg chg="add mod topLvl">
          <ac:chgData name="Bess Dunlevy" userId="dd4b9a8537dbe9d0" providerId="LiveId" clId="{5301F519-DE58-468C-BA5D-4834E8AACBD9}" dt="2022-10-03T10:57:03.061" v="249" actId="165"/>
          <ac:grpSpMkLst>
            <pc:docMk/>
            <pc:sldMk cId="577447176" sldId="347"/>
            <ac:grpSpMk id="48" creationId="{E87C9ECC-DF4D-0DA1-818F-9425523F51B0}"/>
          </ac:grpSpMkLst>
        </pc:grpChg>
        <pc:grpChg chg="add mod">
          <ac:chgData name="Bess Dunlevy" userId="dd4b9a8537dbe9d0" providerId="LiveId" clId="{5301F519-DE58-468C-BA5D-4834E8AACBD9}" dt="2022-10-03T10:57:03.061" v="249" actId="165"/>
          <ac:grpSpMkLst>
            <pc:docMk/>
            <pc:sldMk cId="577447176" sldId="347"/>
            <ac:grpSpMk id="94" creationId="{D00CB70D-6CA8-291F-B7CC-E5BDF89C0557}"/>
          </ac:grpSpMkLst>
        </pc:grpChg>
        <pc:grpChg chg="add del mod">
          <ac:chgData name="Bess Dunlevy" userId="dd4b9a8537dbe9d0" providerId="LiveId" clId="{5301F519-DE58-468C-BA5D-4834E8AACBD9}" dt="2022-10-03T10:57:03.061" v="249" actId="165"/>
          <ac:grpSpMkLst>
            <pc:docMk/>
            <pc:sldMk cId="577447176" sldId="347"/>
            <ac:grpSpMk id="103" creationId="{154449CF-74D3-51D8-4EAE-85CCD83D00D8}"/>
          </ac:grpSpMkLst>
        </pc:grpChg>
        <pc:grpChg chg="del">
          <ac:chgData name="Bess Dunlevy" userId="dd4b9a8537dbe9d0" providerId="LiveId" clId="{5301F519-DE58-468C-BA5D-4834E8AACBD9}" dt="2022-10-03T10:48:38.605" v="92" actId="478"/>
          <ac:grpSpMkLst>
            <pc:docMk/>
            <pc:sldMk cId="577447176" sldId="347"/>
            <ac:grpSpMk id="112" creationId="{655DF6AC-B60E-F748-ACC5-8FDA50C3A5D6}"/>
          </ac:grpSpMkLst>
        </pc:grpChg>
        <pc:grpChg chg="del">
          <ac:chgData name="Bess Dunlevy" userId="dd4b9a8537dbe9d0" providerId="LiveId" clId="{5301F519-DE58-468C-BA5D-4834E8AACBD9}" dt="2022-10-03T10:48:35.717" v="91" actId="478"/>
          <ac:grpSpMkLst>
            <pc:docMk/>
            <pc:sldMk cId="577447176" sldId="347"/>
            <ac:grpSpMk id="113" creationId="{665DFD33-B39E-FA43-BF58-48E3E42B6FB1}"/>
          </ac:grpSpMkLst>
        </pc:grpChg>
        <pc:grpChg chg="del">
          <ac:chgData name="Bess Dunlevy" userId="dd4b9a8537dbe9d0" providerId="LiveId" clId="{5301F519-DE58-468C-BA5D-4834E8AACBD9}" dt="2022-10-03T10:48:39.829" v="93" actId="478"/>
          <ac:grpSpMkLst>
            <pc:docMk/>
            <pc:sldMk cId="577447176" sldId="347"/>
            <ac:grpSpMk id="114" creationId="{D8ED3589-9ACF-F54E-99C4-A6E5BB4EF281}"/>
          </ac:grpSpMkLst>
        </pc:grpChg>
        <pc:graphicFrameChg chg="del">
          <ac:chgData name="Bess Dunlevy" userId="dd4b9a8537dbe9d0" providerId="LiveId" clId="{5301F519-DE58-468C-BA5D-4834E8AACBD9}" dt="2022-10-03T10:48:24.163" v="86" actId="478"/>
          <ac:graphicFrameMkLst>
            <pc:docMk/>
            <pc:sldMk cId="577447176" sldId="347"/>
            <ac:graphicFrameMk id="78" creationId="{B017AC4D-E8FB-7948-AA7F-0E1F2E978729}"/>
          </ac:graphicFrameMkLst>
        </pc:graphicFrameChg>
        <pc:cxnChg chg="add mod topLvl">
          <ac:chgData name="Bess Dunlevy" userId="dd4b9a8537dbe9d0" providerId="LiveId" clId="{5301F519-DE58-468C-BA5D-4834E8AACBD9}" dt="2022-10-03T10:57:03.061" v="249" actId="165"/>
          <ac:cxnSpMkLst>
            <pc:docMk/>
            <pc:sldMk cId="577447176" sldId="347"/>
            <ac:cxnSpMk id="3" creationId="{E3655D69-4BC2-8191-0CE7-CAA21317F025}"/>
          </ac:cxnSpMkLst>
        </pc:cxnChg>
        <pc:cxnChg chg="add mod topLvl">
          <ac:chgData name="Bess Dunlevy" userId="dd4b9a8537dbe9d0" providerId="LiveId" clId="{5301F519-DE58-468C-BA5D-4834E8AACBD9}" dt="2022-10-03T10:57:03.061" v="249" actId="165"/>
          <ac:cxnSpMkLst>
            <pc:docMk/>
            <pc:sldMk cId="577447176" sldId="347"/>
            <ac:cxnSpMk id="4" creationId="{8778E105-F2D0-2D15-1CA5-C58FFB922BF1}"/>
          </ac:cxnSpMkLst>
        </pc:cxnChg>
        <pc:cxnChg chg="add mod topLvl">
          <ac:chgData name="Bess Dunlevy" userId="dd4b9a8537dbe9d0" providerId="LiveId" clId="{5301F519-DE58-468C-BA5D-4834E8AACBD9}" dt="2022-10-03T10:57:03.061" v="249" actId="165"/>
          <ac:cxnSpMkLst>
            <pc:docMk/>
            <pc:sldMk cId="577447176" sldId="347"/>
            <ac:cxnSpMk id="5" creationId="{10A71166-5E21-8882-6F51-CB2903D74DD6}"/>
          </ac:cxnSpMkLst>
        </pc:cxnChg>
        <pc:cxnChg chg="add mod topLvl">
          <ac:chgData name="Bess Dunlevy" userId="dd4b9a8537dbe9d0" providerId="LiveId" clId="{5301F519-DE58-468C-BA5D-4834E8AACBD9}" dt="2022-10-03T10:57:03.061" v="249" actId="165"/>
          <ac:cxnSpMkLst>
            <pc:docMk/>
            <pc:sldMk cId="577447176" sldId="347"/>
            <ac:cxnSpMk id="6" creationId="{AE5B5431-CE72-686B-BF80-25EE97D9539E}"/>
          </ac:cxnSpMkLst>
        </pc:cxnChg>
        <pc:cxnChg chg="add del mod">
          <ac:chgData name="Bess Dunlevy" userId="dd4b9a8537dbe9d0" providerId="LiveId" clId="{5301F519-DE58-468C-BA5D-4834E8AACBD9}" dt="2022-10-03T10:55:02.430" v="157" actId="478"/>
          <ac:cxnSpMkLst>
            <pc:docMk/>
            <pc:sldMk cId="577447176" sldId="347"/>
            <ac:cxnSpMk id="104" creationId="{E66D388F-DB7D-4FC2-DF39-93A85DC59046}"/>
          </ac:cxnSpMkLst>
        </pc:cxnChg>
      </pc:sldChg>
      <pc:sldChg chg="del">
        <pc:chgData name="Bess Dunlevy" userId="dd4b9a8537dbe9d0" providerId="LiveId" clId="{5301F519-DE58-468C-BA5D-4834E8AACBD9}" dt="2022-10-03T10:54:02.175" v="154" actId="47"/>
        <pc:sldMkLst>
          <pc:docMk/>
          <pc:sldMk cId="931151426" sldId="348"/>
        </pc:sldMkLst>
      </pc:sldChg>
      <pc:sldChg chg="del">
        <pc:chgData name="Bess Dunlevy" userId="dd4b9a8537dbe9d0" providerId="LiveId" clId="{5301F519-DE58-468C-BA5D-4834E8AACBD9}" dt="2022-10-03T10:54:02.175" v="154" actId="47"/>
        <pc:sldMkLst>
          <pc:docMk/>
          <pc:sldMk cId="2996960466" sldId="349"/>
        </pc:sldMkLst>
      </pc:sldChg>
      <pc:sldChg chg="del">
        <pc:chgData name="Bess Dunlevy" userId="dd4b9a8537dbe9d0" providerId="LiveId" clId="{5301F519-DE58-468C-BA5D-4834E8AACBD9}" dt="2022-10-03T10:54:02.175" v="154" actId="47"/>
        <pc:sldMkLst>
          <pc:docMk/>
          <pc:sldMk cId="119094288" sldId="350"/>
        </pc:sldMkLst>
      </pc:sldChg>
      <pc:sldChg chg="del">
        <pc:chgData name="Bess Dunlevy" userId="dd4b9a8537dbe9d0" providerId="LiveId" clId="{5301F519-DE58-468C-BA5D-4834E8AACBD9}" dt="2022-10-03T10:54:02.175" v="154" actId="47"/>
        <pc:sldMkLst>
          <pc:docMk/>
          <pc:sldMk cId="1718037856" sldId="35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84&amp;utm_source=integrated-content&amp;utm_campaign=/content/powerpoint-workflow-template&amp;utm_medium=Healthcare+Workflow+powerpoint+11584&amp;lpa=Healthcare+Workflow+powerpoint+11584"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6487981" cy="2123658"/>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HEALTHCARE WORKFLOW TEMPLATE FOR POWERPOINT</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HEALTHCARE WORKFLOW</a:t>
            </a:r>
          </a:p>
        </p:txBody>
      </p:sp>
      <p:pic>
        <p:nvPicPr>
          <p:cNvPr id="6" name="Graphic 5" descr="First aid kit outline">
            <a:extLst>
              <a:ext uri="{FF2B5EF4-FFF2-40B4-BE49-F238E27FC236}">
                <a16:creationId xmlns:a16="http://schemas.microsoft.com/office/drawing/2014/main" id="{952692A7-8453-2355-2F76-A72B58E3DA4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20741" y="3172094"/>
            <a:ext cx="1903562" cy="1903562"/>
          </a:xfrm>
          <a:prstGeom prst="rect">
            <a:avLst/>
          </a:prstGeom>
        </p:spPr>
      </p:pic>
      <p:sp>
        <p:nvSpPr>
          <p:cNvPr id="7" name="Oval 6">
            <a:extLst>
              <a:ext uri="{FF2B5EF4-FFF2-40B4-BE49-F238E27FC236}">
                <a16:creationId xmlns:a16="http://schemas.microsoft.com/office/drawing/2014/main" id="{95934B39-4E4D-6E8A-DD7A-C2000D7A1E27}"/>
              </a:ext>
            </a:extLst>
          </p:cNvPr>
          <p:cNvSpPr/>
          <p:nvPr/>
        </p:nvSpPr>
        <p:spPr>
          <a:xfrm>
            <a:off x="1576277" y="2791436"/>
            <a:ext cx="2803585" cy="2803585"/>
          </a:xfrm>
          <a:prstGeom prst="ellipse">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HEALTHCARE WORKFLOW</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a:extLst>
              <a:ext uri="{FF2B5EF4-FFF2-40B4-BE49-F238E27FC236}">
                <a16:creationId xmlns:a16="http://schemas.microsoft.com/office/drawing/2014/main" id="{E3655D69-4BC2-8191-0CE7-CAA21317F025}"/>
              </a:ext>
            </a:extLst>
          </p:cNvPr>
          <p:cNvCxnSpPr/>
          <p:nvPr/>
        </p:nvCxnSpPr>
        <p:spPr>
          <a:xfrm rot="5400000">
            <a:off x="3859788" y="4543659"/>
            <a:ext cx="642113" cy="0"/>
          </a:xfrm>
          <a:prstGeom prst="straightConnector1">
            <a:avLst/>
          </a:prstGeom>
          <a:ln w="50800">
            <a:solidFill>
              <a:schemeClr val="tx2">
                <a:lumMod val="20000"/>
                <a:lumOff val="80000"/>
              </a:schemeClr>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 name="Straight Arrow Connector 3">
            <a:extLst>
              <a:ext uri="{FF2B5EF4-FFF2-40B4-BE49-F238E27FC236}">
                <a16:creationId xmlns:a16="http://schemas.microsoft.com/office/drawing/2014/main" id="{8778E105-F2D0-2D15-1CA5-C58FFB922BF1}"/>
              </a:ext>
            </a:extLst>
          </p:cNvPr>
          <p:cNvCxnSpPr/>
          <p:nvPr/>
        </p:nvCxnSpPr>
        <p:spPr>
          <a:xfrm rot="5400000">
            <a:off x="6018744" y="5266488"/>
            <a:ext cx="642113" cy="0"/>
          </a:xfrm>
          <a:prstGeom prst="straightConnector1">
            <a:avLst/>
          </a:prstGeom>
          <a:ln w="50800">
            <a:solidFill>
              <a:schemeClr val="accent6">
                <a:lumMod val="40000"/>
                <a:lumOff val="60000"/>
              </a:schemeClr>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 name="Straight Arrow Connector 4">
            <a:extLst>
              <a:ext uri="{FF2B5EF4-FFF2-40B4-BE49-F238E27FC236}">
                <a16:creationId xmlns:a16="http://schemas.microsoft.com/office/drawing/2014/main" id="{10A71166-5E21-8882-6F51-CB2903D74DD6}"/>
              </a:ext>
            </a:extLst>
          </p:cNvPr>
          <p:cNvCxnSpPr/>
          <p:nvPr/>
        </p:nvCxnSpPr>
        <p:spPr>
          <a:xfrm>
            <a:off x="8877617" y="4174414"/>
            <a:ext cx="644122" cy="0"/>
          </a:xfrm>
          <a:prstGeom prst="straightConnector1">
            <a:avLst/>
          </a:prstGeom>
          <a:ln w="50800">
            <a:solidFill>
              <a:schemeClr val="accent6">
                <a:lumMod val="40000"/>
                <a:lumOff val="60000"/>
              </a:schemeClr>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a:extLst>
              <a:ext uri="{FF2B5EF4-FFF2-40B4-BE49-F238E27FC236}">
                <a16:creationId xmlns:a16="http://schemas.microsoft.com/office/drawing/2014/main" id="{AE5B5431-CE72-686B-BF80-25EE97D9539E}"/>
              </a:ext>
            </a:extLst>
          </p:cNvPr>
          <p:cNvCxnSpPr/>
          <p:nvPr/>
        </p:nvCxnSpPr>
        <p:spPr>
          <a:xfrm>
            <a:off x="2706494" y="1227080"/>
            <a:ext cx="660436" cy="642113"/>
          </a:xfrm>
          <a:prstGeom prst="straightConnector1">
            <a:avLst/>
          </a:prstGeom>
          <a:ln w="50800">
            <a:solidFill>
              <a:schemeClr val="tx2">
                <a:lumMod val="20000"/>
                <a:lumOff val="80000"/>
              </a:schemeClr>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10" name="Rectangle 9">
            <a:extLst>
              <a:ext uri="{FF2B5EF4-FFF2-40B4-BE49-F238E27FC236}">
                <a16:creationId xmlns:a16="http://schemas.microsoft.com/office/drawing/2014/main" id="{1444150A-392B-50D9-CDA0-F92805424845}"/>
              </a:ext>
            </a:extLst>
          </p:cNvPr>
          <p:cNvSpPr/>
          <p:nvPr/>
        </p:nvSpPr>
        <p:spPr>
          <a:xfrm>
            <a:off x="9602708" y="3833480"/>
            <a:ext cx="870108" cy="650546"/>
          </a:xfrm>
          <a:prstGeom prst="rect">
            <a:avLst/>
          </a:prstGeom>
          <a:solidFill>
            <a:schemeClr val="accent6">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In-House</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Lab</a:t>
            </a:r>
            <a:endParaRPr lang="en-US" sz="1200">
              <a:effectLst/>
              <a:latin typeface="Times New Roman" panose="02020603050405020304" pitchFamily="18" charset="0"/>
              <a:ea typeface="Times New Roman" panose="02020603050405020304" pitchFamily="18" charset="0"/>
            </a:endParaRPr>
          </a:p>
        </p:txBody>
      </p:sp>
      <p:sp>
        <p:nvSpPr>
          <p:cNvPr id="12" name="Rectangle 11">
            <a:extLst>
              <a:ext uri="{FF2B5EF4-FFF2-40B4-BE49-F238E27FC236}">
                <a16:creationId xmlns:a16="http://schemas.microsoft.com/office/drawing/2014/main" id="{EA21D0D0-BD49-D024-0A2C-7FF5DD639F4E}"/>
              </a:ext>
            </a:extLst>
          </p:cNvPr>
          <p:cNvSpPr/>
          <p:nvPr/>
        </p:nvSpPr>
        <p:spPr>
          <a:xfrm>
            <a:off x="5928916" y="5652599"/>
            <a:ext cx="870108" cy="650546"/>
          </a:xfrm>
          <a:prstGeom prst="rect">
            <a:avLst/>
          </a:prstGeom>
          <a:solidFill>
            <a:schemeClr val="accent6">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In-House</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Pharmacy</a:t>
            </a:r>
            <a:endParaRPr lang="en-US" sz="1200">
              <a:effectLst/>
              <a:latin typeface="Times New Roman" panose="02020603050405020304" pitchFamily="18" charset="0"/>
              <a:ea typeface="Times New Roman" panose="02020603050405020304" pitchFamily="18" charset="0"/>
            </a:endParaRPr>
          </a:p>
        </p:txBody>
      </p:sp>
      <p:sp>
        <p:nvSpPr>
          <p:cNvPr id="40" name="Rectangle 39">
            <a:extLst>
              <a:ext uri="{FF2B5EF4-FFF2-40B4-BE49-F238E27FC236}">
                <a16:creationId xmlns:a16="http://schemas.microsoft.com/office/drawing/2014/main" id="{9A0711D5-2351-D324-A0CA-A4A5EA784CDB}"/>
              </a:ext>
            </a:extLst>
          </p:cNvPr>
          <p:cNvSpPr/>
          <p:nvPr/>
        </p:nvSpPr>
        <p:spPr>
          <a:xfrm>
            <a:off x="3757875" y="4921337"/>
            <a:ext cx="870108" cy="650546"/>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Insurance</a:t>
            </a:r>
            <a:endParaRPr lang="en-US" sz="1200">
              <a:effectLst/>
              <a:latin typeface="Times New Roman" panose="02020603050405020304" pitchFamily="18" charset="0"/>
              <a:ea typeface="Times New Roman" panose="02020603050405020304" pitchFamily="18" charset="0"/>
            </a:endParaRPr>
          </a:p>
        </p:txBody>
      </p:sp>
      <p:grpSp>
        <p:nvGrpSpPr>
          <p:cNvPr id="41" name="Group 40">
            <a:extLst>
              <a:ext uri="{FF2B5EF4-FFF2-40B4-BE49-F238E27FC236}">
                <a16:creationId xmlns:a16="http://schemas.microsoft.com/office/drawing/2014/main" id="{1ADF32CF-D1F7-4880-A4F6-01715FF1F54F}"/>
              </a:ext>
            </a:extLst>
          </p:cNvPr>
          <p:cNvGrpSpPr/>
          <p:nvPr/>
        </p:nvGrpSpPr>
        <p:grpSpPr>
          <a:xfrm>
            <a:off x="4430396" y="280174"/>
            <a:ext cx="1522690" cy="915583"/>
            <a:chOff x="2709334" y="0"/>
            <a:chExt cx="1600200" cy="965200"/>
          </a:xfrm>
        </p:grpSpPr>
        <p:sp>
          <p:nvSpPr>
            <p:cNvPr id="100" name="Rectangle 99">
              <a:extLst>
                <a:ext uri="{FF2B5EF4-FFF2-40B4-BE49-F238E27FC236}">
                  <a16:creationId xmlns:a16="http://schemas.microsoft.com/office/drawing/2014/main" id="{A959E9AF-7C8B-1CBF-E693-1BB64825CAA6}"/>
                </a:ext>
              </a:extLst>
            </p:cNvPr>
            <p:cNvSpPr/>
            <p:nvPr/>
          </p:nvSpPr>
          <p:spPr>
            <a:xfrm>
              <a:off x="2709334" y="279400"/>
              <a:ext cx="1600200" cy="685800"/>
            </a:xfrm>
            <a:prstGeom prst="rect">
              <a:avLst/>
            </a:prstGeom>
            <a:solidFill>
              <a:schemeClr val="accent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Medical History</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&amp; Vitals Input</a:t>
              </a:r>
              <a:endParaRPr lang="en-US" sz="1200">
                <a:effectLst/>
                <a:latin typeface="Times New Roman" panose="02020603050405020304" pitchFamily="18" charset="0"/>
                <a:ea typeface="Times New Roman" panose="02020603050405020304" pitchFamily="18" charset="0"/>
              </a:endParaRPr>
            </a:p>
          </p:txBody>
        </p:sp>
        <p:sp>
          <p:nvSpPr>
            <p:cNvPr id="101" name="Round Same Side Corner Rectangle 13">
              <a:extLst>
                <a:ext uri="{FF2B5EF4-FFF2-40B4-BE49-F238E27FC236}">
                  <a16:creationId xmlns:a16="http://schemas.microsoft.com/office/drawing/2014/main" id="{FDA161D3-D551-51FE-CF41-5526289DE222}"/>
                </a:ext>
              </a:extLst>
            </p:cNvPr>
            <p:cNvSpPr/>
            <p:nvPr/>
          </p:nvSpPr>
          <p:spPr>
            <a:xfrm>
              <a:off x="2709334" y="0"/>
              <a:ext cx="1600200" cy="274320"/>
            </a:xfrm>
            <a:prstGeom prst="round2SameRect">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NURSE</a:t>
              </a:r>
              <a:endParaRPr lang="en-US" sz="1200">
                <a:effectLst/>
                <a:latin typeface="Times New Roman" panose="02020603050405020304" pitchFamily="18" charset="0"/>
                <a:ea typeface="Times New Roman" panose="02020603050405020304" pitchFamily="18" charset="0"/>
              </a:endParaRPr>
            </a:p>
          </p:txBody>
        </p:sp>
        <p:sp>
          <p:nvSpPr>
            <p:cNvPr id="102" name="Triangle 14">
              <a:extLst>
                <a:ext uri="{FF2B5EF4-FFF2-40B4-BE49-F238E27FC236}">
                  <a16:creationId xmlns:a16="http://schemas.microsoft.com/office/drawing/2014/main" id="{B674D0BF-DFC6-326C-AECD-6AF49E75D680}"/>
                </a:ext>
              </a:extLst>
            </p:cNvPr>
            <p:cNvSpPr/>
            <p:nvPr/>
          </p:nvSpPr>
          <p:spPr>
            <a:xfrm rot="10800000">
              <a:off x="3372274" y="251884"/>
              <a:ext cx="274320" cy="131379"/>
            </a:xfrm>
            <a:prstGeom prst="triangle">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42" name="Group 41">
            <a:extLst>
              <a:ext uri="{FF2B5EF4-FFF2-40B4-BE49-F238E27FC236}">
                <a16:creationId xmlns:a16="http://schemas.microsoft.com/office/drawing/2014/main" id="{3E4E5E3A-3A12-51C0-9817-81B92C13CA82}"/>
              </a:ext>
            </a:extLst>
          </p:cNvPr>
          <p:cNvGrpSpPr/>
          <p:nvPr/>
        </p:nvGrpSpPr>
        <p:grpSpPr>
          <a:xfrm>
            <a:off x="6859449" y="280174"/>
            <a:ext cx="1522690" cy="915583"/>
            <a:chOff x="5262034" y="0"/>
            <a:chExt cx="1600200" cy="965200"/>
          </a:xfrm>
        </p:grpSpPr>
        <p:sp>
          <p:nvSpPr>
            <p:cNvPr id="97" name="Rectangle 96">
              <a:extLst>
                <a:ext uri="{FF2B5EF4-FFF2-40B4-BE49-F238E27FC236}">
                  <a16:creationId xmlns:a16="http://schemas.microsoft.com/office/drawing/2014/main" id="{B591774C-7142-D270-5F4E-3BB9823EECAA}"/>
                </a:ext>
              </a:extLst>
            </p:cNvPr>
            <p:cNvSpPr/>
            <p:nvPr/>
          </p:nvSpPr>
          <p:spPr>
            <a:xfrm>
              <a:off x="5262034" y="279400"/>
              <a:ext cx="1600200" cy="685800"/>
            </a:xfrm>
            <a:prstGeom prst="rect">
              <a:avLst/>
            </a:prstGeom>
            <a:solidFill>
              <a:schemeClr val="accent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SOAP Notes</a:t>
              </a:r>
              <a:endParaRPr lang="en-US" sz="1200" dirty="0">
                <a:effectLst/>
                <a:latin typeface="Times New Roman" panose="02020603050405020304" pitchFamily="18" charset="0"/>
                <a:ea typeface="Times New Roman" panose="02020603050405020304" pitchFamily="18" charset="0"/>
              </a:endParaRPr>
            </a:p>
          </p:txBody>
        </p:sp>
        <p:sp>
          <p:nvSpPr>
            <p:cNvPr id="98" name="Round Same Side Corner Rectangle 17">
              <a:extLst>
                <a:ext uri="{FF2B5EF4-FFF2-40B4-BE49-F238E27FC236}">
                  <a16:creationId xmlns:a16="http://schemas.microsoft.com/office/drawing/2014/main" id="{5A87AF7E-4836-3EA8-15B4-8C66E5500B78}"/>
                </a:ext>
              </a:extLst>
            </p:cNvPr>
            <p:cNvSpPr/>
            <p:nvPr/>
          </p:nvSpPr>
          <p:spPr>
            <a:xfrm>
              <a:off x="5262034" y="0"/>
              <a:ext cx="1600200" cy="274320"/>
            </a:xfrm>
            <a:prstGeom prst="round2SameRect">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PHYSICIAN</a:t>
              </a:r>
              <a:endParaRPr lang="en-US" sz="1200">
                <a:effectLst/>
                <a:latin typeface="Times New Roman" panose="02020603050405020304" pitchFamily="18" charset="0"/>
                <a:ea typeface="Times New Roman" panose="02020603050405020304" pitchFamily="18" charset="0"/>
              </a:endParaRPr>
            </a:p>
          </p:txBody>
        </p:sp>
        <p:sp>
          <p:nvSpPr>
            <p:cNvPr id="99" name="Triangle 18">
              <a:extLst>
                <a:ext uri="{FF2B5EF4-FFF2-40B4-BE49-F238E27FC236}">
                  <a16:creationId xmlns:a16="http://schemas.microsoft.com/office/drawing/2014/main" id="{A161C425-11E3-5378-650B-6F46ADB04902}"/>
                </a:ext>
              </a:extLst>
            </p:cNvPr>
            <p:cNvSpPr/>
            <p:nvPr/>
          </p:nvSpPr>
          <p:spPr>
            <a:xfrm rot="10800000">
              <a:off x="5924974" y="254000"/>
              <a:ext cx="274320" cy="131379"/>
            </a:xfrm>
            <a:prstGeom prst="triangle">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43" name="Group 42">
            <a:extLst>
              <a:ext uri="{FF2B5EF4-FFF2-40B4-BE49-F238E27FC236}">
                <a16:creationId xmlns:a16="http://schemas.microsoft.com/office/drawing/2014/main" id="{BEE5E9FC-2661-7511-30BB-7696A8A7E40C}"/>
              </a:ext>
            </a:extLst>
          </p:cNvPr>
          <p:cNvGrpSpPr/>
          <p:nvPr/>
        </p:nvGrpSpPr>
        <p:grpSpPr>
          <a:xfrm>
            <a:off x="1928834" y="592797"/>
            <a:ext cx="1522690" cy="915583"/>
            <a:chOff x="80434" y="330200"/>
            <a:chExt cx="1600200" cy="965200"/>
          </a:xfrm>
        </p:grpSpPr>
        <p:sp>
          <p:nvSpPr>
            <p:cNvPr id="93" name="Rectangle 92">
              <a:extLst>
                <a:ext uri="{FF2B5EF4-FFF2-40B4-BE49-F238E27FC236}">
                  <a16:creationId xmlns:a16="http://schemas.microsoft.com/office/drawing/2014/main" id="{54421605-5D33-4CAF-3781-8EC09886AEFC}"/>
                </a:ext>
              </a:extLst>
            </p:cNvPr>
            <p:cNvSpPr/>
            <p:nvPr/>
          </p:nvSpPr>
          <p:spPr>
            <a:xfrm>
              <a:off x="80434" y="609600"/>
              <a:ext cx="1600200" cy="685800"/>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Appointment Scheduling</a:t>
              </a:r>
              <a:endParaRPr lang="en-US" sz="1200">
                <a:effectLst/>
                <a:latin typeface="Times New Roman" panose="02020603050405020304" pitchFamily="18" charset="0"/>
                <a:ea typeface="Times New Roman" panose="02020603050405020304" pitchFamily="18" charset="0"/>
              </a:endParaRPr>
            </a:p>
          </p:txBody>
        </p:sp>
        <p:grpSp>
          <p:nvGrpSpPr>
            <p:cNvPr id="94" name="Group 93">
              <a:extLst>
                <a:ext uri="{FF2B5EF4-FFF2-40B4-BE49-F238E27FC236}">
                  <a16:creationId xmlns:a16="http://schemas.microsoft.com/office/drawing/2014/main" id="{D00CB70D-6CA8-291F-B7CC-E5BDF89C0557}"/>
                </a:ext>
              </a:extLst>
            </p:cNvPr>
            <p:cNvGrpSpPr/>
            <p:nvPr/>
          </p:nvGrpSpPr>
          <p:grpSpPr>
            <a:xfrm>
              <a:off x="80434" y="330200"/>
              <a:ext cx="1600200" cy="381145"/>
              <a:chOff x="80434" y="330200"/>
              <a:chExt cx="1600200" cy="381145"/>
            </a:xfrm>
          </p:grpSpPr>
          <p:sp>
            <p:nvSpPr>
              <p:cNvPr id="95" name="Round Same Side Corner Rectangle 9">
                <a:extLst>
                  <a:ext uri="{FF2B5EF4-FFF2-40B4-BE49-F238E27FC236}">
                    <a16:creationId xmlns:a16="http://schemas.microsoft.com/office/drawing/2014/main" id="{40D9B104-07BB-BA73-0C7A-13960A16D4CF}"/>
                  </a:ext>
                </a:extLst>
              </p:cNvPr>
              <p:cNvSpPr/>
              <p:nvPr/>
            </p:nvSpPr>
            <p:spPr>
              <a:xfrm>
                <a:off x="80434" y="330200"/>
                <a:ext cx="1600200" cy="274320"/>
              </a:xfrm>
              <a:prstGeom prst="round2Same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FRONT OFFICE</a:t>
                </a:r>
                <a:endParaRPr lang="en-US" sz="1200">
                  <a:effectLst/>
                  <a:latin typeface="Times New Roman" panose="02020603050405020304" pitchFamily="18" charset="0"/>
                  <a:ea typeface="Times New Roman" panose="02020603050405020304" pitchFamily="18" charset="0"/>
                </a:endParaRPr>
              </a:p>
            </p:txBody>
          </p:sp>
          <p:sp>
            <p:nvSpPr>
              <p:cNvPr id="96" name="Triangle 10">
                <a:extLst>
                  <a:ext uri="{FF2B5EF4-FFF2-40B4-BE49-F238E27FC236}">
                    <a16:creationId xmlns:a16="http://schemas.microsoft.com/office/drawing/2014/main" id="{94814D7B-C338-94E6-9F77-3307000830A9}"/>
                  </a:ext>
                </a:extLst>
              </p:cNvPr>
              <p:cNvSpPr/>
              <p:nvPr/>
            </p:nvSpPr>
            <p:spPr>
              <a:xfrm rot="10800000">
                <a:off x="743375" y="579966"/>
                <a:ext cx="274320" cy="131379"/>
              </a:xfrm>
              <a:prstGeom prst="triangl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nvGrpSpPr>
          <p:cNvPr id="44" name="Group 43">
            <a:extLst>
              <a:ext uri="{FF2B5EF4-FFF2-40B4-BE49-F238E27FC236}">
                <a16:creationId xmlns:a16="http://schemas.microsoft.com/office/drawing/2014/main" id="{A04A2D63-8AFF-A994-EE34-64F4AC7F996C}"/>
              </a:ext>
            </a:extLst>
          </p:cNvPr>
          <p:cNvGrpSpPr/>
          <p:nvPr/>
        </p:nvGrpSpPr>
        <p:grpSpPr>
          <a:xfrm>
            <a:off x="3431584" y="1954125"/>
            <a:ext cx="1522690" cy="915583"/>
            <a:chOff x="1659467" y="1765300"/>
            <a:chExt cx="1600200" cy="965200"/>
          </a:xfrm>
        </p:grpSpPr>
        <p:sp>
          <p:nvSpPr>
            <p:cNvPr id="90" name="Rectangle 89">
              <a:extLst>
                <a:ext uri="{FF2B5EF4-FFF2-40B4-BE49-F238E27FC236}">
                  <a16:creationId xmlns:a16="http://schemas.microsoft.com/office/drawing/2014/main" id="{959487F3-CC26-49F9-311A-E3EEB76ADB8F}"/>
                </a:ext>
              </a:extLst>
            </p:cNvPr>
            <p:cNvSpPr/>
            <p:nvPr/>
          </p:nvSpPr>
          <p:spPr>
            <a:xfrm>
              <a:off x="1659467" y="2044700"/>
              <a:ext cx="1600200" cy="685800"/>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Patient </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Registration</a:t>
              </a:r>
              <a:endParaRPr lang="en-US" sz="1200">
                <a:effectLst/>
                <a:latin typeface="Times New Roman" panose="02020603050405020304" pitchFamily="18" charset="0"/>
                <a:ea typeface="Times New Roman" panose="02020603050405020304" pitchFamily="18" charset="0"/>
              </a:endParaRPr>
            </a:p>
          </p:txBody>
        </p:sp>
        <p:sp>
          <p:nvSpPr>
            <p:cNvPr id="91" name="Round Same Side Corner Rectangle 21">
              <a:extLst>
                <a:ext uri="{FF2B5EF4-FFF2-40B4-BE49-F238E27FC236}">
                  <a16:creationId xmlns:a16="http://schemas.microsoft.com/office/drawing/2014/main" id="{29A48C17-6E5B-EE76-0F24-33032FD0B582}"/>
                </a:ext>
              </a:extLst>
            </p:cNvPr>
            <p:cNvSpPr/>
            <p:nvPr/>
          </p:nvSpPr>
          <p:spPr>
            <a:xfrm>
              <a:off x="1659467" y="1765300"/>
              <a:ext cx="1600200" cy="274320"/>
            </a:xfrm>
            <a:prstGeom prst="round2Same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FRONT OFFICE</a:t>
              </a:r>
              <a:endParaRPr lang="en-US" sz="1200">
                <a:effectLst/>
                <a:latin typeface="Times New Roman" panose="02020603050405020304" pitchFamily="18" charset="0"/>
                <a:ea typeface="Times New Roman" panose="02020603050405020304" pitchFamily="18" charset="0"/>
              </a:endParaRPr>
            </a:p>
          </p:txBody>
        </p:sp>
        <p:sp>
          <p:nvSpPr>
            <p:cNvPr id="92" name="Triangle 22">
              <a:extLst>
                <a:ext uri="{FF2B5EF4-FFF2-40B4-BE49-F238E27FC236}">
                  <a16:creationId xmlns:a16="http://schemas.microsoft.com/office/drawing/2014/main" id="{FD33DA73-851E-6DAA-43C5-C2C94F0DDE03}"/>
                </a:ext>
              </a:extLst>
            </p:cNvPr>
            <p:cNvSpPr/>
            <p:nvPr/>
          </p:nvSpPr>
          <p:spPr>
            <a:xfrm rot="10800000">
              <a:off x="2322408" y="2027767"/>
              <a:ext cx="274320" cy="131379"/>
            </a:xfrm>
            <a:prstGeom prst="triangl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45" name="Group 44">
            <a:extLst>
              <a:ext uri="{FF2B5EF4-FFF2-40B4-BE49-F238E27FC236}">
                <a16:creationId xmlns:a16="http://schemas.microsoft.com/office/drawing/2014/main" id="{8B0D1EDA-173C-C335-61FC-812D3EDB7519}"/>
              </a:ext>
            </a:extLst>
          </p:cNvPr>
          <p:cNvGrpSpPr/>
          <p:nvPr/>
        </p:nvGrpSpPr>
        <p:grpSpPr>
          <a:xfrm>
            <a:off x="7632879" y="1954125"/>
            <a:ext cx="1522690" cy="915583"/>
            <a:chOff x="6074834" y="1765300"/>
            <a:chExt cx="1600200" cy="965200"/>
          </a:xfrm>
        </p:grpSpPr>
        <p:sp>
          <p:nvSpPr>
            <p:cNvPr id="87" name="Rectangle 86">
              <a:extLst>
                <a:ext uri="{FF2B5EF4-FFF2-40B4-BE49-F238E27FC236}">
                  <a16:creationId xmlns:a16="http://schemas.microsoft.com/office/drawing/2014/main" id="{74E002A7-B665-BF4A-6461-8C475B0AFB36}"/>
                </a:ext>
              </a:extLst>
            </p:cNvPr>
            <p:cNvSpPr/>
            <p:nvPr/>
          </p:nvSpPr>
          <p:spPr>
            <a:xfrm>
              <a:off x="6074834" y="2044700"/>
              <a:ext cx="1600200" cy="685800"/>
            </a:xfrm>
            <a:prstGeom prst="rect">
              <a:avLst/>
            </a:prstGeom>
            <a:solidFill>
              <a:schemeClr val="accent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Procedures</a:t>
              </a:r>
              <a:endParaRPr lang="en-US" sz="1200">
                <a:effectLst/>
                <a:latin typeface="Times New Roman" panose="02020603050405020304" pitchFamily="18" charset="0"/>
                <a:ea typeface="Times New Roman" panose="02020603050405020304" pitchFamily="18" charset="0"/>
              </a:endParaRPr>
            </a:p>
          </p:txBody>
        </p:sp>
        <p:sp>
          <p:nvSpPr>
            <p:cNvPr id="88" name="Round Same Side Corner Rectangle 25">
              <a:extLst>
                <a:ext uri="{FF2B5EF4-FFF2-40B4-BE49-F238E27FC236}">
                  <a16:creationId xmlns:a16="http://schemas.microsoft.com/office/drawing/2014/main" id="{194DA49E-B9F0-45EE-E60C-C22707223F0C}"/>
                </a:ext>
              </a:extLst>
            </p:cNvPr>
            <p:cNvSpPr/>
            <p:nvPr/>
          </p:nvSpPr>
          <p:spPr>
            <a:xfrm>
              <a:off x="6074834" y="1765300"/>
              <a:ext cx="1600200" cy="274320"/>
            </a:xfrm>
            <a:prstGeom prst="round2SameRect">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THERAPIST / NURSE</a:t>
              </a:r>
              <a:endParaRPr lang="en-US" sz="1200">
                <a:effectLst/>
                <a:latin typeface="Times New Roman" panose="02020603050405020304" pitchFamily="18" charset="0"/>
                <a:ea typeface="Times New Roman" panose="02020603050405020304" pitchFamily="18" charset="0"/>
              </a:endParaRPr>
            </a:p>
          </p:txBody>
        </p:sp>
        <p:sp>
          <p:nvSpPr>
            <p:cNvPr id="89" name="Triangle 26">
              <a:extLst>
                <a:ext uri="{FF2B5EF4-FFF2-40B4-BE49-F238E27FC236}">
                  <a16:creationId xmlns:a16="http://schemas.microsoft.com/office/drawing/2014/main" id="{100FD2DD-6CBB-97E2-B787-F320A173625D}"/>
                </a:ext>
              </a:extLst>
            </p:cNvPr>
            <p:cNvSpPr/>
            <p:nvPr/>
          </p:nvSpPr>
          <p:spPr>
            <a:xfrm rot="10800000">
              <a:off x="6737774" y="2019300"/>
              <a:ext cx="274320" cy="131379"/>
            </a:xfrm>
            <a:prstGeom prst="triangle">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46" name="Group 45">
            <a:extLst>
              <a:ext uri="{FF2B5EF4-FFF2-40B4-BE49-F238E27FC236}">
                <a16:creationId xmlns:a16="http://schemas.microsoft.com/office/drawing/2014/main" id="{421EF2CB-4371-39C1-68D0-57C5BA8F8E8B}"/>
              </a:ext>
            </a:extLst>
          </p:cNvPr>
          <p:cNvGrpSpPr/>
          <p:nvPr/>
        </p:nvGrpSpPr>
        <p:grpSpPr>
          <a:xfrm>
            <a:off x="3419499" y="3604584"/>
            <a:ext cx="1522690" cy="915583"/>
            <a:chOff x="1646767" y="3505200"/>
            <a:chExt cx="1600200" cy="965200"/>
          </a:xfrm>
        </p:grpSpPr>
        <p:sp>
          <p:nvSpPr>
            <p:cNvPr id="83" name="Rectangle 82">
              <a:extLst>
                <a:ext uri="{FF2B5EF4-FFF2-40B4-BE49-F238E27FC236}">
                  <a16:creationId xmlns:a16="http://schemas.microsoft.com/office/drawing/2014/main" id="{51FEC51D-ABD5-5F9B-F04E-9488FC094BF6}"/>
                </a:ext>
              </a:extLst>
            </p:cNvPr>
            <p:cNvSpPr/>
            <p:nvPr/>
          </p:nvSpPr>
          <p:spPr>
            <a:xfrm>
              <a:off x="1646767" y="3784600"/>
              <a:ext cx="1600200" cy="685800"/>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Patient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Registration</a:t>
              </a:r>
              <a:endParaRPr lang="en-US" sz="1200" dirty="0">
                <a:effectLst/>
                <a:latin typeface="Times New Roman" panose="02020603050405020304" pitchFamily="18" charset="0"/>
                <a:ea typeface="Times New Roman" panose="02020603050405020304" pitchFamily="18" charset="0"/>
              </a:endParaRPr>
            </a:p>
          </p:txBody>
        </p:sp>
        <p:sp>
          <p:nvSpPr>
            <p:cNvPr id="85" name="Round Same Side Corner Rectangle 29">
              <a:extLst>
                <a:ext uri="{FF2B5EF4-FFF2-40B4-BE49-F238E27FC236}">
                  <a16:creationId xmlns:a16="http://schemas.microsoft.com/office/drawing/2014/main" id="{F52AC46F-79C9-D497-9465-720824F054C6}"/>
                </a:ext>
              </a:extLst>
            </p:cNvPr>
            <p:cNvSpPr/>
            <p:nvPr/>
          </p:nvSpPr>
          <p:spPr>
            <a:xfrm>
              <a:off x="1646767" y="3505200"/>
              <a:ext cx="1600200" cy="274320"/>
            </a:xfrm>
            <a:prstGeom prst="round2Same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FRONT OFFICE</a:t>
              </a:r>
              <a:endParaRPr lang="en-US" sz="1200">
                <a:effectLst/>
                <a:latin typeface="Times New Roman" panose="02020603050405020304" pitchFamily="18" charset="0"/>
                <a:ea typeface="Times New Roman" panose="02020603050405020304" pitchFamily="18" charset="0"/>
              </a:endParaRPr>
            </a:p>
          </p:txBody>
        </p:sp>
        <p:sp>
          <p:nvSpPr>
            <p:cNvPr id="86" name="Triangle 30">
              <a:extLst>
                <a:ext uri="{FF2B5EF4-FFF2-40B4-BE49-F238E27FC236}">
                  <a16:creationId xmlns:a16="http://schemas.microsoft.com/office/drawing/2014/main" id="{6578FFFD-90AB-4E6B-2A33-3C9292CC5779}"/>
                </a:ext>
              </a:extLst>
            </p:cNvPr>
            <p:cNvSpPr/>
            <p:nvPr/>
          </p:nvSpPr>
          <p:spPr>
            <a:xfrm rot="10800000">
              <a:off x="2309708" y="3763433"/>
              <a:ext cx="274320" cy="131379"/>
            </a:xfrm>
            <a:prstGeom prst="triangl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47" name="Group 46">
            <a:extLst>
              <a:ext uri="{FF2B5EF4-FFF2-40B4-BE49-F238E27FC236}">
                <a16:creationId xmlns:a16="http://schemas.microsoft.com/office/drawing/2014/main" id="{33CE4466-A7BE-5A20-1707-3A987C304BB1}"/>
              </a:ext>
            </a:extLst>
          </p:cNvPr>
          <p:cNvGrpSpPr/>
          <p:nvPr/>
        </p:nvGrpSpPr>
        <p:grpSpPr>
          <a:xfrm>
            <a:off x="5554286" y="4363554"/>
            <a:ext cx="1522690" cy="915583"/>
            <a:chOff x="3890434" y="4305300"/>
            <a:chExt cx="1600200" cy="965200"/>
          </a:xfrm>
        </p:grpSpPr>
        <p:sp>
          <p:nvSpPr>
            <p:cNvPr id="76" name="Rectangle 75">
              <a:extLst>
                <a:ext uri="{FF2B5EF4-FFF2-40B4-BE49-F238E27FC236}">
                  <a16:creationId xmlns:a16="http://schemas.microsoft.com/office/drawing/2014/main" id="{220341FE-7B4C-EAFB-8969-38A5D1DB5605}"/>
                </a:ext>
              </a:extLst>
            </p:cNvPr>
            <p:cNvSpPr/>
            <p:nvPr/>
          </p:nvSpPr>
          <p:spPr>
            <a:xfrm>
              <a:off x="3890434" y="4584700"/>
              <a:ext cx="1600200" cy="685800"/>
            </a:xfrm>
            <a:prstGeom prst="rect">
              <a:avLst/>
            </a:prstGeom>
            <a:solidFill>
              <a:schemeClr val="accent6">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Prescription</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Orders</a:t>
              </a:r>
              <a:endParaRPr lang="en-US" sz="1200">
                <a:effectLst/>
                <a:latin typeface="Times New Roman" panose="02020603050405020304" pitchFamily="18" charset="0"/>
                <a:ea typeface="Times New Roman" panose="02020603050405020304" pitchFamily="18" charset="0"/>
              </a:endParaRPr>
            </a:p>
          </p:txBody>
        </p:sp>
        <p:sp>
          <p:nvSpPr>
            <p:cNvPr id="77" name="Round Same Side Corner Rectangle 33">
              <a:extLst>
                <a:ext uri="{FF2B5EF4-FFF2-40B4-BE49-F238E27FC236}">
                  <a16:creationId xmlns:a16="http://schemas.microsoft.com/office/drawing/2014/main" id="{F0F1E5F9-9FC0-F75B-F6D9-F993A9F9D737}"/>
                </a:ext>
              </a:extLst>
            </p:cNvPr>
            <p:cNvSpPr/>
            <p:nvPr/>
          </p:nvSpPr>
          <p:spPr>
            <a:xfrm>
              <a:off x="3890434" y="4305300"/>
              <a:ext cx="1600200" cy="274320"/>
            </a:xfrm>
            <a:prstGeom prst="round2SameRect">
              <a:avLst/>
            </a:prstGeom>
            <a:solidFill>
              <a:schemeClr val="accent6">
                <a:lumMod val="5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PHARMACIST</a:t>
              </a:r>
              <a:endParaRPr lang="en-US" sz="1200">
                <a:effectLst/>
                <a:latin typeface="Times New Roman" panose="02020603050405020304" pitchFamily="18" charset="0"/>
                <a:ea typeface="Times New Roman" panose="02020603050405020304" pitchFamily="18" charset="0"/>
              </a:endParaRPr>
            </a:p>
          </p:txBody>
        </p:sp>
        <p:sp>
          <p:nvSpPr>
            <p:cNvPr id="82" name="Triangle 34">
              <a:extLst>
                <a:ext uri="{FF2B5EF4-FFF2-40B4-BE49-F238E27FC236}">
                  <a16:creationId xmlns:a16="http://schemas.microsoft.com/office/drawing/2014/main" id="{D3267CDD-6814-9967-A0EE-D79F2C5EF5A7}"/>
                </a:ext>
              </a:extLst>
            </p:cNvPr>
            <p:cNvSpPr/>
            <p:nvPr/>
          </p:nvSpPr>
          <p:spPr>
            <a:xfrm rot="10800000">
              <a:off x="4553375" y="4563534"/>
              <a:ext cx="274320" cy="131379"/>
            </a:xfrm>
            <a:prstGeom prst="triangle">
              <a:avLst/>
            </a:prstGeom>
            <a:solidFill>
              <a:schemeClr val="accent6">
                <a:lumMod val="5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48" name="Group 47">
            <a:extLst>
              <a:ext uri="{FF2B5EF4-FFF2-40B4-BE49-F238E27FC236}">
                <a16:creationId xmlns:a16="http://schemas.microsoft.com/office/drawing/2014/main" id="{E87C9ECC-DF4D-0DA1-818F-9425523F51B0}"/>
              </a:ext>
            </a:extLst>
          </p:cNvPr>
          <p:cNvGrpSpPr/>
          <p:nvPr/>
        </p:nvGrpSpPr>
        <p:grpSpPr>
          <a:xfrm>
            <a:off x="7620794" y="3604584"/>
            <a:ext cx="1522690" cy="915583"/>
            <a:chOff x="6062134" y="3505200"/>
            <a:chExt cx="1600200" cy="965200"/>
          </a:xfrm>
        </p:grpSpPr>
        <p:sp>
          <p:nvSpPr>
            <p:cNvPr id="72" name="Rectangle 71">
              <a:extLst>
                <a:ext uri="{FF2B5EF4-FFF2-40B4-BE49-F238E27FC236}">
                  <a16:creationId xmlns:a16="http://schemas.microsoft.com/office/drawing/2014/main" id="{EC406FDE-04F7-7688-B4CA-695910895D99}"/>
                </a:ext>
              </a:extLst>
            </p:cNvPr>
            <p:cNvSpPr/>
            <p:nvPr/>
          </p:nvSpPr>
          <p:spPr>
            <a:xfrm>
              <a:off x="6062134" y="3784600"/>
              <a:ext cx="1600200" cy="685800"/>
            </a:xfrm>
            <a:prstGeom prst="rect">
              <a:avLst/>
            </a:prstGeom>
            <a:solidFill>
              <a:schemeClr val="accent6">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0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Lab Tests</a:t>
              </a:r>
              <a:endParaRPr lang="en-US" sz="1200">
                <a:effectLst/>
                <a:latin typeface="Times New Roman" panose="02020603050405020304" pitchFamily="18" charset="0"/>
                <a:ea typeface="Times New Roman" panose="02020603050405020304" pitchFamily="18" charset="0"/>
              </a:endParaRPr>
            </a:p>
          </p:txBody>
        </p:sp>
        <p:sp>
          <p:nvSpPr>
            <p:cNvPr id="73" name="Round Same Side Corner Rectangle 37">
              <a:extLst>
                <a:ext uri="{FF2B5EF4-FFF2-40B4-BE49-F238E27FC236}">
                  <a16:creationId xmlns:a16="http://schemas.microsoft.com/office/drawing/2014/main" id="{4FAD73A3-350E-13C6-2821-F1B1209CD7AB}"/>
                </a:ext>
              </a:extLst>
            </p:cNvPr>
            <p:cNvSpPr/>
            <p:nvPr/>
          </p:nvSpPr>
          <p:spPr>
            <a:xfrm>
              <a:off x="6062134" y="3505200"/>
              <a:ext cx="1600200" cy="274320"/>
            </a:xfrm>
            <a:prstGeom prst="round2SameRect">
              <a:avLst/>
            </a:prstGeom>
            <a:solidFill>
              <a:schemeClr val="accent6">
                <a:lumMod val="5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LAB TECHNICIAN</a:t>
              </a:r>
              <a:endParaRPr lang="en-US" sz="1200">
                <a:effectLst/>
                <a:latin typeface="Times New Roman" panose="02020603050405020304" pitchFamily="18" charset="0"/>
                <a:ea typeface="Times New Roman" panose="02020603050405020304" pitchFamily="18" charset="0"/>
              </a:endParaRPr>
            </a:p>
          </p:txBody>
        </p:sp>
        <p:sp>
          <p:nvSpPr>
            <p:cNvPr id="74" name="Triangle 38">
              <a:extLst>
                <a:ext uri="{FF2B5EF4-FFF2-40B4-BE49-F238E27FC236}">
                  <a16:creationId xmlns:a16="http://schemas.microsoft.com/office/drawing/2014/main" id="{42E05167-A40D-294C-1553-80A675834E4B}"/>
                </a:ext>
              </a:extLst>
            </p:cNvPr>
            <p:cNvSpPr/>
            <p:nvPr/>
          </p:nvSpPr>
          <p:spPr>
            <a:xfrm rot="10800000">
              <a:off x="6725075" y="3754967"/>
              <a:ext cx="274320" cy="131379"/>
            </a:xfrm>
            <a:prstGeom prst="triangle">
              <a:avLst/>
            </a:prstGeom>
            <a:solidFill>
              <a:schemeClr val="accent6">
                <a:lumMod val="5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49" name="Graphic 57" descr="Arrow: Straight">
            <a:extLst>
              <a:ext uri="{FF2B5EF4-FFF2-40B4-BE49-F238E27FC236}">
                <a16:creationId xmlns:a16="http://schemas.microsoft.com/office/drawing/2014/main" id="{C5AB5509-EAFD-BFF3-8F9F-37CB9843C2AF}"/>
              </a:ext>
            </a:extLst>
          </p:cNvPr>
          <p:cNvSpPr/>
          <p:nvPr/>
        </p:nvSpPr>
        <p:spPr>
          <a:xfrm rot="10800000">
            <a:off x="6073330" y="551837"/>
            <a:ext cx="676751" cy="433697"/>
          </a:xfrm>
          <a:custGeom>
            <a:avLst/>
            <a:gdLst>
              <a:gd name="connsiteX0" fmla="*/ 235770 w 847725"/>
              <a:gd name="connsiteY0" fmla="*/ 121444 h 466725"/>
              <a:gd name="connsiteX1" fmla="*/ 235770 w 847725"/>
              <a:gd name="connsiteY1" fmla="*/ 7144 h 466725"/>
              <a:gd name="connsiteX2" fmla="*/ 7170 w 847725"/>
              <a:gd name="connsiteY2" fmla="*/ 235744 h 466725"/>
              <a:gd name="connsiteX3" fmla="*/ 235770 w 847725"/>
              <a:gd name="connsiteY3" fmla="*/ 464344 h 466725"/>
              <a:gd name="connsiteX4" fmla="*/ 235770 w 847725"/>
              <a:gd name="connsiteY4" fmla="*/ 350044 h 466725"/>
              <a:gd name="connsiteX5" fmla="*/ 845370 w 847725"/>
              <a:gd name="connsiteY5" fmla="*/ 235744 h 466725"/>
              <a:gd name="connsiteX6" fmla="*/ 235770 w 847725"/>
              <a:gd name="connsiteY6" fmla="*/ 121444 h 466725"/>
              <a:gd name="connsiteX0" fmla="*/ 228627 w 711227"/>
              <a:gd name="connsiteY0" fmla="*/ 114300 h 457200"/>
              <a:gd name="connsiteX1" fmla="*/ 228627 w 711227"/>
              <a:gd name="connsiteY1" fmla="*/ 0 h 457200"/>
              <a:gd name="connsiteX2" fmla="*/ 27 w 711227"/>
              <a:gd name="connsiteY2" fmla="*/ 228600 h 457200"/>
              <a:gd name="connsiteX3" fmla="*/ 228627 w 711227"/>
              <a:gd name="connsiteY3" fmla="*/ 457200 h 457200"/>
              <a:gd name="connsiteX4" fmla="*/ 228627 w 711227"/>
              <a:gd name="connsiteY4" fmla="*/ 342900 h 457200"/>
              <a:gd name="connsiteX5" fmla="*/ 711227 w 711227"/>
              <a:gd name="connsiteY5" fmla="*/ 220134 h 457200"/>
              <a:gd name="connsiteX6" fmla="*/ 228627 w 711227"/>
              <a:gd name="connsiteY6" fmla="*/ 1143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1227" h="457200">
                <a:moveTo>
                  <a:pt x="228627" y="114300"/>
                </a:moveTo>
                <a:lnTo>
                  <a:pt x="228627" y="0"/>
                </a:lnTo>
                <a:lnTo>
                  <a:pt x="27" y="228600"/>
                </a:lnTo>
                <a:cubicBezTo>
                  <a:pt x="-2831" y="228600"/>
                  <a:pt x="228627" y="457200"/>
                  <a:pt x="228627" y="457200"/>
                </a:cubicBezTo>
                <a:lnTo>
                  <a:pt x="228627" y="342900"/>
                </a:lnTo>
                <a:lnTo>
                  <a:pt x="711227" y="220134"/>
                </a:lnTo>
                <a:lnTo>
                  <a:pt x="228627" y="114300"/>
                </a:lnTo>
                <a:close/>
              </a:path>
            </a:pathLst>
          </a:custGeom>
          <a:gradFill>
            <a:gsLst>
              <a:gs pos="0">
                <a:schemeClr val="accent2"/>
              </a:gs>
              <a:gs pos="81000">
                <a:schemeClr val="accent2">
                  <a:lumMod val="50000"/>
                </a:schemeClr>
              </a:gs>
            </a:gsLst>
            <a:lin ang="0" scaled="0"/>
          </a:gra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Graphic 57" descr="Arrow: Straight">
            <a:extLst>
              <a:ext uri="{FF2B5EF4-FFF2-40B4-BE49-F238E27FC236}">
                <a16:creationId xmlns:a16="http://schemas.microsoft.com/office/drawing/2014/main" id="{546C1C46-5D2A-9E19-8711-AE336491537E}"/>
              </a:ext>
            </a:extLst>
          </p:cNvPr>
          <p:cNvSpPr/>
          <p:nvPr/>
        </p:nvSpPr>
        <p:spPr>
          <a:xfrm rot="16200000">
            <a:off x="8505710" y="3026847"/>
            <a:ext cx="581877" cy="435054"/>
          </a:xfrm>
          <a:custGeom>
            <a:avLst/>
            <a:gdLst>
              <a:gd name="connsiteX0" fmla="*/ 235770 w 847725"/>
              <a:gd name="connsiteY0" fmla="*/ 121444 h 466725"/>
              <a:gd name="connsiteX1" fmla="*/ 235770 w 847725"/>
              <a:gd name="connsiteY1" fmla="*/ 7144 h 466725"/>
              <a:gd name="connsiteX2" fmla="*/ 7170 w 847725"/>
              <a:gd name="connsiteY2" fmla="*/ 235744 h 466725"/>
              <a:gd name="connsiteX3" fmla="*/ 235770 w 847725"/>
              <a:gd name="connsiteY3" fmla="*/ 464344 h 466725"/>
              <a:gd name="connsiteX4" fmla="*/ 235770 w 847725"/>
              <a:gd name="connsiteY4" fmla="*/ 350044 h 466725"/>
              <a:gd name="connsiteX5" fmla="*/ 845370 w 847725"/>
              <a:gd name="connsiteY5" fmla="*/ 235744 h 466725"/>
              <a:gd name="connsiteX6" fmla="*/ 235770 w 847725"/>
              <a:gd name="connsiteY6" fmla="*/ 121444 h 466725"/>
              <a:gd name="connsiteX0" fmla="*/ 228627 w 711227"/>
              <a:gd name="connsiteY0" fmla="*/ 114300 h 457200"/>
              <a:gd name="connsiteX1" fmla="*/ 228627 w 711227"/>
              <a:gd name="connsiteY1" fmla="*/ 0 h 457200"/>
              <a:gd name="connsiteX2" fmla="*/ 27 w 711227"/>
              <a:gd name="connsiteY2" fmla="*/ 228600 h 457200"/>
              <a:gd name="connsiteX3" fmla="*/ 228627 w 711227"/>
              <a:gd name="connsiteY3" fmla="*/ 457200 h 457200"/>
              <a:gd name="connsiteX4" fmla="*/ 228627 w 711227"/>
              <a:gd name="connsiteY4" fmla="*/ 342900 h 457200"/>
              <a:gd name="connsiteX5" fmla="*/ 711227 w 711227"/>
              <a:gd name="connsiteY5" fmla="*/ 220134 h 457200"/>
              <a:gd name="connsiteX6" fmla="*/ 228627 w 711227"/>
              <a:gd name="connsiteY6" fmla="*/ 114300 h 457200"/>
              <a:gd name="connsiteX0" fmla="*/ 228627 w 541893"/>
              <a:gd name="connsiteY0" fmla="*/ 114300 h 457200"/>
              <a:gd name="connsiteX1" fmla="*/ 228627 w 541893"/>
              <a:gd name="connsiteY1" fmla="*/ 0 h 457200"/>
              <a:gd name="connsiteX2" fmla="*/ 27 w 541893"/>
              <a:gd name="connsiteY2" fmla="*/ 228600 h 457200"/>
              <a:gd name="connsiteX3" fmla="*/ 228627 w 541893"/>
              <a:gd name="connsiteY3" fmla="*/ 457200 h 457200"/>
              <a:gd name="connsiteX4" fmla="*/ 228627 w 541893"/>
              <a:gd name="connsiteY4" fmla="*/ 342900 h 457200"/>
              <a:gd name="connsiteX5" fmla="*/ 541893 w 541893"/>
              <a:gd name="connsiteY5" fmla="*/ 237070 h 457200"/>
              <a:gd name="connsiteX6" fmla="*/ 228627 w 541893"/>
              <a:gd name="connsiteY6" fmla="*/ 114300 h 457200"/>
              <a:gd name="connsiteX0" fmla="*/ 228627 w 618092"/>
              <a:gd name="connsiteY0" fmla="*/ 114300 h 457200"/>
              <a:gd name="connsiteX1" fmla="*/ 228627 w 618092"/>
              <a:gd name="connsiteY1" fmla="*/ 0 h 457200"/>
              <a:gd name="connsiteX2" fmla="*/ 27 w 618092"/>
              <a:gd name="connsiteY2" fmla="*/ 228600 h 457200"/>
              <a:gd name="connsiteX3" fmla="*/ 228627 w 618092"/>
              <a:gd name="connsiteY3" fmla="*/ 457200 h 457200"/>
              <a:gd name="connsiteX4" fmla="*/ 228627 w 618092"/>
              <a:gd name="connsiteY4" fmla="*/ 342900 h 457200"/>
              <a:gd name="connsiteX5" fmla="*/ 618092 w 618092"/>
              <a:gd name="connsiteY5" fmla="*/ 237073 h 457200"/>
              <a:gd name="connsiteX6" fmla="*/ 228627 w 618092"/>
              <a:gd name="connsiteY6" fmla="*/ 1143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8092" h="457200">
                <a:moveTo>
                  <a:pt x="228627" y="114300"/>
                </a:moveTo>
                <a:lnTo>
                  <a:pt x="228627" y="0"/>
                </a:lnTo>
                <a:lnTo>
                  <a:pt x="27" y="228600"/>
                </a:lnTo>
                <a:cubicBezTo>
                  <a:pt x="-2831" y="228600"/>
                  <a:pt x="228627" y="457200"/>
                  <a:pt x="228627" y="457200"/>
                </a:cubicBezTo>
                <a:lnTo>
                  <a:pt x="228627" y="342900"/>
                </a:lnTo>
                <a:lnTo>
                  <a:pt x="618092" y="237073"/>
                </a:lnTo>
                <a:lnTo>
                  <a:pt x="228627" y="114300"/>
                </a:lnTo>
                <a:close/>
              </a:path>
            </a:pathLst>
          </a:custGeom>
          <a:gradFill>
            <a:gsLst>
              <a:gs pos="0">
                <a:schemeClr val="accent6">
                  <a:lumMod val="75000"/>
                </a:schemeClr>
              </a:gs>
              <a:gs pos="81000">
                <a:schemeClr val="accent2"/>
              </a:gs>
            </a:gsLst>
            <a:lin ang="0" scaled="0"/>
          </a:gra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Striped Right Arrow 44">
            <a:extLst>
              <a:ext uri="{FF2B5EF4-FFF2-40B4-BE49-F238E27FC236}">
                <a16:creationId xmlns:a16="http://schemas.microsoft.com/office/drawing/2014/main" id="{4A8F7CC5-8F6D-D945-4AB6-4B90078434CF}"/>
              </a:ext>
            </a:extLst>
          </p:cNvPr>
          <p:cNvSpPr/>
          <p:nvPr/>
        </p:nvSpPr>
        <p:spPr>
          <a:xfrm>
            <a:off x="1916750" y="2355295"/>
            <a:ext cx="1433866" cy="409603"/>
          </a:xfrm>
          <a:prstGeom prst="stripedRightArrow">
            <a:avLst>
              <a:gd name="adj1" fmla="val 61760"/>
              <a:gd name="adj2" fmla="val 51961"/>
            </a:avLst>
          </a:prstGeom>
          <a:gradFill flip="none" rotWithShape="1">
            <a:gsLst>
              <a:gs pos="0">
                <a:schemeClr val="tx2">
                  <a:lumMod val="60000"/>
                  <a:lumOff val="40000"/>
                </a:schemeClr>
              </a:gs>
              <a:gs pos="100000">
                <a:schemeClr val="tx2"/>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TextBox 73">
            <a:extLst>
              <a:ext uri="{FF2B5EF4-FFF2-40B4-BE49-F238E27FC236}">
                <a16:creationId xmlns:a16="http://schemas.microsoft.com/office/drawing/2014/main" id="{1E0CAB35-9C59-D5C9-8EAC-0E397501C3D0}"/>
              </a:ext>
            </a:extLst>
          </p:cNvPr>
          <p:cNvSpPr txBox="1"/>
          <p:nvPr/>
        </p:nvSpPr>
        <p:spPr>
          <a:xfrm>
            <a:off x="1957234" y="2170974"/>
            <a:ext cx="1168000" cy="25660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PATIENT IN</a:t>
            </a:r>
            <a:endParaRPr lang="en-US" sz="1400" dirty="0">
              <a:effectLst/>
              <a:latin typeface="Times New Roman" panose="02020603050405020304" pitchFamily="18" charset="0"/>
              <a:ea typeface="Times New Roman" panose="02020603050405020304" pitchFamily="18" charset="0"/>
            </a:endParaRPr>
          </a:p>
        </p:txBody>
      </p:sp>
      <p:sp>
        <p:nvSpPr>
          <p:cNvPr id="55" name="Striped Right Arrow 47">
            <a:extLst>
              <a:ext uri="{FF2B5EF4-FFF2-40B4-BE49-F238E27FC236}">
                <a16:creationId xmlns:a16="http://schemas.microsoft.com/office/drawing/2014/main" id="{F9DACBA5-EE82-3A36-2BB5-1133170130D4}"/>
              </a:ext>
            </a:extLst>
          </p:cNvPr>
          <p:cNvSpPr/>
          <p:nvPr/>
        </p:nvSpPr>
        <p:spPr>
          <a:xfrm rot="10800000">
            <a:off x="1852700" y="3973829"/>
            <a:ext cx="1433866" cy="409603"/>
          </a:xfrm>
          <a:prstGeom prst="stripedRightArrow">
            <a:avLst>
              <a:gd name="adj1" fmla="val 61760"/>
              <a:gd name="adj2" fmla="val 51961"/>
            </a:avLst>
          </a:prstGeom>
          <a:gradFill flip="none" rotWithShape="1">
            <a:gsLst>
              <a:gs pos="0">
                <a:schemeClr val="tx2">
                  <a:lumMod val="60000"/>
                  <a:lumOff val="40000"/>
                </a:schemeClr>
              </a:gs>
              <a:gs pos="100000">
                <a:schemeClr val="tx2"/>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TextBox 75">
            <a:extLst>
              <a:ext uri="{FF2B5EF4-FFF2-40B4-BE49-F238E27FC236}">
                <a16:creationId xmlns:a16="http://schemas.microsoft.com/office/drawing/2014/main" id="{E87215B8-848A-56B1-EFD0-B011747B13BA}"/>
              </a:ext>
            </a:extLst>
          </p:cNvPr>
          <p:cNvSpPr txBox="1"/>
          <p:nvPr/>
        </p:nvSpPr>
        <p:spPr>
          <a:xfrm>
            <a:off x="1986003" y="3750057"/>
            <a:ext cx="1300563" cy="25660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p>
            <a:pPr marL="0" marR="0" algn="ctr">
              <a:spcBef>
                <a:spcPts val="0"/>
              </a:spcBef>
              <a:spcAft>
                <a:spcPts val="0"/>
              </a:spcAft>
            </a:pPr>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PATIENT OUT</a:t>
            </a:r>
            <a:endParaRPr lang="en-US" sz="1400" dirty="0">
              <a:effectLst/>
              <a:latin typeface="Times New Roman" panose="02020603050405020304" pitchFamily="18" charset="0"/>
              <a:ea typeface="Times New Roman" panose="02020603050405020304" pitchFamily="18" charset="0"/>
            </a:endParaRPr>
          </a:p>
        </p:txBody>
      </p:sp>
      <p:sp>
        <p:nvSpPr>
          <p:cNvPr id="57" name="Graphic 53" descr="Arrow: Clockwise curve">
            <a:extLst>
              <a:ext uri="{FF2B5EF4-FFF2-40B4-BE49-F238E27FC236}">
                <a16:creationId xmlns:a16="http://schemas.microsoft.com/office/drawing/2014/main" id="{54C84D79-9C43-3C25-F048-FC4C4C683B7F}"/>
              </a:ext>
            </a:extLst>
          </p:cNvPr>
          <p:cNvSpPr/>
          <p:nvPr/>
        </p:nvSpPr>
        <p:spPr>
          <a:xfrm rot="3600000">
            <a:off x="3815508" y="1135064"/>
            <a:ext cx="533086" cy="679772"/>
          </a:xfrm>
          <a:custGeom>
            <a:avLst/>
            <a:gdLst>
              <a:gd name="connsiteX0" fmla="*/ 559594 w 561975"/>
              <a:gd name="connsiteY0" fmla="*/ 712020 h 714375"/>
              <a:gd name="connsiteX1" fmla="*/ 330994 w 561975"/>
              <a:gd name="connsiteY1" fmla="*/ 235770 h 714375"/>
              <a:gd name="connsiteX2" fmla="*/ 464344 w 561975"/>
              <a:gd name="connsiteY2" fmla="*/ 235770 h 714375"/>
              <a:gd name="connsiteX3" fmla="*/ 235744 w 561975"/>
              <a:gd name="connsiteY3" fmla="*/ 7170 h 714375"/>
              <a:gd name="connsiteX4" fmla="*/ 7144 w 561975"/>
              <a:gd name="connsiteY4" fmla="*/ 235770 h 714375"/>
              <a:gd name="connsiteX5" fmla="*/ 130969 w 561975"/>
              <a:gd name="connsiteY5" fmla="*/ 235770 h 714375"/>
              <a:gd name="connsiteX6" fmla="*/ 559594 w 561975"/>
              <a:gd name="connsiteY6" fmla="*/ 712020 h 71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1975" h="714375">
                <a:moveTo>
                  <a:pt x="559594" y="712020"/>
                </a:moveTo>
                <a:cubicBezTo>
                  <a:pt x="559594" y="712020"/>
                  <a:pt x="330994" y="640583"/>
                  <a:pt x="330994" y="235770"/>
                </a:cubicBezTo>
                <a:lnTo>
                  <a:pt x="464344" y="235770"/>
                </a:lnTo>
                <a:lnTo>
                  <a:pt x="235744" y="7170"/>
                </a:lnTo>
                <a:cubicBezTo>
                  <a:pt x="235744" y="4312"/>
                  <a:pt x="7144" y="235770"/>
                  <a:pt x="7144" y="235770"/>
                </a:cubicBezTo>
                <a:lnTo>
                  <a:pt x="130969" y="235770"/>
                </a:lnTo>
                <a:cubicBezTo>
                  <a:pt x="130969" y="236722"/>
                  <a:pt x="166211" y="622485"/>
                  <a:pt x="559594" y="712020"/>
                </a:cubicBezTo>
                <a:close/>
              </a:path>
            </a:pathLst>
          </a:custGeom>
          <a:gradFill>
            <a:gsLst>
              <a:gs pos="13000">
                <a:schemeClr val="accent2"/>
              </a:gs>
              <a:gs pos="81000">
                <a:schemeClr val="tx2"/>
              </a:gs>
            </a:gsLst>
            <a:lin ang="2700000" scaled="0"/>
          </a:gra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Graphic 55" descr="Arrow: Clockwise curve">
            <a:extLst>
              <a:ext uri="{FF2B5EF4-FFF2-40B4-BE49-F238E27FC236}">
                <a16:creationId xmlns:a16="http://schemas.microsoft.com/office/drawing/2014/main" id="{63DCA979-EA8B-E690-E851-205861FD91F0}"/>
              </a:ext>
            </a:extLst>
          </p:cNvPr>
          <p:cNvSpPr/>
          <p:nvPr/>
        </p:nvSpPr>
        <p:spPr>
          <a:xfrm rot="10800000">
            <a:off x="8479422" y="1119860"/>
            <a:ext cx="534754" cy="677652"/>
          </a:xfrm>
          <a:custGeom>
            <a:avLst/>
            <a:gdLst>
              <a:gd name="connsiteX0" fmla="*/ 559594 w 561975"/>
              <a:gd name="connsiteY0" fmla="*/ 712020 h 714375"/>
              <a:gd name="connsiteX1" fmla="*/ 330994 w 561975"/>
              <a:gd name="connsiteY1" fmla="*/ 235770 h 714375"/>
              <a:gd name="connsiteX2" fmla="*/ 464344 w 561975"/>
              <a:gd name="connsiteY2" fmla="*/ 235770 h 714375"/>
              <a:gd name="connsiteX3" fmla="*/ 235744 w 561975"/>
              <a:gd name="connsiteY3" fmla="*/ 7170 h 714375"/>
              <a:gd name="connsiteX4" fmla="*/ 7144 w 561975"/>
              <a:gd name="connsiteY4" fmla="*/ 235770 h 714375"/>
              <a:gd name="connsiteX5" fmla="*/ 130969 w 561975"/>
              <a:gd name="connsiteY5" fmla="*/ 235770 h 714375"/>
              <a:gd name="connsiteX6" fmla="*/ 559594 w 561975"/>
              <a:gd name="connsiteY6" fmla="*/ 712020 h 71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1975" h="714375">
                <a:moveTo>
                  <a:pt x="559594" y="712020"/>
                </a:moveTo>
                <a:cubicBezTo>
                  <a:pt x="559594" y="712020"/>
                  <a:pt x="330994" y="640583"/>
                  <a:pt x="330994" y="235770"/>
                </a:cubicBezTo>
                <a:lnTo>
                  <a:pt x="464344" y="235770"/>
                </a:lnTo>
                <a:lnTo>
                  <a:pt x="235744" y="7170"/>
                </a:lnTo>
                <a:cubicBezTo>
                  <a:pt x="235744" y="4312"/>
                  <a:pt x="7144" y="235770"/>
                  <a:pt x="7144" y="235770"/>
                </a:cubicBezTo>
                <a:lnTo>
                  <a:pt x="130969" y="235770"/>
                </a:lnTo>
                <a:cubicBezTo>
                  <a:pt x="130969" y="236722"/>
                  <a:pt x="166211" y="622485"/>
                  <a:pt x="559594" y="712020"/>
                </a:cubicBezTo>
                <a:close/>
              </a:path>
            </a:pathLst>
          </a:custGeom>
          <a:gradFill>
            <a:gsLst>
              <a:gs pos="0">
                <a:schemeClr val="accent2"/>
              </a:gs>
              <a:gs pos="81000">
                <a:schemeClr val="accent2">
                  <a:lumMod val="50000"/>
                </a:schemeClr>
              </a:gs>
            </a:gsLst>
            <a:lin ang="0" scaled="0"/>
          </a:gra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Graphic 62" descr="Arrow: Clockwise curve">
            <a:extLst>
              <a:ext uri="{FF2B5EF4-FFF2-40B4-BE49-F238E27FC236}">
                <a16:creationId xmlns:a16="http://schemas.microsoft.com/office/drawing/2014/main" id="{85AC633B-DF2B-7507-78C4-16BCC6E0B212}"/>
              </a:ext>
            </a:extLst>
          </p:cNvPr>
          <p:cNvSpPr/>
          <p:nvPr/>
        </p:nvSpPr>
        <p:spPr>
          <a:xfrm rot="16200000">
            <a:off x="7320111" y="4576331"/>
            <a:ext cx="533086" cy="679772"/>
          </a:xfrm>
          <a:custGeom>
            <a:avLst/>
            <a:gdLst>
              <a:gd name="connsiteX0" fmla="*/ 559594 w 561975"/>
              <a:gd name="connsiteY0" fmla="*/ 712020 h 714375"/>
              <a:gd name="connsiteX1" fmla="*/ 330994 w 561975"/>
              <a:gd name="connsiteY1" fmla="*/ 235770 h 714375"/>
              <a:gd name="connsiteX2" fmla="*/ 464344 w 561975"/>
              <a:gd name="connsiteY2" fmla="*/ 235770 h 714375"/>
              <a:gd name="connsiteX3" fmla="*/ 235744 w 561975"/>
              <a:gd name="connsiteY3" fmla="*/ 7170 h 714375"/>
              <a:gd name="connsiteX4" fmla="*/ 7144 w 561975"/>
              <a:gd name="connsiteY4" fmla="*/ 235770 h 714375"/>
              <a:gd name="connsiteX5" fmla="*/ 130969 w 561975"/>
              <a:gd name="connsiteY5" fmla="*/ 235770 h 714375"/>
              <a:gd name="connsiteX6" fmla="*/ 559594 w 561975"/>
              <a:gd name="connsiteY6" fmla="*/ 712020 h 71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1975" h="714375">
                <a:moveTo>
                  <a:pt x="559594" y="712020"/>
                </a:moveTo>
                <a:cubicBezTo>
                  <a:pt x="559594" y="712020"/>
                  <a:pt x="330994" y="640583"/>
                  <a:pt x="330994" y="235770"/>
                </a:cubicBezTo>
                <a:lnTo>
                  <a:pt x="464344" y="235770"/>
                </a:lnTo>
                <a:lnTo>
                  <a:pt x="235744" y="7170"/>
                </a:lnTo>
                <a:cubicBezTo>
                  <a:pt x="235744" y="4312"/>
                  <a:pt x="7144" y="235770"/>
                  <a:pt x="7144" y="235770"/>
                </a:cubicBezTo>
                <a:lnTo>
                  <a:pt x="130969" y="235770"/>
                </a:lnTo>
                <a:cubicBezTo>
                  <a:pt x="130969" y="236722"/>
                  <a:pt x="166211" y="622485"/>
                  <a:pt x="559594" y="712020"/>
                </a:cubicBezTo>
                <a:close/>
              </a:path>
            </a:pathLst>
          </a:custGeom>
          <a:gradFill>
            <a:gsLst>
              <a:gs pos="31000">
                <a:schemeClr val="accent6">
                  <a:lumMod val="75000"/>
                </a:schemeClr>
              </a:gs>
              <a:gs pos="81000">
                <a:schemeClr val="accent6"/>
              </a:gs>
            </a:gsLst>
            <a:lin ang="0" scaled="0"/>
          </a:gra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Graphic 63" descr="Arrow: Clockwise curve">
            <a:extLst>
              <a:ext uri="{FF2B5EF4-FFF2-40B4-BE49-F238E27FC236}">
                <a16:creationId xmlns:a16="http://schemas.microsoft.com/office/drawing/2014/main" id="{85E3AFE8-EE69-1B0A-8D11-CC60A99655F1}"/>
              </a:ext>
            </a:extLst>
          </p:cNvPr>
          <p:cNvSpPr/>
          <p:nvPr/>
        </p:nvSpPr>
        <p:spPr>
          <a:xfrm rot="19800000">
            <a:off x="4829800" y="4577391"/>
            <a:ext cx="534754" cy="677652"/>
          </a:xfrm>
          <a:custGeom>
            <a:avLst/>
            <a:gdLst>
              <a:gd name="connsiteX0" fmla="*/ 559594 w 561975"/>
              <a:gd name="connsiteY0" fmla="*/ 712020 h 714375"/>
              <a:gd name="connsiteX1" fmla="*/ 330994 w 561975"/>
              <a:gd name="connsiteY1" fmla="*/ 235770 h 714375"/>
              <a:gd name="connsiteX2" fmla="*/ 464344 w 561975"/>
              <a:gd name="connsiteY2" fmla="*/ 235770 h 714375"/>
              <a:gd name="connsiteX3" fmla="*/ 235744 w 561975"/>
              <a:gd name="connsiteY3" fmla="*/ 7170 h 714375"/>
              <a:gd name="connsiteX4" fmla="*/ 7144 w 561975"/>
              <a:gd name="connsiteY4" fmla="*/ 235770 h 714375"/>
              <a:gd name="connsiteX5" fmla="*/ 130969 w 561975"/>
              <a:gd name="connsiteY5" fmla="*/ 235770 h 714375"/>
              <a:gd name="connsiteX6" fmla="*/ 559594 w 561975"/>
              <a:gd name="connsiteY6" fmla="*/ 712020 h 71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1975" h="714375">
                <a:moveTo>
                  <a:pt x="559594" y="712020"/>
                </a:moveTo>
                <a:cubicBezTo>
                  <a:pt x="559594" y="712020"/>
                  <a:pt x="330994" y="640583"/>
                  <a:pt x="330994" y="235770"/>
                </a:cubicBezTo>
                <a:lnTo>
                  <a:pt x="464344" y="235770"/>
                </a:lnTo>
                <a:lnTo>
                  <a:pt x="235744" y="7170"/>
                </a:lnTo>
                <a:cubicBezTo>
                  <a:pt x="235744" y="4312"/>
                  <a:pt x="7144" y="235770"/>
                  <a:pt x="7144" y="235770"/>
                </a:cubicBezTo>
                <a:lnTo>
                  <a:pt x="130969" y="235770"/>
                </a:lnTo>
                <a:cubicBezTo>
                  <a:pt x="130969" y="236722"/>
                  <a:pt x="166211" y="622485"/>
                  <a:pt x="559594" y="712020"/>
                </a:cubicBezTo>
                <a:close/>
              </a:path>
            </a:pathLst>
          </a:custGeom>
          <a:gradFill>
            <a:gsLst>
              <a:gs pos="31000">
                <a:schemeClr val="tx2"/>
              </a:gs>
              <a:gs pos="81000">
                <a:schemeClr val="accent6"/>
              </a:gs>
            </a:gsLst>
            <a:lin ang="2700000" scaled="0"/>
          </a:gra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11881</TotalTime>
  <Words>147</Words>
  <Application>Microsoft Macintosh PowerPoint</Application>
  <PresentationFormat>Widescreen</PresentationFormat>
  <Paragraphs>35</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17</cp:revision>
  <cp:lastPrinted>2020-08-31T22:23:58Z</cp:lastPrinted>
  <dcterms:created xsi:type="dcterms:W3CDTF">2021-07-07T23:54:57Z</dcterms:created>
  <dcterms:modified xsi:type="dcterms:W3CDTF">2022-10-28T22:14:35Z</dcterms:modified>
</cp:coreProperties>
</file>