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6FD4D-E8AE-43E1-8EB9-E06D16288258}" v="3" dt="2022-10-04T02:08:25.7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5E6FD4D-E8AE-43E1-8EB9-E06D16288258}"/>
    <pc:docChg chg="undo custSel addSld delSld modSld">
      <pc:chgData name="Bess Dunlevy" userId="dd4b9a8537dbe9d0" providerId="LiveId" clId="{65E6FD4D-E8AE-43E1-8EB9-E06D16288258}" dt="2022-10-04T02:13:33.431" v="124" actId="478"/>
      <pc:docMkLst>
        <pc:docMk/>
      </pc:docMkLst>
      <pc:sldChg chg="add del">
        <pc:chgData name="Bess Dunlevy" userId="dd4b9a8537dbe9d0" providerId="LiveId" clId="{65E6FD4D-E8AE-43E1-8EB9-E06D16288258}" dt="2022-10-04T02:13:30.979" v="120" actId="47"/>
        <pc:sldMkLst>
          <pc:docMk/>
          <pc:sldMk cId="2929323684" sldId="295"/>
        </pc:sldMkLst>
      </pc:sldChg>
      <pc:sldChg chg="addSp delSp modSp mod">
        <pc:chgData name="Bess Dunlevy" userId="dd4b9a8537dbe9d0" providerId="LiveId" clId="{65E6FD4D-E8AE-43E1-8EB9-E06D16288258}" dt="2022-10-04T02:13:33.431" v="124" actId="478"/>
        <pc:sldMkLst>
          <pc:docMk/>
          <pc:sldMk cId="1925317832" sldId="342"/>
        </pc:sldMkLst>
        <pc:spChg chg="mod">
          <ac:chgData name="Bess Dunlevy" userId="dd4b9a8537dbe9d0" providerId="LiveId" clId="{65E6FD4D-E8AE-43E1-8EB9-E06D16288258}" dt="2022-10-04T02:13:32.918" v="123" actId="207"/>
          <ac:spMkLst>
            <pc:docMk/>
            <pc:sldMk cId="1925317832" sldId="342"/>
            <ac:spMk id="33" creationId="{143A449B-AAB7-994A-92CE-8F48E2CA7DF6}"/>
          </ac:spMkLst>
        </pc:spChg>
        <pc:spChg chg="mod">
          <ac:chgData name="Bess Dunlevy" userId="dd4b9a8537dbe9d0" providerId="LiveId" clId="{65E6FD4D-E8AE-43E1-8EB9-E06D16288258}" dt="2022-10-04T02:02:58.124" v="48" actId="20577"/>
          <ac:spMkLst>
            <pc:docMk/>
            <pc:sldMk cId="1925317832" sldId="342"/>
            <ac:spMk id="36" creationId="{D5577CCE-9617-4CFE-FA1F-054C9431874C}"/>
          </ac:spMkLst>
        </pc:spChg>
        <pc:picChg chg="del">
          <ac:chgData name="Bess Dunlevy" userId="dd4b9a8537dbe9d0" providerId="LiveId" clId="{65E6FD4D-E8AE-43E1-8EB9-E06D16288258}" dt="2022-10-04T02:07:25.611" v="105" actId="478"/>
          <ac:picMkLst>
            <pc:docMk/>
            <pc:sldMk cId="1925317832" sldId="342"/>
            <ac:picMk id="3" creationId="{9121CA97-8A07-5A28-6C47-237788528D01}"/>
          </ac:picMkLst>
        </pc:picChg>
        <pc:picChg chg="add del">
          <ac:chgData name="Bess Dunlevy" userId="dd4b9a8537dbe9d0" providerId="LiveId" clId="{65E6FD4D-E8AE-43E1-8EB9-E06D16288258}" dt="2022-10-04T02:13:33.431" v="124" actId="478"/>
          <ac:picMkLst>
            <pc:docMk/>
            <pc:sldMk cId="1925317832" sldId="342"/>
            <ac:picMk id="4" creationId="{4AEB8225-3AA8-AF48-AD51-3F5F53316D6B}"/>
          </ac:picMkLst>
        </pc:picChg>
        <pc:picChg chg="add mod">
          <ac:chgData name="Bess Dunlevy" userId="dd4b9a8537dbe9d0" providerId="LiveId" clId="{65E6FD4D-E8AE-43E1-8EB9-E06D16288258}" dt="2022-10-04T02:08:39.557" v="111" actId="1076"/>
          <ac:picMkLst>
            <pc:docMk/>
            <pc:sldMk cId="1925317832" sldId="342"/>
            <ac:picMk id="5" creationId="{1495B853-EA08-0765-3C32-0FE9C7ACD0CD}"/>
          </ac:picMkLst>
        </pc:picChg>
      </pc:sldChg>
      <pc:sldChg chg="addSp delSp modSp mod">
        <pc:chgData name="Bess Dunlevy" userId="dd4b9a8537dbe9d0" providerId="LiveId" clId="{65E6FD4D-E8AE-43E1-8EB9-E06D16288258}" dt="2022-10-04T02:12:36.106" v="114" actId="1037"/>
        <pc:sldMkLst>
          <pc:docMk/>
          <pc:sldMk cId="577447176" sldId="347"/>
        </pc:sldMkLst>
        <pc:spChg chg="mod">
          <ac:chgData name="Bess Dunlevy" userId="dd4b9a8537dbe9d0" providerId="LiveId" clId="{65E6FD4D-E8AE-43E1-8EB9-E06D16288258}" dt="2022-10-04T02:03:05.212" v="68" actId="20577"/>
          <ac:spMkLst>
            <pc:docMk/>
            <pc:sldMk cId="577447176" sldId="347"/>
            <ac:spMk id="9" creationId="{E6EEB223-E166-A54F-887F-3F76EDC4E433}"/>
          </ac:spMkLst>
        </pc:spChg>
        <pc:spChg chg="mod">
          <ac:chgData name="Bess Dunlevy" userId="dd4b9a8537dbe9d0" providerId="LiveId" clId="{65E6FD4D-E8AE-43E1-8EB9-E06D16288258}" dt="2022-10-04T02:03:25.730" v="70"/>
          <ac:spMkLst>
            <pc:docMk/>
            <pc:sldMk cId="577447176" sldId="347"/>
            <ac:spMk id="12" creationId="{0FAF17C7-15EE-D8BA-3CC1-B7A4D72A33D0}"/>
          </ac:spMkLst>
        </pc:spChg>
        <pc:spChg chg="mod">
          <ac:chgData name="Bess Dunlevy" userId="dd4b9a8537dbe9d0" providerId="LiveId" clId="{65E6FD4D-E8AE-43E1-8EB9-E06D16288258}" dt="2022-10-04T02:03:25.730" v="70"/>
          <ac:spMkLst>
            <pc:docMk/>
            <pc:sldMk cId="577447176" sldId="347"/>
            <ac:spMk id="30" creationId="{E578137E-9493-5CAE-EA4C-5397918AFF01}"/>
          </ac:spMkLst>
        </pc:spChg>
        <pc:spChg chg="mod">
          <ac:chgData name="Bess Dunlevy" userId="dd4b9a8537dbe9d0" providerId="LiveId" clId="{65E6FD4D-E8AE-43E1-8EB9-E06D16288258}" dt="2022-10-04T02:03:25.730" v="70"/>
          <ac:spMkLst>
            <pc:docMk/>
            <pc:sldMk cId="577447176" sldId="347"/>
            <ac:spMk id="31" creationId="{7C3070F6-C33C-AC30-9F0D-02F2C50A45C2}"/>
          </ac:spMkLst>
        </pc:spChg>
        <pc:spChg chg="mod">
          <ac:chgData name="Bess Dunlevy" userId="dd4b9a8537dbe9d0" providerId="LiveId" clId="{65E6FD4D-E8AE-43E1-8EB9-E06D16288258}" dt="2022-10-04T02:03:25.730" v="70"/>
          <ac:spMkLst>
            <pc:docMk/>
            <pc:sldMk cId="577447176" sldId="347"/>
            <ac:spMk id="33" creationId="{8E3E6A12-3307-C97E-CB75-1AD494656820}"/>
          </ac:spMkLst>
        </pc:spChg>
        <pc:spChg chg="mod">
          <ac:chgData name="Bess Dunlevy" userId="dd4b9a8537dbe9d0" providerId="LiveId" clId="{65E6FD4D-E8AE-43E1-8EB9-E06D16288258}" dt="2022-10-04T02:03:25.730" v="70"/>
          <ac:spMkLst>
            <pc:docMk/>
            <pc:sldMk cId="577447176" sldId="347"/>
            <ac:spMk id="35" creationId="{4D05E3DD-7DBA-7D19-C349-7636594BA526}"/>
          </ac:spMkLst>
        </pc:spChg>
        <pc:spChg chg="mod">
          <ac:chgData name="Bess Dunlevy" userId="dd4b9a8537dbe9d0" providerId="LiveId" clId="{65E6FD4D-E8AE-43E1-8EB9-E06D16288258}" dt="2022-10-04T02:03:25.730" v="70"/>
          <ac:spMkLst>
            <pc:docMk/>
            <pc:sldMk cId="577447176" sldId="347"/>
            <ac:spMk id="36" creationId="{9CEBC658-294E-A317-A529-1D57ABC00EC5}"/>
          </ac:spMkLst>
        </pc:spChg>
        <pc:spChg chg="del mod">
          <ac:chgData name="Bess Dunlevy" userId="dd4b9a8537dbe9d0" providerId="LiveId" clId="{65E6FD4D-E8AE-43E1-8EB9-E06D16288258}" dt="2022-10-04T02:04:04.850" v="74" actId="478"/>
          <ac:spMkLst>
            <pc:docMk/>
            <pc:sldMk cId="577447176" sldId="347"/>
            <ac:spMk id="38" creationId="{45FFC940-07F6-7BF5-FB12-CA17B79BCC66}"/>
          </ac:spMkLst>
        </pc:spChg>
        <pc:spChg chg="mod">
          <ac:chgData name="Bess Dunlevy" userId="dd4b9a8537dbe9d0" providerId="LiveId" clId="{65E6FD4D-E8AE-43E1-8EB9-E06D16288258}" dt="2022-10-04T02:03:25.730" v="70"/>
          <ac:spMkLst>
            <pc:docMk/>
            <pc:sldMk cId="577447176" sldId="347"/>
            <ac:spMk id="39" creationId="{60F8D6BB-EFEE-ED59-3943-8C66BEF76D8E}"/>
          </ac:spMkLst>
        </pc:spChg>
        <pc:spChg chg="mod">
          <ac:chgData name="Bess Dunlevy" userId="dd4b9a8537dbe9d0" providerId="LiveId" clId="{65E6FD4D-E8AE-43E1-8EB9-E06D16288258}" dt="2022-10-04T02:03:25.730" v="70"/>
          <ac:spMkLst>
            <pc:docMk/>
            <pc:sldMk cId="577447176" sldId="347"/>
            <ac:spMk id="41" creationId="{389D85A4-1EB8-746B-9BDE-131B2D09D15C}"/>
          </ac:spMkLst>
        </pc:spChg>
        <pc:spChg chg="mod">
          <ac:chgData name="Bess Dunlevy" userId="dd4b9a8537dbe9d0" providerId="LiveId" clId="{65E6FD4D-E8AE-43E1-8EB9-E06D16288258}" dt="2022-10-04T02:03:25.730" v="70"/>
          <ac:spMkLst>
            <pc:docMk/>
            <pc:sldMk cId="577447176" sldId="347"/>
            <ac:spMk id="43" creationId="{A37C3EAE-7C82-DDBC-2305-DC0C164F063B}"/>
          </ac:spMkLst>
        </pc:spChg>
        <pc:spChg chg="mod">
          <ac:chgData name="Bess Dunlevy" userId="dd4b9a8537dbe9d0" providerId="LiveId" clId="{65E6FD4D-E8AE-43E1-8EB9-E06D16288258}" dt="2022-10-04T02:03:25.730" v="70"/>
          <ac:spMkLst>
            <pc:docMk/>
            <pc:sldMk cId="577447176" sldId="347"/>
            <ac:spMk id="44" creationId="{A927DC5F-1A06-E0EE-8339-63A9FC1E6434}"/>
          </ac:spMkLst>
        </pc:spChg>
        <pc:spChg chg="mod">
          <ac:chgData name="Bess Dunlevy" userId="dd4b9a8537dbe9d0" providerId="LiveId" clId="{65E6FD4D-E8AE-43E1-8EB9-E06D16288258}" dt="2022-10-04T02:03:25.730" v="70"/>
          <ac:spMkLst>
            <pc:docMk/>
            <pc:sldMk cId="577447176" sldId="347"/>
            <ac:spMk id="45" creationId="{FC360444-11D3-6295-78A3-D2B538D26677}"/>
          </ac:spMkLst>
        </pc:spChg>
        <pc:spChg chg="mod">
          <ac:chgData name="Bess Dunlevy" userId="dd4b9a8537dbe9d0" providerId="LiveId" clId="{65E6FD4D-E8AE-43E1-8EB9-E06D16288258}" dt="2022-10-04T02:03:25.730" v="70"/>
          <ac:spMkLst>
            <pc:docMk/>
            <pc:sldMk cId="577447176" sldId="347"/>
            <ac:spMk id="46" creationId="{5BA33093-CDC8-E7A7-B6B7-F9C705BDDE6E}"/>
          </ac:spMkLst>
        </pc:spChg>
        <pc:spChg chg="mod">
          <ac:chgData name="Bess Dunlevy" userId="dd4b9a8537dbe9d0" providerId="LiveId" clId="{65E6FD4D-E8AE-43E1-8EB9-E06D16288258}" dt="2022-10-04T02:03:25.730" v="70"/>
          <ac:spMkLst>
            <pc:docMk/>
            <pc:sldMk cId="577447176" sldId="347"/>
            <ac:spMk id="47" creationId="{889B4258-1CE2-22D0-3D1F-EC586288BC7F}"/>
          </ac:spMkLst>
        </pc:spChg>
        <pc:grpChg chg="add mod">
          <ac:chgData name="Bess Dunlevy" userId="dd4b9a8537dbe9d0" providerId="LiveId" clId="{65E6FD4D-E8AE-43E1-8EB9-E06D16288258}" dt="2022-10-04T02:06:19.283" v="91" actId="14100"/>
          <ac:grpSpMkLst>
            <pc:docMk/>
            <pc:sldMk cId="577447176" sldId="347"/>
            <ac:grpSpMk id="3" creationId="{0A2C16D5-DC43-94DF-2B62-10CBB044E04E}"/>
          </ac:grpSpMkLst>
        </pc:grpChg>
        <pc:grpChg chg="mod">
          <ac:chgData name="Bess Dunlevy" userId="dd4b9a8537dbe9d0" providerId="LiveId" clId="{65E6FD4D-E8AE-43E1-8EB9-E06D16288258}" dt="2022-10-04T02:03:25.730" v="70"/>
          <ac:grpSpMkLst>
            <pc:docMk/>
            <pc:sldMk cId="577447176" sldId="347"/>
            <ac:grpSpMk id="4" creationId="{45028DDB-02D9-75A5-9C7C-4B128A23A8A0}"/>
          </ac:grpSpMkLst>
        </pc:grpChg>
        <pc:grpChg chg="mod">
          <ac:chgData name="Bess Dunlevy" userId="dd4b9a8537dbe9d0" providerId="LiveId" clId="{65E6FD4D-E8AE-43E1-8EB9-E06D16288258}" dt="2022-10-04T02:03:25.730" v="70"/>
          <ac:grpSpMkLst>
            <pc:docMk/>
            <pc:sldMk cId="577447176" sldId="347"/>
            <ac:grpSpMk id="5" creationId="{2673C0BA-E2B7-6CE3-B52E-3B30DB6DF002}"/>
          </ac:grpSpMkLst>
        </pc:grpChg>
        <pc:grpChg chg="mod">
          <ac:chgData name="Bess Dunlevy" userId="dd4b9a8537dbe9d0" providerId="LiveId" clId="{65E6FD4D-E8AE-43E1-8EB9-E06D16288258}" dt="2022-10-04T02:03:25.730" v="70"/>
          <ac:grpSpMkLst>
            <pc:docMk/>
            <pc:sldMk cId="577447176" sldId="347"/>
            <ac:grpSpMk id="6" creationId="{80BE9FF4-54EB-E5A9-01DA-A24EA273BECA}"/>
          </ac:grpSpMkLst>
        </pc:grpChg>
        <pc:grpChg chg="mod">
          <ac:chgData name="Bess Dunlevy" userId="dd4b9a8537dbe9d0" providerId="LiveId" clId="{65E6FD4D-E8AE-43E1-8EB9-E06D16288258}" dt="2022-10-04T02:03:25.730" v="70"/>
          <ac:grpSpMkLst>
            <pc:docMk/>
            <pc:sldMk cId="577447176" sldId="347"/>
            <ac:grpSpMk id="7" creationId="{36304B1C-121B-210D-80A3-5C8CC86BFBA4}"/>
          </ac:grpSpMkLst>
        </pc:grpChg>
        <pc:grpChg chg="del">
          <ac:chgData name="Bess Dunlevy" userId="dd4b9a8537dbe9d0" providerId="LiveId" clId="{65E6FD4D-E8AE-43E1-8EB9-E06D16288258}" dt="2022-10-04T02:03:07.540" v="69" actId="478"/>
          <ac:grpSpMkLst>
            <pc:docMk/>
            <pc:sldMk cId="577447176" sldId="347"/>
            <ac:grpSpMk id="14" creationId="{26921873-293B-0FF2-3CC8-21505F9E90A8}"/>
          </ac:grpSpMkLst>
        </pc:grpChg>
        <pc:graphicFrameChg chg="add mod modGraphic">
          <ac:chgData name="Bess Dunlevy" userId="dd4b9a8537dbe9d0" providerId="LiveId" clId="{65E6FD4D-E8AE-43E1-8EB9-E06D16288258}" dt="2022-10-04T02:07:09.772" v="104" actId="255"/>
          <ac:graphicFrameMkLst>
            <pc:docMk/>
            <pc:sldMk cId="577447176" sldId="347"/>
            <ac:graphicFrameMk id="2" creationId="{1036C52E-4F18-6BA3-3FE4-47E96279715C}"/>
          </ac:graphicFrameMkLst>
        </pc:graphicFrameChg>
        <pc:cxnChg chg="mod">
          <ac:chgData name="Bess Dunlevy" userId="dd4b9a8537dbe9d0" providerId="LiveId" clId="{65E6FD4D-E8AE-43E1-8EB9-E06D16288258}" dt="2022-10-04T02:03:25.730" v="70"/>
          <ac:cxnSpMkLst>
            <pc:docMk/>
            <pc:sldMk cId="577447176" sldId="347"/>
            <ac:cxnSpMk id="8" creationId="{0A856DA9-171A-E5E8-DC3E-7C9A2BB04482}"/>
          </ac:cxnSpMkLst>
        </pc:cxnChg>
        <pc:cxnChg chg="mod">
          <ac:chgData name="Bess Dunlevy" userId="dd4b9a8537dbe9d0" providerId="LiveId" clId="{65E6FD4D-E8AE-43E1-8EB9-E06D16288258}" dt="2022-10-04T02:03:25.730" v="70"/>
          <ac:cxnSpMkLst>
            <pc:docMk/>
            <pc:sldMk cId="577447176" sldId="347"/>
            <ac:cxnSpMk id="10" creationId="{6915380E-E9A1-A028-BB29-5E1E0A499092}"/>
          </ac:cxnSpMkLst>
        </pc:cxnChg>
        <pc:cxnChg chg="mod">
          <ac:chgData name="Bess Dunlevy" userId="dd4b9a8537dbe9d0" providerId="LiveId" clId="{65E6FD4D-E8AE-43E1-8EB9-E06D16288258}" dt="2022-10-04T02:03:25.730" v="70"/>
          <ac:cxnSpMkLst>
            <pc:docMk/>
            <pc:sldMk cId="577447176" sldId="347"/>
            <ac:cxnSpMk id="29" creationId="{E09EBF1E-D997-B3A2-2FE4-40B1554819C6}"/>
          </ac:cxnSpMkLst>
        </pc:cxnChg>
        <pc:cxnChg chg="mod">
          <ac:chgData name="Bess Dunlevy" userId="dd4b9a8537dbe9d0" providerId="LiveId" clId="{65E6FD4D-E8AE-43E1-8EB9-E06D16288258}" dt="2022-10-04T02:03:25.730" v="70"/>
          <ac:cxnSpMkLst>
            <pc:docMk/>
            <pc:sldMk cId="577447176" sldId="347"/>
            <ac:cxnSpMk id="32" creationId="{866A8477-5D37-7993-76C1-54E54F4F41EF}"/>
          </ac:cxnSpMkLst>
        </pc:cxnChg>
        <pc:cxnChg chg="mod">
          <ac:chgData name="Bess Dunlevy" userId="dd4b9a8537dbe9d0" providerId="LiveId" clId="{65E6FD4D-E8AE-43E1-8EB9-E06D16288258}" dt="2022-10-04T02:03:25.730" v="70"/>
          <ac:cxnSpMkLst>
            <pc:docMk/>
            <pc:sldMk cId="577447176" sldId="347"/>
            <ac:cxnSpMk id="34" creationId="{38B5BA8F-7D49-DD4E-10A4-BDD618AEC21F}"/>
          </ac:cxnSpMkLst>
        </pc:cxnChg>
        <pc:cxnChg chg="mod">
          <ac:chgData name="Bess Dunlevy" userId="dd4b9a8537dbe9d0" providerId="LiveId" clId="{65E6FD4D-E8AE-43E1-8EB9-E06D16288258}" dt="2022-10-04T02:03:25.730" v="70"/>
          <ac:cxnSpMkLst>
            <pc:docMk/>
            <pc:sldMk cId="577447176" sldId="347"/>
            <ac:cxnSpMk id="37" creationId="{DC28BB06-8FBD-1AF3-7160-14A0107CECF0}"/>
          </ac:cxnSpMkLst>
        </pc:cxnChg>
        <pc:cxnChg chg="mod">
          <ac:chgData name="Bess Dunlevy" userId="dd4b9a8537dbe9d0" providerId="LiveId" clId="{65E6FD4D-E8AE-43E1-8EB9-E06D16288258}" dt="2022-10-04T02:03:25.730" v="70"/>
          <ac:cxnSpMkLst>
            <pc:docMk/>
            <pc:sldMk cId="577447176" sldId="347"/>
            <ac:cxnSpMk id="40" creationId="{2B4E3D86-9A04-7880-EFD8-C9CE985CC45F}"/>
          </ac:cxnSpMkLst>
        </pc:cxnChg>
        <pc:cxnChg chg="mod">
          <ac:chgData name="Bess Dunlevy" userId="dd4b9a8537dbe9d0" providerId="LiveId" clId="{65E6FD4D-E8AE-43E1-8EB9-E06D16288258}" dt="2022-10-04T02:03:25.730" v="70"/>
          <ac:cxnSpMkLst>
            <pc:docMk/>
            <pc:sldMk cId="577447176" sldId="347"/>
            <ac:cxnSpMk id="42" creationId="{FBC828D4-742D-A07E-ECDD-6885909B83CD}"/>
          </ac:cxnSpMkLst>
        </pc:cxnChg>
        <pc:cxnChg chg="mod">
          <ac:chgData name="Bess Dunlevy" userId="dd4b9a8537dbe9d0" providerId="LiveId" clId="{65E6FD4D-E8AE-43E1-8EB9-E06D16288258}" dt="2022-10-04T02:03:25.730" v="70"/>
          <ac:cxnSpMkLst>
            <pc:docMk/>
            <pc:sldMk cId="577447176" sldId="347"/>
            <ac:cxnSpMk id="48" creationId="{D2F5BB84-0F1D-8FEB-2230-343D2C37E7A7}"/>
          </ac:cxnSpMkLst>
        </pc:cxnChg>
        <pc:cxnChg chg="mod">
          <ac:chgData name="Bess Dunlevy" userId="dd4b9a8537dbe9d0" providerId="LiveId" clId="{65E6FD4D-E8AE-43E1-8EB9-E06D16288258}" dt="2022-10-04T02:06:30.442" v="100" actId="1038"/>
          <ac:cxnSpMkLst>
            <pc:docMk/>
            <pc:sldMk cId="577447176" sldId="347"/>
            <ac:cxnSpMk id="49" creationId="{40D75208-3676-B407-C883-DAF0A3C68843}"/>
          </ac:cxnSpMkLst>
        </pc:cxnChg>
        <pc:cxnChg chg="mod">
          <ac:chgData name="Bess Dunlevy" userId="dd4b9a8537dbe9d0" providerId="LiveId" clId="{65E6FD4D-E8AE-43E1-8EB9-E06D16288258}" dt="2022-10-04T02:06:27.496" v="96" actId="1038"/>
          <ac:cxnSpMkLst>
            <pc:docMk/>
            <pc:sldMk cId="577447176" sldId="347"/>
            <ac:cxnSpMk id="50" creationId="{0B8019B3-6CFD-E0EF-E4AE-4B639384D35A}"/>
          </ac:cxnSpMkLst>
        </pc:cxnChg>
        <pc:cxnChg chg="mod">
          <ac:chgData name="Bess Dunlevy" userId="dd4b9a8537dbe9d0" providerId="LiveId" clId="{65E6FD4D-E8AE-43E1-8EB9-E06D16288258}" dt="2022-10-04T02:12:36.106" v="114" actId="1037"/>
          <ac:cxnSpMkLst>
            <pc:docMk/>
            <pc:sldMk cId="577447176" sldId="347"/>
            <ac:cxnSpMk id="51" creationId="{ABED90BB-90B3-8822-2477-1BC8FA99C6DE}"/>
          </ac:cxnSpMkLst>
        </pc:cxnChg>
        <pc:cxnChg chg="mod">
          <ac:chgData name="Bess Dunlevy" userId="dd4b9a8537dbe9d0" providerId="LiveId" clId="{65E6FD4D-E8AE-43E1-8EB9-E06D16288258}" dt="2022-10-04T02:03:25.730" v="70"/>
          <ac:cxnSpMkLst>
            <pc:docMk/>
            <pc:sldMk cId="577447176" sldId="347"/>
            <ac:cxnSpMk id="52" creationId="{386C8730-7967-EB42-ED13-B7943610BEE8}"/>
          </ac:cxnSpMkLst>
        </pc:cxnChg>
        <pc:cxnChg chg="mod">
          <ac:chgData name="Bess Dunlevy" userId="dd4b9a8537dbe9d0" providerId="LiveId" clId="{65E6FD4D-E8AE-43E1-8EB9-E06D16288258}" dt="2022-10-04T02:03:25.730" v="70"/>
          <ac:cxnSpMkLst>
            <pc:docMk/>
            <pc:sldMk cId="577447176" sldId="347"/>
            <ac:cxnSpMk id="53" creationId="{1B13E0C0-1BCE-B07C-32F2-95F139F68412}"/>
          </ac:cxnSpMkLst>
        </pc:cxnChg>
        <pc:cxnChg chg="mod">
          <ac:chgData name="Bess Dunlevy" userId="dd4b9a8537dbe9d0" providerId="LiveId" clId="{65E6FD4D-E8AE-43E1-8EB9-E06D16288258}" dt="2022-10-04T02:03:25.730" v="70"/>
          <ac:cxnSpMkLst>
            <pc:docMk/>
            <pc:sldMk cId="577447176" sldId="347"/>
            <ac:cxnSpMk id="54" creationId="{4AF3CE93-F491-A475-EC15-7F8E4E6D0AD2}"/>
          </ac:cxnSpMkLst>
        </pc:cxnChg>
        <pc:cxnChg chg="mod">
          <ac:chgData name="Bess Dunlevy" userId="dd4b9a8537dbe9d0" providerId="LiveId" clId="{65E6FD4D-E8AE-43E1-8EB9-E06D16288258}" dt="2022-10-04T02:03:25.730" v="70"/>
          <ac:cxnSpMkLst>
            <pc:docMk/>
            <pc:sldMk cId="577447176" sldId="347"/>
            <ac:cxnSpMk id="55" creationId="{232B186F-51F5-3444-E0B1-3F718DF9F039}"/>
          </ac:cxnSpMkLst>
        </pc:cxnChg>
        <pc:cxnChg chg="mod">
          <ac:chgData name="Bess Dunlevy" userId="dd4b9a8537dbe9d0" providerId="LiveId" clId="{65E6FD4D-E8AE-43E1-8EB9-E06D16288258}" dt="2022-10-04T02:03:25.730" v="70"/>
          <ac:cxnSpMkLst>
            <pc:docMk/>
            <pc:sldMk cId="577447176" sldId="347"/>
            <ac:cxnSpMk id="56" creationId="{220A9D6C-66D2-21D5-3B43-3DD172DD025F}"/>
          </ac:cxnSpMkLst>
        </pc:cxnChg>
        <pc:cxnChg chg="mod">
          <ac:chgData name="Bess Dunlevy" userId="dd4b9a8537dbe9d0" providerId="LiveId" clId="{65E6FD4D-E8AE-43E1-8EB9-E06D16288258}" dt="2022-10-04T02:09:09.687" v="112" actId="14100"/>
          <ac:cxnSpMkLst>
            <pc:docMk/>
            <pc:sldMk cId="577447176" sldId="347"/>
            <ac:cxnSpMk id="57" creationId="{4827F269-C419-9444-9A26-FAE6D391AE00}"/>
          </ac:cxnSpMkLst>
        </pc:cxnChg>
        <pc:cxnChg chg="mod">
          <ac:chgData name="Bess Dunlevy" userId="dd4b9a8537dbe9d0" providerId="LiveId" clId="{65E6FD4D-E8AE-43E1-8EB9-E06D16288258}" dt="2022-10-04T02:03:25.730" v="70"/>
          <ac:cxnSpMkLst>
            <pc:docMk/>
            <pc:sldMk cId="577447176" sldId="347"/>
            <ac:cxnSpMk id="58" creationId="{539F555F-2464-DE51-CD51-1790BA0E0D2A}"/>
          </ac:cxnSpMkLst>
        </pc:cxnChg>
        <pc:cxnChg chg="mod">
          <ac:chgData name="Bess Dunlevy" userId="dd4b9a8537dbe9d0" providerId="LiveId" clId="{65E6FD4D-E8AE-43E1-8EB9-E06D16288258}" dt="2022-10-04T02:03:25.730" v="70"/>
          <ac:cxnSpMkLst>
            <pc:docMk/>
            <pc:sldMk cId="577447176" sldId="347"/>
            <ac:cxnSpMk id="59" creationId="{00610722-E03C-1891-33EA-A7376C54CBCD}"/>
          </ac:cxnSpMkLst>
        </pc:cxnChg>
        <pc:cxnChg chg="mod">
          <ac:chgData name="Bess Dunlevy" userId="dd4b9a8537dbe9d0" providerId="LiveId" clId="{65E6FD4D-E8AE-43E1-8EB9-E06D16288258}" dt="2022-10-04T02:03:25.730" v="70"/>
          <ac:cxnSpMkLst>
            <pc:docMk/>
            <pc:sldMk cId="577447176" sldId="347"/>
            <ac:cxnSpMk id="60" creationId="{A4B475A9-CD55-E55D-BBBF-B0FBB5CB64FC}"/>
          </ac:cxnSpMkLst>
        </pc:cxnChg>
        <pc:cxnChg chg="mod">
          <ac:chgData name="Bess Dunlevy" userId="dd4b9a8537dbe9d0" providerId="LiveId" clId="{65E6FD4D-E8AE-43E1-8EB9-E06D16288258}" dt="2022-10-04T02:03:25.730" v="70"/>
          <ac:cxnSpMkLst>
            <pc:docMk/>
            <pc:sldMk cId="577447176" sldId="347"/>
            <ac:cxnSpMk id="61" creationId="{1E0E9B29-D158-99B1-A861-2C8ABEACEEC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Project+Management+Workflow+powerpoint+11584&amp;lpa=Project+Management+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PROJECT MANAGEMENT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PROJECT MANAGEMENT WORKFLOW</a:t>
            </a:r>
          </a:p>
        </p:txBody>
      </p:sp>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descr="Signpost outline">
            <a:extLst>
              <a:ext uri="{FF2B5EF4-FFF2-40B4-BE49-F238E27FC236}">
                <a16:creationId xmlns:a16="http://schemas.microsoft.com/office/drawing/2014/main" id="{1495B853-EA08-0765-3C32-0FE9C7ACD0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50387" y="3132920"/>
            <a:ext cx="2059638" cy="2059638"/>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PROJECT MANAGEMENT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1036C52E-4F18-6BA3-3FE4-47E96279715C}"/>
              </a:ext>
            </a:extLst>
          </p:cNvPr>
          <p:cNvGraphicFramePr>
            <a:graphicFrameLocks noGrp="1"/>
          </p:cNvGraphicFramePr>
          <p:nvPr>
            <p:extLst>
              <p:ext uri="{D42A27DB-BD31-4B8C-83A1-F6EECF244321}">
                <p14:modId xmlns:p14="http://schemas.microsoft.com/office/powerpoint/2010/main" val="3195274111"/>
              </p:ext>
            </p:extLst>
          </p:nvPr>
        </p:nvGraphicFramePr>
        <p:xfrm>
          <a:off x="1334770" y="149024"/>
          <a:ext cx="9179560" cy="6050179"/>
        </p:xfrm>
        <a:graphic>
          <a:graphicData uri="http://schemas.openxmlformats.org/drawingml/2006/table">
            <a:tbl>
              <a:tblPr firstRow="1" firstCol="1" bandRow="1">
                <a:tableStyleId>{5C22544A-7EE6-4342-B048-85BDC9FD1C3A}</a:tableStyleId>
              </a:tblPr>
              <a:tblGrid>
                <a:gridCol w="2294890">
                  <a:extLst>
                    <a:ext uri="{9D8B030D-6E8A-4147-A177-3AD203B41FA5}">
                      <a16:colId xmlns:a16="http://schemas.microsoft.com/office/drawing/2014/main" val="2980576170"/>
                    </a:ext>
                  </a:extLst>
                </a:gridCol>
                <a:gridCol w="2294890">
                  <a:extLst>
                    <a:ext uri="{9D8B030D-6E8A-4147-A177-3AD203B41FA5}">
                      <a16:colId xmlns:a16="http://schemas.microsoft.com/office/drawing/2014/main" val="498844848"/>
                    </a:ext>
                  </a:extLst>
                </a:gridCol>
                <a:gridCol w="2294890">
                  <a:extLst>
                    <a:ext uri="{9D8B030D-6E8A-4147-A177-3AD203B41FA5}">
                      <a16:colId xmlns:a16="http://schemas.microsoft.com/office/drawing/2014/main" val="1955629201"/>
                    </a:ext>
                  </a:extLst>
                </a:gridCol>
                <a:gridCol w="2294890">
                  <a:extLst>
                    <a:ext uri="{9D8B030D-6E8A-4147-A177-3AD203B41FA5}">
                      <a16:colId xmlns:a16="http://schemas.microsoft.com/office/drawing/2014/main" val="2627455856"/>
                    </a:ext>
                  </a:extLst>
                </a:gridCol>
              </a:tblGrid>
              <a:tr h="925582">
                <a:tc>
                  <a:txBody>
                    <a:bodyPr/>
                    <a:lstStyle/>
                    <a:p>
                      <a:pPr marL="0" marR="0" algn="ctr">
                        <a:spcBef>
                          <a:spcPts val="0"/>
                        </a:spcBef>
                        <a:spcAft>
                          <a:spcPts val="0"/>
                        </a:spcAft>
                      </a:pPr>
                      <a:r>
                        <a:rPr lang="en-US" sz="2800" b="0" dirty="0">
                          <a:effectLst/>
                          <a:latin typeface="Century Gothic" panose="020B0502020202020204" pitchFamily="34" charset="0"/>
                        </a:rPr>
                        <a:t>CREATE</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75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SELECT</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60000"/>
                        <a:lumOff val="40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PLAN</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MANAGE</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3075118827"/>
                  </a:ext>
                </a:extLst>
              </a:tr>
              <a:tr h="5124597">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75000"/>
                      </a:schemeClr>
                    </a:solidFill>
                  </a:tcPr>
                </a:tc>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60000"/>
                        <a:lumOff val="40000"/>
                      </a:schemeClr>
                    </a:solidFill>
                  </a:tcPr>
                </a:tc>
                <a:tc>
                  <a:txBody>
                    <a:bodyPr/>
                    <a:lstStyle/>
                    <a:p>
                      <a:pPr marL="0" marR="0">
                        <a:spcBef>
                          <a:spcPts val="0"/>
                        </a:spcBef>
                        <a:spcAft>
                          <a:spcPts val="0"/>
                        </a:spcAft>
                      </a:pPr>
                      <a:endParaRPr lang="en-US" sz="900" dirty="0">
                        <a:effectLst/>
                      </a:endParaRPr>
                    </a:p>
                    <a:p>
                      <a:r>
                        <a:rPr lang="en-US" sz="1000" dirty="0">
                          <a:effectLst/>
                        </a:rPr>
                        <a:t>  </a:t>
                      </a:r>
                      <a:endParaRPr lang="en-US" sz="1000" dirty="0">
                        <a:effectLst/>
                        <a:latin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1774950908"/>
                  </a:ext>
                </a:extLst>
              </a:tr>
            </a:tbl>
          </a:graphicData>
        </a:graphic>
      </p:graphicFrame>
      <p:grpSp>
        <p:nvGrpSpPr>
          <p:cNvPr id="3" name="Group 2">
            <a:extLst>
              <a:ext uri="{FF2B5EF4-FFF2-40B4-BE49-F238E27FC236}">
                <a16:creationId xmlns:a16="http://schemas.microsoft.com/office/drawing/2014/main" id="{0A2C16D5-DC43-94DF-2B62-10CBB044E04E}"/>
              </a:ext>
            </a:extLst>
          </p:cNvPr>
          <p:cNvGrpSpPr/>
          <p:nvPr/>
        </p:nvGrpSpPr>
        <p:grpSpPr>
          <a:xfrm>
            <a:off x="1542361" y="1303614"/>
            <a:ext cx="8698449" cy="4766680"/>
            <a:chOff x="0" y="0"/>
            <a:chExt cx="8845550" cy="5562600"/>
          </a:xfrm>
          <a:effectLst>
            <a:outerShdw blurRad="50800" dist="38100" dir="2700000" algn="tl" rotWithShape="0">
              <a:prstClr val="black">
                <a:alpha val="40000"/>
              </a:prstClr>
            </a:outerShdw>
          </a:effectLst>
        </p:grpSpPr>
        <p:grpSp>
          <p:nvGrpSpPr>
            <p:cNvPr id="4" name="Group 3">
              <a:extLst>
                <a:ext uri="{FF2B5EF4-FFF2-40B4-BE49-F238E27FC236}">
                  <a16:creationId xmlns:a16="http://schemas.microsoft.com/office/drawing/2014/main" id="{45028DDB-02D9-75A5-9C7C-4B128A23A8A0}"/>
                </a:ext>
              </a:extLst>
            </p:cNvPr>
            <p:cNvGrpSpPr/>
            <p:nvPr/>
          </p:nvGrpSpPr>
          <p:grpSpPr>
            <a:xfrm>
              <a:off x="7639050" y="742950"/>
              <a:ext cx="952500" cy="2266950"/>
              <a:chOff x="7639050" y="742950"/>
              <a:chExt cx="952500" cy="2266950"/>
            </a:xfrm>
          </p:grpSpPr>
          <p:cxnSp>
            <p:nvCxnSpPr>
              <p:cNvPr id="58" name="Straight Connector 57">
                <a:extLst>
                  <a:ext uri="{FF2B5EF4-FFF2-40B4-BE49-F238E27FC236}">
                    <a16:creationId xmlns:a16="http://schemas.microsoft.com/office/drawing/2014/main" id="{539F555F-2464-DE51-CD51-1790BA0E0D2A}"/>
                  </a:ext>
                </a:extLst>
              </p:cNvPr>
              <p:cNvCxnSpPr/>
              <p:nvPr/>
            </p:nvCxnSpPr>
            <p:spPr>
              <a:xfrm>
                <a:off x="8077200" y="742950"/>
                <a:ext cx="0" cy="33655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00610722-E03C-1891-33EA-A7376C54CBCD}"/>
                  </a:ext>
                </a:extLst>
              </p:cNvPr>
              <p:cNvCxnSpPr/>
              <p:nvPr/>
            </p:nvCxnSpPr>
            <p:spPr>
              <a:xfrm>
                <a:off x="7664450" y="1066800"/>
                <a:ext cx="0" cy="34925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A4B475A9-CD55-E55D-BBBF-B0FBB5CB64FC}"/>
                  </a:ext>
                </a:extLst>
              </p:cNvPr>
              <p:cNvCxnSpPr/>
              <p:nvPr/>
            </p:nvCxnSpPr>
            <p:spPr>
              <a:xfrm>
                <a:off x="8566150" y="1066800"/>
                <a:ext cx="0" cy="194310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1E0E9B29-D158-99B1-A861-2C8ABEACEECC}"/>
                  </a:ext>
                </a:extLst>
              </p:cNvPr>
              <p:cNvCxnSpPr/>
              <p:nvPr/>
            </p:nvCxnSpPr>
            <p:spPr>
              <a:xfrm>
                <a:off x="7639050" y="1066800"/>
                <a:ext cx="952500"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5" name="Group 4">
              <a:extLst>
                <a:ext uri="{FF2B5EF4-FFF2-40B4-BE49-F238E27FC236}">
                  <a16:creationId xmlns:a16="http://schemas.microsoft.com/office/drawing/2014/main" id="{2673C0BA-E2B7-6CE3-B52E-3B30DB6DF002}"/>
                </a:ext>
              </a:extLst>
            </p:cNvPr>
            <p:cNvGrpSpPr/>
            <p:nvPr/>
          </p:nvGrpSpPr>
          <p:grpSpPr>
            <a:xfrm>
              <a:off x="3581400" y="457200"/>
              <a:ext cx="1282700" cy="3181350"/>
              <a:chOff x="3581400" y="457200"/>
              <a:chExt cx="1282700" cy="3181350"/>
            </a:xfrm>
          </p:grpSpPr>
          <p:cxnSp>
            <p:nvCxnSpPr>
              <p:cNvPr id="55" name="Straight Connector 54">
                <a:extLst>
                  <a:ext uri="{FF2B5EF4-FFF2-40B4-BE49-F238E27FC236}">
                    <a16:creationId xmlns:a16="http://schemas.microsoft.com/office/drawing/2014/main" id="{232B186F-51F5-3444-E0B1-3F718DF9F039}"/>
                  </a:ext>
                </a:extLst>
              </p:cNvPr>
              <p:cNvCxnSpPr/>
              <p:nvPr/>
            </p:nvCxnSpPr>
            <p:spPr>
              <a:xfrm flipH="1">
                <a:off x="3581400" y="3616325"/>
                <a:ext cx="844551"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220A9D6C-66D2-21D5-3B43-3DD172DD025F}"/>
                  </a:ext>
                </a:extLst>
              </p:cNvPr>
              <p:cNvCxnSpPr/>
              <p:nvPr/>
            </p:nvCxnSpPr>
            <p:spPr>
              <a:xfrm>
                <a:off x="4406900"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4827F269-C419-9444-9A26-FAE6D391AE00}"/>
                  </a:ext>
                </a:extLst>
              </p:cNvPr>
              <p:cNvCxnSpPr>
                <a:cxnSpLocks/>
              </p:cNvCxnSpPr>
              <p:nvPr/>
            </p:nvCxnSpPr>
            <p:spPr>
              <a:xfrm>
                <a:off x="4381500" y="457200"/>
                <a:ext cx="4826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grpSp>
          <p:nvGrpSpPr>
            <p:cNvPr id="6" name="Group 5">
              <a:extLst>
                <a:ext uri="{FF2B5EF4-FFF2-40B4-BE49-F238E27FC236}">
                  <a16:creationId xmlns:a16="http://schemas.microsoft.com/office/drawing/2014/main" id="{80BE9FF4-54EB-E5A9-01DA-A24EA273BECA}"/>
                </a:ext>
              </a:extLst>
            </p:cNvPr>
            <p:cNvGrpSpPr/>
            <p:nvPr/>
          </p:nvGrpSpPr>
          <p:grpSpPr>
            <a:xfrm>
              <a:off x="6302375" y="457200"/>
              <a:ext cx="993775" cy="3181350"/>
              <a:chOff x="6302375" y="457200"/>
              <a:chExt cx="993775" cy="3181350"/>
            </a:xfrm>
          </p:grpSpPr>
          <p:cxnSp>
            <p:nvCxnSpPr>
              <p:cNvPr id="52" name="Straight Connector 51">
                <a:extLst>
                  <a:ext uri="{FF2B5EF4-FFF2-40B4-BE49-F238E27FC236}">
                    <a16:creationId xmlns:a16="http://schemas.microsoft.com/office/drawing/2014/main" id="{386C8730-7967-EB42-ED13-B7943610BEE8}"/>
                  </a:ext>
                </a:extLst>
              </p:cNvPr>
              <p:cNvCxnSpPr/>
              <p:nvPr/>
            </p:nvCxnSpPr>
            <p:spPr>
              <a:xfrm flipH="1">
                <a:off x="6302375" y="3616325"/>
                <a:ext cx="555625"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1B13E0C0-1BCE-B07C-32F2-95F139F68412}"/>
                  </a:ext>
                </a:extLst>
              </p:cNvPr>
              <p:cNvCxnSpPr/>
              <p:nvPr/>
            </p:nvCxnSpPr>
            <p:spPr>
              <a:xfrm>
                <a:off x="6838950"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4AF3CE93-F491-A475-EC15-7F8E4E6D0AD2}"/>
                  </a:ext>
                </a:extLst>
              </p:cNvPr>
              <p:cNvCxnSpPr/>
              <p:nvPr/>
            </p:nvCxnSpPr>
            <p:spPr>
              <a:xfrm>
                <a:off x="6813550" y="457200"/>
                <a:ext cx="4826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grpSp>
          <p:nvGrpSpPr>
            <p:cNvPr id="7" name="Group 6">
              <a:extLst>
                <a:ext uri="{FF2B5EF4-FFF2-40B4-BE49-F238E27FC236}">
                  <a16:creationId xmlns:a16="http://schemas.microsoft.com/office/drawing/2014/main" id="{36304B1C-121B-210D-80A3-5C8CC86BFBA4}"/>
                </a:ext>
              </a:extLst>
            </p:cNvPr>
            <p:cNvGrpSpPr/>
            <p:nvPr/>
          </p:nvGrpSpPr>
          <p:grpSpPr>
            <a:xfrm>
              <a:off x="1194162" y="457200"/>
              <a:ext cx="1232039" cy="3181350"/>
              <a:chOff x="1194162" y="457200"/>
              <a:chExt cx="1232039" cy="3181350"/>
            </a:xfrm>
          </p:grpSpPr>
          <p:cxnSp>
            <p:nvCxnSpPr>
              <p:cNvPr id="49" name="Straight Connector 48">
                <a:extLst>
                  <a:ext uri="{FF2B5EF4-FFF2-40B4-BE49-F238E27FC236}">
                    <a16:creationId xmlns:a16="http://schemas.microsoft.com/office/drawing/2014/main" id="{40D75208-3676-B407-C883-DAF0A3C68843}"/>
                  </a:ext>
                </a:extLst>
              </p:cNvPr>
              <p:cNvCxnSpPr/>
              <p:nvPr/>
            </p:nvCxnSpPr>
            <p:spPr>
              <a:xfrm flipH="1">
                <a:off x="1194162" y="3616325"/>
                <a:ext cx="844551"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0B8019B3-6CFD-E0EF-E4AE-4B639384D35A}"/>
                  </a:ext>
                </a:extLst>
              </p:cNvPr>
              <p:cNvCxnSpPr/>
              <p:nvPr/>
            </p:nvCxnSpPr>
            <p:spPr>
              <a:xfrm>
                <a:off x="2030866"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ABED90BB-90B3-8822-2477-1BC8FA99C6DE}"/>
                  </a:ext>
                </a:extLst>
              </p:cNvPr>
              <p:cNvCxnSpPr>
                <a:cxnSpLocks/>
              </p:cNvCxnSpPr>
              <p:nvPr/>
            </p:nvCxnSpPr>
            <p:spPr>
              <a:xfrm>
                <a:off x="2005968" y="457200"/>
                <a:ext cx="420233"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cxnSp>
          <p:nvCxnSpPr>
            <p:cNvPr id="8" name="Straight Connector 7">
              <a:extLst>
                <a:ext uri="{FF2B5EF4-FFF2-40B4-BE49-F238E27FC236}">
                  <a16:creationId xmlns:a16="http://schemas.microsoft.com/office/drawing/2014/main" id="{0A856DA9-171A-E5E8-DC3E-7C9A2BB04482}"/>
                </a:ext>
              </a:extLst>
            </p:cNvPr>
            <p:cNvCxnSpPr/>
            <p:nvPr/>
          </p:nvCxnSpPr>
          <p:spPr>
            <a:xfrm>
              <a:off x="5511800" y="2355850"/>
              <a:ext cx="0" cy="33655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6915380E-E9A1-A028-BB29-5E1E0A499092}"/>
                </a:ext>
              </a:extLst>
            </p:cNvPr>
            <p:cNvCxnSpPr/>
            <p:nvPr/>
          </p:nvCxnSpPr>
          <p:spPr>
            <a:xfrm rot="5400000">
              <a:off x="25400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0FAF17C7-15EE-D8BA-3CC1-B7A4D72A33D0}"/>
                </a:ext>
              </a:extLst>
            </p:cNvPr>
            <p:cNvSpPr/>
            <p:nvPr/>
          </p:nvSpPr>
          <p:spPr>
            <a:xfrm>
              <a:off x="8890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PROPOSE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IDEA</a:t>
              </a:r>
              <a:endParaRPr lang="en-US" sz="1200" dirty="0">
                <a:effectLst/>
                <a:latin typeface="Times New Roman" panose="02020603050405020304" pitchFamily="18" charset="0"/>
                <a:ea typeface="Times New Roman" panose="02020603050405020304" pitchFamily="18" charset="0"/>
              </a:endParaRPr>
            </a:p>
          </p:txBody>
        </p:sp>
        <p:cxnSp>
          <p:nvCxnSpPr>
            <p:cNvPr id="29" name="Straight Arrow Connector 28">
              <a:extLst>
                <a:ext uri="{FF2B5EF4-FFF2-40B4-BE49-F238E27FC236}">
                  <a16:creationId xmlns:a16="http://schemas.microsoft.com/office/drawing/2014/main" id="{E09EBF1E-D997-B3A2-2FE4-40B1554819C6}"/>
                </a:ext>
              </a:extLst>
            </p:cNvPr>
            <p:cNvCxnSpPr/>
            <p:nvPr/>
          </p:nvCxnSpPr>
          <p:spPr>
            <a:xfrm rot="5400000">
              <a:off x="254000" y="262255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0" name="Rectangle 29">
              <a:extLst>
                <a:ext uri="{FF2B5EF4-FFF2-40B4-BE49-F238E27FC236}">
                  <a16:creationId xmlns:a16="http://schemas.microsoft.com/office/drawing/2014/main" id="{E578137E-9493-5CAE-EA4C-5397918AFF01}"/>
                </a:ext>
              </a:extLst>
            </p:cNvPr>
            <p:cNvSpPr/>
            <p:nvPr/>
          </p:nvSpPr>
          <p:spPr>
            <a:xfrm>
              <a:off x="95250" y="153670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INITIAL REVIEW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OF IDEA</a:t>
              </a:r>
              <a:endParaRPr lang="en-US" sz="1200" dirty="0">
                <a:effectLst/>
                <a:latin typeface="Times New Roman" panose="02020603050405020304" pitchFamily="18" charset="0"/>
                <a:ea typeface="Times New Roman" panose="02020603050405020304" pitchFamily="18" charset="0"/>
              </a:endParaRPr>
            </a:p>
          </p:txBody>
        </p:sp>
        <p:sp>
          <p:nvSpPr>
            <p:cNvPr id="31" name="Rectangle 30">
              <a:extLst>
                <a:ext uri="{FF2B5EF4-FFF2-40B4-BE49-F238E27FC236}">
                  <a16:creationId xmlns:a16="http://schemas.microsoft.com/office/drawing/2014/main" id="{7C3070F6-C33C-AC30-9F0D-02F2C50A45C2}"/>
                </a:ext>
              </a:extLst>
            </p:cNvPr>
            <p:cNvSpPr/>
            <p:nvPr/>
          </p:nvSpPr>
          <p:spPr>
            <a:xfrm>
              <a:off x="0" y="31369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COMPLETED REQUEST</a:t>
              </a:r>
              <a:endParaRPr lang="en-US" sz="1200" dirty="0">
                <a:effectLst/>
                <a:latin typeface="Times New Roman" panose="02020603050405020304" pitchFamily="18" charset="0"/>
                <a:ea typeface="Times New Roman" panose="02020603050405020304" pitchFamily="18" charset="0"/>
              </a:endParaRPr>
            </a:p>
          </p:txBody>
        </p:sp>
        <p:cxnSp>
          <p:nvCxnSpPr>
            <p:cNvPr id="32" name="Straight Arrow Connector 31">
              <a:extLst>
                <a:ext uri="{FF2B5EF4-FFF2-40B4-BE49-F238E27FC236}">
                  <a16:creationId xmlns:a16="http://schemas.microsoft.com/office/drawing/2014/main" id="{866A8477-5D37-7993-76C1-54E54F4F41EF}"/>
                </a:ext>
              </a:extLst>
            </p:cNvPr>
            <p:cNvCxnSpPr/>
            <p:nvPr/>
          </p:nvCxnSpPr>
          <p:spPr>
            <a:xfrm rot="5400000">
              <a:off x="269240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8E3E6A12-3307-C97E-CB75-1AD494656820}"/>
                </a:ext>
              </a:extLst>
            </p:cNvPr>
            <p:cNvSpPr/>
            <p:nvPr/>
          </p:nvSpPr>
          <p:spPr>
            <a:xfrm>
              <a:off x="252730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REQUEST REVIEW</a:t>
              </a:r>
              <a:endParaRPr lang="en-US" sz="1200" dirty="0">
                <a:effectLst/>
                <a:latin typeface="Times New Roman" panose="02020603050405020304" pitchFamily="18" charset="0"/>
                <a:ea typeface="Times New Roman" panose="02020603050405020304" pitchFamily="18" charset="0"/>
              </a:endParaRPr>
            </a:p>
          </p:txBody>
        </p:sp>
        <p:cxnSp>
          <p:nvCxnSpPr>
            <p:cNvPr id="34" name="Straight Arrow Connector 33">
              <a:extLst>
                <a:ext uri="{FF2B5EF4-FFF2-40B4-BE49-F238E27FC236}">
                  <a16:creationId xmlns:a16="http://schemas.microsoft.com/office/drawing/2014/main" id="{38B5BA8F-7D49-DD4E-10A4-BDD618AEC21F}"/>
                </a:ext>
              </a:extLst>
            </p:cNvPr>
            <p:cNvCxnSpPr/>
            <p:nvPr/>
          </p:nvCxnSpPr>
          <p:spPr>
            <a:xfrm rot="5400000">
              <a:off x="2692400" y="262255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5" name="Rectangle 34">
              <a:extLst>
                <a:ext uri="{FF2B5EF4-FFF2-40B4-BE49-F238E27FC236}">
                  <a16:creationId xmlns:a16="http://schemas.microsoft.com/office/drawing/2014/main" id="{4D05E3DD-7DBA-7D19-C349-7636594BA526}"/>
                </a:ext>
              </a:extLst>
            </p:cNvPr>
            <p:cNvSpPr/>
            <p:nvPr/>
          </p:nvSpPr>
          <p:spPr>
            <a:xfrm>
              <a:off x="2438400" y="15367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PORTFOLIO SELECTION</a:t>
              </a:r>
              <a:endParaRPr lang="en-US" sz="1200" dirty="0">
                <a:effectLst/>
                <a:latin typeface="Times New Roman" panose="02020603050405020304" pitchFamily="18" charset="0"/>
                <a:ea typeface="Times New Roman" panose="02020603050405020304" pitchFamily="18" charset="0"/>
              </a:endParaRPr>
            </a:p>
          </p:txBody>
        </p:sp>
        <p:sp>
          <p:nvSpPr>
            <p:cNvPr id="36" name="Rectangle 35">
              <a:extLst>
                <a:ext uri="{FF2B5EF4-FFF2-40B4-BE49-F238E27FC236}">
                  <a16:creationId xmlns:a16="http://schemas.microsoft.com/office/drawing/2014/main" id="{9CEBC658-294E-A317-A529-1D57ABC00EC5}"/>
                </a:ext>
              </a:extLst>
            </p:cNvPr>
            <p:cNvSpPr/>
            <p:nvPr/>
          </p:nvSpPr>
          <p:spPr>
            <a:xfrm>
              <a:off x="2438400" y="31369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COMPLETED SELECTION </a:t>
              </a:r>
              <a:endParaRPr lang="en-US" sz="1200" dirty="0">
                <a:effectLst/>
                <a:latin typeface="Times New Roman" panose="02020603050405020304" pitchFamily="18" charset="0"/>
                <a:ea typeface="Times New Roman" panose="02020603050405020304" pitchFamily="18" charset="0"/>
              </a:endParaRPr>
            </a:p>
          </p:txBody>
        </p:sp>
        <p:cxnSp>
          <p:nvCxnSpPr>
            <p:cNvPr id="37" name="Straight Arrow Connector 36">
              <a:extLst>
                <a:ext uri="{FF2B5EF4-FFF2-40B4-BE49-F238E27FC236}">
                  <a16:creationId xmlns:a16="http://schemas.microsoft.com/office/drawing/2014/main" id="{DC28BB06-8FBD-1AF3-7160-14A0107CECF0}"/>
                </a:ext>
              </a:extLst>
            </p:cNvPr>
            <p:cNvCxnSpPr/>
            <p:nvPr/>
          </p:nvCxnSpPr>
          <p:spPr>
            <a:xfrm rot="5400000">
              <a:off x="511175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9" name="Rectangle 38">
              <a:extLst>
                <a:ext uri="{FF2B5EF4-FFF2-40B4-BE49-F238E27FC236}">
                  <a16:creationId xmlns:a16="http://schemas.microsoft.com/office/drawing/2014/main" id="{60F8D6BB-EFEE-ED59-3943-8C66BEF76D8E}"/>
                </a:ext>
              </a:extLst>
            </p:cNvPr>
            <p:cNvSpPr/>
            <p:nvPr/>
          </p:nvSpPr>
          <p:spPr>
            <a:xfrm>
              <a:off x="494665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FULL BUSINESS CASE</a:t>
              </a:r>
              <a:endParaRPr lang="en-US" sz="1200" dirty="0">
                <a:effectLst/>
                <a:latin typeface="Times New Roman" panose="02020603050405020304" pitchFamily="18" charset="0"/>
                <a:ea typeface="Times New Roman" panose="02020603050405020304" pitchFamily="18" charset="0"/>
              </a:endParaRPr>
            </a:p>
          </p:txBody>
        </p:sp>
        <p:cxnSp>
          <p:nvCxnSpPr>
            <p:cNvPr id="40" name="Straight Arrow Connector 39">
              <a:extLst>
                <a:ext uri="{FF2B5EF4-FFF2-40B4-BE49-F238E27FC236}">
                  <a16:creationId xmlns:a16="http://schemas.microsoft.com/office/drawing/2014/main" id="{2B4E3D86-9A04-7880-EFD8-C9CE985CC45F}"/>
                </a:ext>
              </a:extLst>
            </p:cNvPr>
            <p:cNvCxnSpPr/>
            <p:nvPr/>
          </p:nvCxnSpPr>
          <p:spPr>
            <a:xfrm>
              <a:off x="5829300" y="2654300"/>
              <a:ext cx="0" cy="37465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41" name="Rectangle 40">
              <a:extLst>
                <a:ext uri="{FF2B5EF4-FFF2-40B4-BE49-F238E27FC236}">
                  <a16:creationId xmlns:a16="http://schemas.microsoft.com/office/drawing/2014/main" id="{389D85A4-1EB8-746B-9BDE-131B2D09D15C}"/>
                </a:ext>
              </a:extLst>
            </p:cNvPr>
            <p:cNvSpPr/>
            <p:nvPr/>
          </p:nvSpPr>
          <p:spPr>
            <a:xfrm>
              <a:off x="4775200" y="1536700"/>
              <a:ext cx="146304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REVIEW AND APPROVAL OF BUSINESS CASE</a:t>
              </a:r>
              <a:endParaRPr lang="en-US" sz="1200" dirty="0">
                <a:effectLst/>
                <a:latin typeface="Times New Roman" panose="02020603050405020304" pitchFamily="18" charset="0"/>
                <a:ea typeface="Times New Roman" panose="02020603050405020304" pitchFamily="18" charset="0"/>
              </a:endParaRPr>
            </a:p>
          </p:txBody>
        </p:sp>
        <p:cxnSp>
          <p:nvCxnSpPr>
            <p:cNvPr id="42" name="Straight Arrow Connector 41">
              <a:extLst>
                <a:ext uri="{FF2B5EF4-FFF2-40B4-BE49-F238E27FC236}">
                  <a16:creationId xmlns:a16="http://schemas.microsoft.com/office/drawing/2014/main" id="{FBC828D4-742D-A07E-ECDD-6885909B83CD}"/>
                </a:ext>
              </a:extLst>
            </p:cNvPr>
            <p:cNvCxnSpPr/>
            <p:nvPr/>
          </p:nvCxnSpPr>
          <p:spPr>
            <a:xfrm>
              <a:off x="4876800" y="2673350"/>
              <a:ext cx="0" cy="187960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43" name="Rectangle 42">
              <a:extLst>
                <a:ext uri="{FF2B5EF4-FFF2-40B4-BE49-F238E27FC236}">
                  <a16:creationId xmlns:a16="http://schemas.microsoft.com/office/drawing/2014/main" id="{A37C3EAE-7C82-DDBC-2305-DC0C164F063B}"/>
                </a:ext>
              </a:extLst>
            </p:cNvPr>
            <p:cNvSpPr/>
            <p:nvPr/>
          </p:nvSpPr>
          <p:spPr>
            <a:xfrm>
              <a:off x="5219700" y="3136900"/>
              <a:ext cx="118872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APPROVED</a:t>
              </a:r>
              <a:endParaRPr lang="en-US" sz="1200" dirty="0">
                <a:effectLst/>
                <a:latin typeface="Times New Roman" panose="02020603050405020304" pitchFamily="18" charset="0"/>
                <a:ea typeface="Times New Roman" panose="02020603050405020304" pitchFamily="18" charset="0"/>
              </a:endParaRPr>
            </a:p>
          </p:txBody>
        </p:sp>
        <p:sp>
          <p:nvSpPr>
            <p:cNvPr id="44" name="Rectangle 43">
              <a:extLst>
                <a:ext uri="{FF2B5EF4-FFF2-40B4-BE49-F238E27FC236}">
                  <a16:creationId xmlns:a16="http://schemas.microsoft.com/office/drawing/2014/main" id="{A927DC5F-1A06-E0EE-8339-63A9FC1E6434}"/>
                </a:ext>
              </a:extLst>
            </p:cNvPr>
            <p:cNvSpPr/>
            <p:nvPr/>
          </p:nvSpPr>
          <p:spPr>
            <a:xfrm>
              <a:off x="4546600" y="4648200"/>
              <a:ext cx="86995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DENIED</a:t>
              </a:r>
              <a:endParaRPr lang="en-US" sz="1200" dirty="0">
                <a:effectLst/>
                <a:latin typeface="Times New Roman" panose="02020603050405020304" pitchFamily="18" charset="0"/>
                <a:ea typeface="Times New Roman" panose="02020603050405020304" pitchFamily="18" charset="0"/>
              </a:endParaRPr>
            </a:p>
          </p:txBody>
        </p:sp>
        <p:sp>
          <p:nvSpPr>
            <p:cNvPr id="45" name="Rectangle 44">
              <a:extLst>
                <a:ext uri="{FF2B5EF4-FFF2-40B4-BE49-F238E27FC236}">
                  <a16:creationId xmlns:a16="http://schemas.microsoft.com/office/drawing/2014/main" id="{FC360444-11D3-6295-78A3-D2B538D26677}"/>
                </a:ext>
              </a:extLst>
            </p:cNvPr>
            <p:cNvSpPr/>
            <p:nvPr/>
          </p:nvSpPr>
          <p:spPr>
            <a:xfrm>
              <a:off x="7353300" y="0"/>
              <a:ext cx="149225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DELIVER PROJECT</a:t>
              </a:r>
              <a:endParaRPr lang="en-US" sz="1200" dirty="0">
                <a:effectLst/>
                <a:latin typeface="Times New Roman" panose="02020603050405020304" pitchFamily="18" charset="0"/>
                <a:ea typeface="Times New Roman" panose="02020603050405020304" pitchFamily="18" charset="0"/>
              </a:endParaRPr>
            </a:p>
          </p:txBody>
        </p:sp>
        <p:sp>
          <p:nvSpPr>
            <p:cNvPr id="46" name="Rectangle 45">
              <a:extLst>
                <a:ext uri="{FF2B5EF4-FFF2-40B4-BE49-F238E27FC236}">
                  <a16:creationId xmlns:a16="http://schemas.microsoft.com/office/drawing/2014/main" id="{5BA33093-CDC8-E7A7-B6B7-F9C705BDDE6E}"/>
                </a:ext>
              </a:extLst>
            </p:cNvPr>
            <p:cNvSpPr/>
            <p:nvPr/>
          </p:nvSpPr>
          <p:spPr>
            <a:xfrm>
              <a:off x="7016750" y="15367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PROJECT SUSPENDED</a:t>
              </a:r>
              <a:endParaRPr lang="en-US" sz="1200" dirty="0">
                <a:effectLst/>
                <a:latin typeface="Times New Roman" panose="02020603050405020304" pitchFamily="18" charset="0"/>
                <a:ea typeface="Times New Roman" panose="02020603050405020304" pitchFamily="18" charset="0"/>
              </a:endParaRPr>
            </a:p>
          </p:txBody>
        </p:sp>
        <p:sp>
          <p:nvSpPr>
            <p:cNvPr id="47" name="Rectangle 46">
              <a:extLst>
                <a:ext uri="{FF2B5EF4-FFF2-40B4-BE49-F238E27FC236}">
                  <a16:creationId xmlns:a16="http://schemas.microsoft.com/office/drawing/2014/main" id="{889B4258-1CE2-22D0-3D1F-EC586288BC7F}"/>
                </a:ext>
              </a:extLst>
            </p:cNvPr>
            <p:cNvSpPr/>
            <p:nvPr/>
          </p:nvSpPr>
          <p:spPr>
            <a:xfrm>
              <a:off x="7016750" y="3136900"/>
              <a:ext cx="182880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POST PROJECT IMPLEMENTATION</a:t>
              </a:r>
              <a:endParaRPr lang="en-US" sz="1200" dirty="0">
                <a:effectLst/>
                <a:latin typeface="Times New Roman" panose="02020603050405020304" pitchFamily="18" charset="0"/>
                <a:ea typeface="Times New Roman" panose="02020603050405020304" pitchFamily="18" charset="0"/>
              </a:endParaRPr>
            </a:p>
          </p:txBody>
        </p:sp>
        <p:cxnSp>
          <p:nvCxnSpPr>
            <p:cNvPr id="48" name="Straight Connector 47">
              <a:extLst>
                <a:ext uri="{FF2B5EF4-FFF2-40B4-BE49-F238E27FC236}">
                  <a16:creationId xmlns:a16="http://schemas.microsoft.com/office/drawing/2014/main" id="{D2F5BB84-0F1D-8FEB-2230-343D2C37E7A7}"/>
                </a:ext>
              </a:extLst>
            </p:cNvPr>
            <p:cNvCxnSpPr/>
            <p:nvPr/>
          </p:nvCxnSpPr>
          <p:spPr>
            <a:xfrm>
              <a:off x="4851400" y="2679700"/>
              <a:ext cx="952500"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11920</TotalTime>
  <Words>149</Words>
  <Application>Microsoft Macintosh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21</cp:revision>
  <cp:lastPrinted>2020-08-31T22:23:58Z</cp:lastPrinted>
  <dcterms:created xsi:type="dcterms:W3CDTF">2021-07-07T23:54:57Z</dcterms:created>
  <dcterms:modified xsi:type="dcterms:W3CDTF">2022-10-28T22:15:57Z</dcterms:modified>
</cp:coreProperties>
</file>