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84C02-5EED-41F7-8638-C1405F68B58B}" v="5" dt="2022-10-01T20:52:59.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FD84C02-5EED-41F7-8638-C1405F68B58B}"/>
    <pc:docChg chg="undo custSel modSld">
      <pc:chgData name="Bess Dunlevy" userId="dd4b9a8537dbe9d0" providerId="LiveId" clId="{3FD84C02-5EED-41F7-8638-C1405F68B58B}" dt="2022-10-01T20:53:48.511" v="141" actId="113"/>
      <pc:docMkLst>
        <pc:docMk/>
      </pc:docMkLst>
      <pc:sldChg chg="addSp delSp modSp mod">
        <pc:chgData name="Bess Dunlevy" userId="dd4b9a8537dbe9d0" providerId="LiveId" clId="{3FD84C02-5EED-41F7-8638-C1405F68B58B}" dt="2022-10-01T20:43:26.023" v="29" actId="1076"/>
        <pc:sldMkLst>
          <pc:docMk/>
          <pc:sldMk cId="4244894704" sldId="354"/>
        </pc:sldMkLst>
        <pc:spChg chg="mod">
          <ac:chgData name="Bess Dunlevy" userId="dd4b9a8537dbe9d0" providerId="LiveId" clId="{3FD84C02-5EED-41F7-8638-C1405F68B58B}" dt="2022-10-01T20:42:36.003" v="26" actId="20577"/>
          <ac:spMkLst>
            <pc:docMk/>
            <pc:sldMk cId="4244894704" sldId="354"/>
            <ac:spMk id="33" creationId="{143A449B-AAB7-994A-92CE-8F48E2CA7DF6}"/>
          </ac:spMkLst>
        </pc:spChg>
        <pc:picChg chg="del">
          <ac:chgData name="Bess Dunlevy" userId="dd4b9a8537dbe9d0" providerId="LiveId" clId="{3FD84C02-5EED-41F7-8638-C1405F68B58B}" dt="2022-10-01T20:42:38.494" v="27" actId="478"/>
          <ac:picMkLst>
            <pc:docMk/>
            <pc:sldMk cId="4244894704" sldId="354"/>
            <ac:picMk id="2" creationId="{CE00F384-EE7A-2114-E876-33332EBE9538}"/>
          </ac:picMkLst>
        </pc:picChg>
        <pc:picChg chg="add mod">
          <ac:chgData name="Bess Dunlevy" userId="dd4b9a8537dbe9d0" providerId="LiveId" clId="{3FD84C02-5EED-41F7-8638-C1405F68B58B}" dt="2022-10-01T20:43:26.023" v="29" actId="1076"/>
          <ac:picMkLst>
            <pc:docMk/>
            <pc:sldMk cId="4244894704" sldId="354"/>
            <ac:picMk id="5" creationId="{504E8E90-8C19-DD53-3389-F1C9A4EA58FB}"/>
          </ac:picMkLst>
        </pc:picChg>
      </pc:sldChg>
      <pc:sldChg chg="addSp delSp modSp mod">
        <pc:chgData name="Bess Dunlevy" userId="dd4b9a8537dbe9d0" providerId="LiveId" clId="{3FD84C02-5EED-41F7-8638-C1405F68B58B}" dt="2022-10-01T20:53:11.331" v="137" actId="207"/>
        <pc:sldMkLst>
          <pc:docMk/>
          <pc:sldMk cId="3358997853" sldId="355"/>
        </pc:sldMkLst>
        <pc:spChg chg="del">
          <ac:chgData name="Bess Dunlevy" userId="dd4b9a8537dbe9d0" providerId="LiveId" clId="{3FD84C02-5EED-41F7-8638-C1405F68B58B}" dt="2022-10-01T20:49:14.429" v="120" actId="478"/>
          <ac:spMkLst>
            <pc:docMk/>
            <pc:sldMk cId="3358997853" sldId="355"/>
            <ac:spMk id="11" creationId="{337A3371-9EA4-4C46-A817-F8A47B8962FF}"/>
          </ac:spMkLst>
        </pc:spChg>
        <pc:spChg chg="mod">
          <ac:chgData name="Bess Dunlevy" userId="dd4b9a8537dbe9d0" providerId="LiveId" clId="{3FD84C02-5EED-41F7-8638-C1405F68B58B}" dt="2022-10-01T20:49:21.755" v="126" actId="20577"/>
          <ac:spMkLst>
            <pc:docMk/>
            <pc:sldMk cId="3358997853" sldId="355"/>
            <ac:spMk id="92" creationId="{15002CF0-EA59-CE43-9D0C-B9955C66D425}"/>
          </ac:spMkLst>
        </pc:spChg>
        <pc:graphicFrameChg chg="add mod modGraphic">
          <ac:chgData name="Bess Dunlevy" userId="dd4b9a8537dbe9d0" providerId="LiveId" clId="{3FD84C02-5EED-41F7-8638-C1405F68B58B}" dt="2022-10-01T20:53:11.331" v="137" actId="207"/>
          <ac:graphicFrameMkLst>
            <pc:docMk/>
            <pc:sldMk cId="3358997853" sldId="355"/>
            <ac:graphicFrameMk id="2" creationId="{D94DB0C5-AE3E-A79A-8872-1DF957162CFA}"/>
          </ac:graphicFrameMkLst>
        </pc:graphicFrameChg>
      </pc:sldChg>
      <pc:sldChg chg="addSp delSp modSp mod">
        <pc:chgData name="Bess Dunlevy" userId="dd4b9a8537dbe9d0" providerId="LiveId" clId="{3FD84C02-5EED-41F7-8638-C1405F68B58B}" dt="2022-10-01T20:53:48.511" v="141" actId="113"/>
        <pc:sldMkLst>
          <pc:docMk/>
          <pc:sldMk cId="1604870664" sldId="356"/>
        </pc:sldMkLst>
        <pc:spChg chg="mod">
          <ac:chgData name="Bess Dunlevy" userId="dd4b9a8537dbe9d0" providerId="LiveId" clId="{3FD84C02-5EED-41F7-8638-C1405F68B58B}" dt="2022-10-01T20:44:15.175" v="86" actId="20577"/>
          <ac:spMkLst>
            <pc:docMk/>
            <pc:sldMk cId="1604870664" sldId="356"/>
            <ac:spMk id="92" creationId="{15002CF0-EA59-CE43-9D0C-B9955C66D425}"/>
          </ac:spMkLst>
        </pc:spChg>
        <pc:graphicFrameChg chg="del">
          <ac:chgData name="Bess Dunlevy" userId="dd4b9a8537dbe9d0" providerId="LiveId" clId="{3FD84C02-5EED-41F7-8638-C1405F68B58B}" dt="2022-10-01T20:44:19.028" v="88" actId="478"/>
          <ac:graphicFrameMkLst>
            <pc:docMk/>
            <pc:sldMk cId="1604870664" sldId="356"/>
            <ac:graphicFrameMk id="2" creationId="{563BC2D4-416A-F795-CD6D-A8A92037AA48}"/>
          </ac:graphicFrameMkLst>
        </pc:graphicFrameChg>
        <pc:graphicFrameChg chg="del">
          <ac:chgData name="Bess Dunlevy" userId="dd4b9a8537dbe9d0" providerId="LiveId" clId="{3FD84C02-5EED-41F7-8638-C1405F68B58B}" dt="2022-10-01T20:44:17.737" v="87" actId="478"/>
          <ac:graphicFrameMkLst>
            <pc:docMk/>
            <pc:sldMk cId="1604870664" sldId="356"/>
            <ac:graphicFrameMk id="3" creationId="{C321EDAF-5E83-3175-3C84-EA31151CD211}"/>
          </ac:graphicFrameMkLst>
        </pc:graphicFrameChg>
        <pc:graphicFrameChg chg="add mod modGraphic">
          <ac:chgData name="Bess Dunlevy" userId="dd4b9a8537dbe9d0" providerId="LiveId" clId="{3FD84C02-5EED-41F7-8638-C1405F68B58B}" dt="2022-10-01T20:53:48.511" v="141" actId="113"/>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10/10/22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94&amp;utm_source=integrated-content&amp;utm_campaign=/content/team-meeting-templates&amp;utm_medium=Sample+Team+Meeting+Agenda+powerpoint+11594&amp;lpa=Sample+Team+Meeting+Agenda+powerpoint+11594"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2169825"/>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TEAM MEETING AGENDA EXAMPLE</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2858557279"/>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r>
                        <a:rPr lang="en-US" sz="1200" u="none" strike="noStrike" dirty="0">
                          <a:effectLst/>
                          <a:latin typeface="Century Gothic" panose="020B0502020202020204" pitchFamily="34" charset="0"/>
                        </a:rPr>
                        <a:t>Thursday, November 11</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US" sz="1200" u="none" strike="noStrike" dirty="0">
                          <a:effectLst/>
                          <a:latin typeface="Century Gothic" panose="020B0502020202020204" pitchFamily="34" charset="0"/>
                        </a:rPr>
                        <a:t>Conference Room 1A</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r>
                        <a:rPr lang="en-US" sz="1200" u="none" strike="noStrike" dirty="0">
                          <a:effectLst/>
                          <a:latin typeface="Century Gothic" panose="020B0502020202020204" pitchFamily="34" charset="0"/>
                        </a:rPr>
                        <a:t>November Team Meeting</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Century Gothic" panose="020B0502020202020204" pitchFamily="34" charset="0"/>
                        </a:rPr>
                        <a:t>10:30 AM</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12:30 PM</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r>
                        <a:rPr lang="en-US" sz="1200" u="none" strike="noStrike" dirty="0">
                          <a:effectLst/>
                          <a:latin typeface="Century Gothic" panose="020B0502020202020204" pitchFamily="34" charset="0"/>
                        </a:rPr>
                        <a:t>Project Team A</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1200" u="none" strike="noStrike" dirty="0">
                          <a:effectLst/>
                          <a:latin typeface="Century Gothic" panose="020B0502020202020204" pitchFamily="34" charset="0"/>
                        </a:rPr>
                        <a:t>Jeff P.</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r>
                        <a:rPr lang="en-US" sz="1200" u="none" strike="noStrike" dirty="0">
                          <a:effectLst/>
                          <a:latin typeface="Century Gothic" panose="020B0502020202020204" pitchFamily="34" charset="0"/>
                        </a:rPr>
                        <a:t>Matthew B.</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Sarah C.</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Kelsey C.</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2899711546"/>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r>
                        <a:rPr lang="en-US" sz="1000" u="none" strike="noStrike" dirty="0">
                          <a:effectLst/>
                          <a:latin typeface="Century Gothic" panose="020B0502020202020204" pitchFamily="34" charset="0"/>
                        </a:rPr>
                        <a:t>1. Purpose of Meeting and Objectives</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10:30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0:05</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r>
                        <a:rPr lang="en-US" sz="1000" u="none" strike="noStrike">
                          <a:effectLst/>
                          <a:latin typeface="Century Gothic" panose="020B0502020202020204" pitchFamily="34" charset="0"/>
                        </a:rPr>
                        <a:t>2. Assign Minute Taker and Timekeeper; Define Roles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10:35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0:05</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r>
                        <a:rPr lang="en-US" sz="1000" u="none" strike="noStrike" dirty="0">
                          <a:effectLst/>
                          <a:latin typeface="Century Gothic" panose="020B0502020202020204" pitchFamily="34" charset="0"/>
                        </a:rPr>
                        <a:t>    a. Minute Taker: [Name]</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r>
                        <a:rPr lang="en-US" sz="1000" u="none" strike="noStrike">
                          <a:effectLst/>
                          <a:latin typeface="Century Gothic" panose="020B0502020202020204" pitchFamily="34" charset="0"/>
                        </a:rPr>
                        <a:t>    b. Timekeeper: [Name]</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r>
                        <a:rPr lang="en-US" sz="1000" u="none" strike="noStrike">
                          <a:effectLst/>
                          <a:latin typeface="Century Gothic" panose="020B0502020202020204" pitchFamily="34" charset="0"/>
                        </a:rPr>
                        <a:t>3. Review Prior Action Item List</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r>
                        <a:rPr lang="en-US" sz="1000" u="none" strike="noStrike">
                          <a:effectLst/>
                          <a:latin typeface="Century Gothic" panose="020B0502020202020204" pitchFamily="34" charset="0"/>
                        </a:rPr>
                        <a:t>4. Agenda Items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10:40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0:20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r>
                        <a:rPr lang="en-US" sz="1000" u="none" strike="noStrike">
                          <a:effectLst/>
                          <a:latin typeface="Century Gothic" panose="020B0502020202020204" pitchFamily="34" charset="0"/>
                        </a:rPr>
                        <a:t>    a.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11:00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1:00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r>
                        <a:rPr lang="en-US" sz="1000" u="none" strike="noStrike">
                          <a:effectLst/>
                          <a:latin typeface="Century Gothic" panose="020B0502020202020204" pitchFamily="34" charset="0"/>
                        </a:rPr>
                        <a:t>    b.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r>
                        <a:rPr lang="en-US" sz="1000" u="none" strike="noStrike">
                          <a:effectLst/>
                          <a:latin typeface="Century Gothic" panose="020B0502020202020204" pitchFamily="34" charset="0"/>
                        </a:rPr>
                        <a:t>    c.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r>
                        <a:rPr lang="en-US" sz="1000" u="none" strike="noStrike">
                          <a:effectLst/>
                          <a:latin typeface="Century Gothic" panose="020B0502020202020204" pitchFamily="34" charset="0"/>
                        </a:rPr>
                        <a:t>5. Review of New Action Items' Terms and Descriptions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12:00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0:10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r>
                        <a:rPr lang="en-US" sz="1000" u="none" strike="noStrike">
                          <a:effectLst/>
                          <a:latin typeface="Century Gothic" panose="020B0502020202020204" pitchFamily="34" charset="0"/>
                        </a:rPr>
                        <a:t>6. Proposals for Next Meeting Agenda</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12:10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0:10</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r>
                        <a:rPr lang="en-US" sz="1000" u="none" strike="noStrike">
                          <a:effectLst/>
                          <a:latin typeface="Century Gothic" panose="020B0502020202020204" pitchFamily="34" charset="0"/>
                        </a:rPr>
                        <a:t>7. Evaluation of Current Meeting</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12:20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0:10</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r>
                        <a:rPr lang="en-US" sz="1000" u="none" strike="noStrike">
                          <a:effectLst/>
                          <a:latin typeface="Century Gothic" panose="020B0502020202020204" pitchFamily="34" charset="0"/>
                        </a:rPr>
                        <a:t>8. Adjournment</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12:30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384</Words>
  <Application>Microsoft Macintosh PowerPoint</Application>
  <PresentationFormat>Widescreen</PresentationFormat>
  <Paragraphs>132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6</cp:revision>
  <dcterms:created xsi:type="dcterms:W3CDTF">2022-08-01T01:58:39Z</dcterms:created>
  <dcterms:modified xsi:type="dcterms:W3CDTF">2022-10-10T22:26:55Z</dcterms:modified>
</cp:coreProperties>
</file>