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2C01542-9D0F-4C6B-B256-68166D2199F3}"/>
    <pc:docChg chg="modSld">
      <pc:chgData name="Bess Dunlevy" userId="dd4b9a8537dbe9d0" providerId="LiveId" clId="{22C01542-9D0F-4C6B-B256-68166D2199F3}" dt="2022-10-01T20:54:43.145" v="5" actId="6549"/>
      <pc:docMkLst>
        <pc:docMk/>
      </pc:docMkLst>
      <pc:sldChg chg="modSp mod">
        <pc:chgData name="Bess Dunlevy" userId="dd4b9a8537dbe9d0" providerId="LiveId" clId="{22C01542-9D0F-4C6B-B256-68166D2199F3}" dt="2022-10-01T20:54:28.545" v="0" actId="20577"/>
        <pc:sldMkLst>
          <pc:docMk/>
          <pc:sldMk cId="4244894704" sldId="354"/>
        </pc:sldMkLst>
        <pc:spChg chg="mod">
          <ac:chgData name="Bess Dunlevy" userId="dd4b9a8537dbe9d0" providerId="LiveId" clId="{22C01542-9D0F-4C6B-B256-68166D2199F3}" dt="2022-10-01T20:54:28.545" v="0" actId="20577"/>
          <ac:spMkLst>
            <pc:docMk/>
            <pc:sldMk cId="4244894704" sldId="354"/>
            <ac:spMk id="33" creationId="{143A449B-AAB7-994A-92CE-8F48E2CA7DF6}"/>
          </ac:spMkLst>
        </pc:spChg>
      </pc:sldChg>
      <pc:sldChg chg="modSp mod">
        <pc:chgData name="Bess Dunlevy" userId="dd4b9a8537dbe9d0" providerId="LiveId" clId="{22C01542-9D0F-4C6B-B256-68166D2199F3}" dt="2022-10-01T20:54:43.145" v="5" actId="6549"/>
        <pc:sldMkLst>
          <pc:docMk/>
          <pc:sldMk cId="3358997853" sldId="355"/>
        </pc:sldMkLst>
        <pc:graphicFrameChg chg="modGraphic">
          <ac:chgData name="Bess Dunlevy" userId="dd4b9a8537dbe9d0" providerId="LiveId" clId="{22C01542-9D0F-4C6B-B256-68166D2199F3}" dt="2022-10-01T20:54:43.145" v="5" actId="6549"/>
          <ac:graphicFrameMkLst>
            <pc:docMk/>
            <pc:sldMk cId="3358997853" sldId="355"/>
            <ac:graphicFrameMk id="2" creationId="{D94DB0C5-AE3E-A79A-8872-1DF957162CFA}"/>
          </ac:graphicFrameMkLst>
        </pc:graphicFrameChg>
      </pc:sldChg>
      <pc:sldChg chg="modSp mod">
        <pc:chgData name="Bess Dunlevy" userId="dd4b9a8537dbe9d0" providerId="LiveId" clId="{22C01542-9D0F-4C6B-B256-68166D2199F3}" dt="2022-10-01T20:54:37.568" v="4" actId="6549"/>
        <pc:sldMkLst>
          <pc:docMk/>
          <pc:sldMk cId="1604870664" sldId="356"/>
        </pc:sldMkLst>
        <pc:graphicFrameChg chg="modGraphic">
          <ac:chgData name="Bess Dunlevy" userId="dd4b9a8537dbe9d0" providerId="LiveId" clId="{22C01542-9D0F-4C6B-B256-68166D2199F3}" dt="2022-10-01T20:54:37.568" v="4" actId="6549"/>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10/10/22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10/10/22</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10/10/22</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94&amp;utm_source=integrated-content&amp;utm_campaign=/content/team-meeting-templates&amp;utm_medium=Team+Meeting+Agenda+powerpoint+11594&amp;lpa=Team+Meeting+Agenda+powerpoint+11594"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1477328"/>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TEAM MEETING AGENDA</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609384172"/>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1980531220"/>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135</Words>
  <Application>Microsoft Macintosh PowerPoint</Application>
  <PresentationFormat>Widescreen</PresentationFormat>
  <Paragraphs>21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7</cp:revision>
  <dcterms:created xsi:type="dcterms:W3CDTF">2022-08-01T01:58:39Z</dcterms:created>
  <dcterms:modified xsi:type="dcterms:W3CDTF">2022-10-10T22:26:37Z</dcterms:modified>
</cp:coreProperties>
</file>