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5"/>
  </p:notesMasterIdLst>
  <p:sldIdLst>
    <p:sldId id="342" r:id="rId2"/>
    <p:sldId id="320" r:id="rId3"/>
    <p:sldId id="295"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0A622"/>
    <a:srgbClr val="F10002"/>
    <a:srgbClr val="FFC0E3"/>
    <a:srgbClr val="00E7F2"/>
    <a:srgbClr val="00BD32"/>
    <a:srgbClr val="5B7191"/>
    <a:srgbClr val="EAEEF3"/>
    <a:srgbClr val="CE1D02"/>
    <a:srgbClr val="E3EAF6"/>
    <a:srgbClr val="CDD5D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655" autoAdjust="0"/>
    <p:restoredTop sz="86447"/>
  </p:normalViewPr>
  <p:slideViewPr>
    <p:cSldViewPr snapToGrid="0" snapToObjects="1">
      <p:cViewPr varScale="1">
        <p:scale>
          <a:sx n="128" d="100"/>
          <a:sy n="128" d="100"/>
        </p:scale>
        <p:origin x="856" y="176"/>
      </p:cViewPr>
      <p:guideLst/>
    </p:cSldViewPr>
  </p:slideViewPr>
  <p:outlineViewPr>
    <p:cViewPr>
      <p:scale>
        <a:sx n="33" d="100"/>
        <a:sy n="33" d="100"/>
      </p:scale>
      <p:origin x="0" y="0"/>
    </p:cViewPr>
    <p:sldLst>
      <p:sld r:id="rId1" collapse="1"/>
      <p:sld r:id="rId2"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11" Type="http://schemas.microsoft.com/office/2016/11/relationships/changesInfo" Target="changesInfos/changesInfo1.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_rels/viewProps.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slide" Target="slides/slide2.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ess Dunlevy" userId="dd4b9a8537dbe9d0" providerId="LiveId" clId="{857606DD-3998-45DD-887C-3C24D281EA4A}"/>
    <pc:docChg chg="custSel modSld">
      <pc:chgData name="Bess Dunlevy" userId="dd4b9a8537dbe9d0" providerId="LiveId" clId="{857606DD-3998-45DD-887C-3C24D281EA4A}" dt="2022-12-06T00:08:43.212" v="114" actId="20577"/>
      <pc:docMkLst>
        <pc:docMk/>
      </pc:docMkLst>
      <pc:sldChg chg="modSp mod">
        <pc:chgData name="Bess Dunlevy" userId="dd4b9a8537dbe9d0" providerId="LiveId" clId="{857606DD-3998-45DD-887C-3C24D281EA4A}" dt="2022-12-06T00:08:43.212" v="114" actId="20577"/>
        <pc:sldMkLst>
          <pc:docMk/>
          <pc:sldMk cId="1036723312" sldId="320"/>
        </pc:sldMkLst>
        <pc:spChg chg="mod">
          <ac:chgData name="Bess Dunlevy" userId="dd4b9a8537dbe9d0" providerId="LiveId" clId="{857606DD-3998-45DD-887C-3C24D281EA4A}" dt="2022-12-05T23:55:33.886" v="88" actId="14100"/>
          <ac:spMkLst>
            <pc:docMk/>
            <pc:sldMk cId="1036723312" sldId="320"/>
            <ac:spMk id="6" creationId="{45120421-B160-AC44-999E-CFB0721F467F}"/>
          </ac:spMkLst>
        </pc:spChg>
        <pc:spChg chg="mod">
          <ac:chgData name="Bess Dunlevy" userId="dd4b9a8537dbe9d0" providerId="LiveId" clId="{857606DD-3998-45DD-887C-3C24D281EA4A}" dt="2022-12-06T00:08:43.212" v="114" actId="20577"/>
          <ac:spMkLst>
            <pc:docMk/>
            <pc:sldMk cId="1036723312" sldId="320"/>
            <ac:spMk id="9" creationId="{E6EEB223-E166-A54F-887F-3F76EDC4E433}"/>
          </ac:spMkLst>
        </pc:spChg>
        <pc:spChg chg="mod">
          <ac:chgData name="Bess Dunlevy" userId="dd4b9a8537dbe9d0" providerId="LiveId" clId="{857606DD-3998-45DD-887C-3C24D281EA4A}" dt="2022-12-05T23:55:40.087" v="90" actId="14100"/>
          <ac:spMkLst>
            <pc:docMk/>
            <pc:sldMk cId="1036723312" sldId="320"/>
            <ac:spMk id="12" creationId="{4DA04FFA-D9F8-5249-A153-D5EAF58B72FE}"/>
          </ac:spMkLst>
        </pc:spChg>
        <pc:spChg chg="mod">
          <ac:chgData name="Bess Dunlevy" userId="dd4b9a8537dbe9d0" providerId="LiveId" clId="{857606DD-3998-45DD-887C-3C24D281EA4A}" dt="2022-12-05T23:55:45.071" v="92" actId="14100"/>
          <ac:spMkLst>
            <pc:docMk/>
            <pc:sldMk cId="1036723312" sldId="320"/>
            <ac:spMk id="42" creationId="{238344CB-F85E-EE49-8F53-13D357BD1514}"/>
          </ac:spMkLst>
        </pc:spChg>
        <pc:spChg chg="mod">
          <ac:chgData name="Bess Dunlevy" userId="dd4b9a8537dbe9d0" providerId="LiveId" clId="{857606DD-3998-45DD-887C-3C24D281EA4A}" dt="2022-12-05T23:56:09.642" v="96" actId="14100"/>
          <ac:spMkLst>
            <pc:docMk/>
            <pc:sldMk cId="1036723312" sldId="320"/>
            <ac:spMk id="43" creationId="{BDF46762-DE84-6D48-99D5-CB3DE0793AB2}"/>
          </ac:spMkLst>
        </pc:spChg>
        <pc:spChg chg="mod">
          <ac:chgData name="Bess Dunlevy" userId="dd4b9a8537dbe9d0" providerId="LiveId" clId="{857606DD-3998-45DD-887C-3C24D281EA4A}" dt="2022-12-05T23:56:15.768" v="98" actId="14100"/>
          <ac:spMkLst>
            <pc:docMk/>
            <pc:sldMk cId="1036723312" sldId="320"/>
            <ac:spMk id="44" creationId="{BC327E30-6FC2-774C-84E7-84122B7DDF00}"/>
          </ac:spMkLst>
        </pc:spChg>
        <pc:spChg chg="mod">
          <ac:chgData name="Bess Dunlevy" userId="dd4b9a8537dbe9d0" providerId="LiveId" clId="{857606DD-3998-45DD-887C-3C24D281EA4A}" dt="2022-12-05T23:56:21.584" v="100" actId="14100"/>
          <ac:spMkLst>
            <pc:docMk/>
            <pc:sldMk cId="1036723312" sldId="320"/>
            <ac:spMk id="45" creationId="{C6B6796C-A823-9B45-9C7B-E649DE201818}"/>
          </ac:spMkLst>
        </pc:spChg>
        <pc:spChg chg="mod">
          <ac:chgData name="Bess Dunlevy" userId="dd4b9a8537dbe9d0" providerId="LiveId" clId="{857606DD-3998-45DD-887C-3C24D281EA4A}" dt="2022-12-05T23:56:27.961" v="102" actId="14100"/>
          <ac:spMkLst>
            <pc:docMk/>
            <pc:sldMk cId="1036723312" sldId="320"/>
            <ac:spMk id="46" creationId="{3B60B896-37F2-1C41-A35B-FD3D0B568849}"/>
          </ac:spMkLst>
        </pc:spChg>
        <pc:spChg chg="mod">
          <ac:chgData name="Bess Dunlevy" userId="dd4b9a8537dbe9d0" providerId="LiveId" clId="{857606DD-3998-45DD-887C-3C24D281EA4A}" dt="2022-12-05T23:57:08.832" v="112" actId="1037"/>
          <ac:spMkLst>
            <pc:docMk/>
            <pc:sldMk cId="1036723312" sldId="320"/>
            <ac:spMk id="54" creationId="{C8FAABF7-CF44-A847-B0BC-190595132FDE}"/>
          </ac:spMkLst>
        </pc:spChg>
        <pc:spChg chg="mod">
          <ac:chgData name="Bess Dunlevy" userId="dd4b9a8537dbe9d0" providerId="LiveId" clId="{857606DD-3998-45DD-887C-3C24D281EA4A}" dt="2022-12-05T23:56:56.849" v="111" actId="1037"/>
          <ac:spMkLst>
            <pc:docMk/>
            <pc:sldMk cId="1036723312" sldId="320"/>
            <ac:spMk id="55" creationId="{90D21B74-0D4D-1541-A69C-58D3FB0DFCCE}"/>
          </ac:spMkLst>
        </pc:spChg>
        <pc:spChg chg="mod">
          <ac:chgData name="Bess Dunlevy" userId="dd4b9a8537dbe9d0" providerId="LiveId" clId="{857606DD-3998-45DD-887C-3C24D281EA4A}" dt="2022-12-05T23:56:04.337" v="95" actId="1076"/>
          <ac:spMkLst>
            <pc:docMk/>
            <pc:sldMk cId="1036723312" sldId="320"/>
            <ac:spMk id="71" creationId="{9821FA71-28EE-9244-8F4A-DF8712860040}"/>
          </ac:spMkLst>
        </pc:spChg>
        <pc:spChg chg="mod">
          <ac:chgData name="Bess Dunlevy" userId="dd4b9a8537dbe9d0" providerId="LiveId" clId="{857606DD-3998-45DD-887C-3C24D281EA4A}" dt="2022-12-05T23:55:57.257" v="93" actId="14100"/>
          <ac:spMkLst>
            <pc:docMk/>
            <pc:sldMk cId="1036723312" sldId="320"/>
            <ac:spMk id="72" creationId="{FD5755D5-4DA7-844D-A71D-BC507D72C599}"/>
          </ac:spMkLst>
        </pc:spChg>
        <pc:graphicFrameChg chg="modGraphic">
          <ac:chgData name="Bess Dunlevy" userId="dd4b9a8537dbe9d0" providerId="LiveId" clId="{857606DD-3998-45DD-887C-3C24D281EA4A}" dt="2022-12-05T23:55:21.520" v="86" actId="20577"/>
          <ac:graphicFrameMkLst>
            <pc:docMk/>
            <pc:sldMk cId="1036723312" sldId="320"/>
            <ac:graphicFrameMk id="2" creationId="{37355569-728A-7144-B0C9-4D9511C7D2C3}"/>
          </ac:graphicFrameMkLst>
        </pc:graphicFrameChg>
      </pc:sldChg>
      <pc:sldChg chg="modSp mod">
        <pc:chgData name="Bess Dunlevy" userId="dd4b9a8537dbe9d0" providerId="LiveId" clId="{857606DD-3998-45DD-887C-3C24D281EA4A}" dt="2022-12-05T23:57:18.936" v="113" actId="6549"/>
        <pc:sldMkLst>
          <pc:docMk/>
          <pc:sldMk cId="1925317832" sldId="342"/>
        </pc:sldMkLst>
        <pc:spChg chg="mod">
          <ac:chgData name="Bess Dunlevy" userId="dd4b9a8537dbe9d0" providerId="LiveId" clId="{857606DD-3998-45DD-887C-3C24D281EA4A}" dt="2022-12-05T23:57:18.936" v="113" actId="6549"/>
          <ac:spMkLst>
            <pc:docMk/>
            <pc:sldMk cId="1925317832" sldId="342"/>
            <ac:spMk id="33" creationId="{143A449B-AAB7-994A-92CE-8F48E2CA7DF6}"/>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12/7/22</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2</a:t>
            </a:fld>
            <a:endParaRPr lang="en-US" dirty="0"/>
          </a:p>
        </p:txBody>
      </p:sp>
    </p:spTree>
    <p:extLst>
      <p:ext uri="{BB962C8B-B14F-4D97-AF65-F5344CB8AC3E}">
        <p14:creationId xmlns:p14="http://schemas.microsoft.com/office/powerpoint/2010/main" val="36186668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3</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ru-RU"/>
              <a:t>Образец заголовка</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12/7/22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Vertical Text Placeholder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12/7/22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ru-RU"/>
              <a:t>Образец заголовка</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12/7/22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12/7/22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ru-RU"/>
              <a:t>Образец заголовка</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7381E756-E947-FD4A-8A23-D2C983A1A8BD}" type="datetimeFigureOut">
              <a:rPr lang="en-US" smtClean="0"/>
              <a:t>12/7/22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5" name="Date Placeholder 4"/>
          <p:cNvSpPr>
            <a:spLocks noGrp="1"/>
          </p:cNvSpPr>
          <p:nvPr>
            <p:ph type="dt" sz="half" idx="10"/>
          </p:nvPr>
        </p:nvSpPr>
        <p:spPr/>
        <p:txBody>
          <a:bodyPr/>
          <a:lstStyle/>
          <a:p>
            <a:fld id="{7381E756-E947-FD4A-8A23-D2C983A1A8BD}" type="datetimeFigureOut">
              <a:rPr lang="en-US" smtClean="0"/>
              <a:t>12/7/22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ru-RU"/>
              <a:t>Образец заголовка</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839788" y="2505075"/>
            <a:ext cx="515778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6172200" y="2505075"/>
            <a:ext cx="51831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7" name="Date Placeholder 6"/>
          <p:cNvSpPr>
            <a:spLocks noGrp="1"/>
          </p:cNvSpPr>
          <p:nvPr>
            <p:ph type="dt" sz="half" idx="10"/>
          </p:nvPr>
        </p:nvSpPr>
        <p:spPr/>
        <p:txBody>
          <a:bodyPr/>
          <a:lstStyle/>
          <a:p>
            <a:fld id="{7381E756-E947-FD4A-8A23-D2C983A1A8BD}" type="datetimeFigureOut">
              <a:rPr lang="en-US" smtClean="0"/>
              <a:t>12/7/22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Date Placeholder 2"/>
          <p:cNvSpPr>
            <a:spLocks noGrp="1"/>
          </p:cNvSpPr>
          <p:nvPr>
            <p:ph type="dt" sz="half" idx="10"/>
          </p:nvPr>
        </p:nvSpPr>
        <p:spPr/>
        <p:txBody>
          <a:bodyPr/>
          <a:lstStyle/>
          <a:p>
            <a:fld id="{7381E756-E947-FD4A-8A23-D2C983A1A8BD}" type="datetimeFigureOut">
              <a:rPr lang="en-US" smtClean="0"/>
              <a:t>12/7/22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12/7/22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7381E756-E947-FD4A-8A23-D2C983A1A8BD}" type="datetimeFigureOut">
              <a:rPr lang="en-US" smtClean="0"/>
              <a:t>12/7/22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a:t>Вставка рисунка</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7381E756-E947-FD4A-8A23-D2C983A1A8BD}" type="datetimeFigureOut">
              <a:rPr lang="en-US" smtClean="0"/>
              <a:t>12/7/22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12/7/22</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smartsheet.com/try-it?trp=11631&amp;utm_source=integrated-content&amp;utm_campaign=/content/gantt-chart-examples&amp;utm_medium=Architecture+Project+Gantt+Chart+powerpoint+11631&amp;lpa=Architecture+Project+Gantt+Chart+powerpoint+11631"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7C5F649A-21D3-4946-B06E-8A79DDA0D00E}"/>
              </a:ext>
            </a:extLst>
          </p:cNvPr>
          <p:cNvSpPr txBox="1"/>
          <p:nvPr/>
        </p:nvSpPr>
        <p:spPr>
          <a:xfrm>
            <a:off x="408384" y="2358470"/>
            <a:ext cx="9247166" cy="646331"/>
          </a:xfrm>
          <a:prstGeom prst="rect">
            <a:avLst/>
          </a:prstGeom>
          <a:noFill/>
        </p:spPr>
        <p:txBody>
          <a:bodyPr wrap="square" rtlCol="0">
            <a:spAutoFit/>
          </a:bodyPr>
          <a:lstStyle/>
          <a:p>
            <a:r>
              <a:rPr lang="en-US" sz="3600" dirty="0">
                <a:latin typeface="Century Gothic" panose="020B0502020202020204" pitchFamily="34" charset="0"/>
              </a:rPr>
              <a:t>Notes for Using This Template</a:t>
            </a:r>
          </a:p>
        </p:txBody>
      </p:sp>
      <p:sp>
        <p:nvSpPr>
          <p:cNvPr id="3" name="TextBox 2">
            <a:extLst>
              <a:ext uri="{FF2B5EF4-FFF2-40B4-BE49-F238E27FC236}">
                <a16:creationId xmlns:a16="http://schemas.microsoft.com/office/drawing/2014/main" id="{8D229698-1152-43F9-BE56-3EBDC68FD012}"/>
              </a:ext>
            </a:extLst>
          </p:cNvPr>
          <p:cNvSpPr txBox="1"/>
          <p:nvPr/>
        </p:nvSpPr>
        <p:spPr>
          <a:xfrm>
            <a:off x="408384" y="3288293"/>
            <a:ext cx="6838929" cy="1969770"/>
          </a:xfrm>
          <a:prstGeom prst="rect">
            <a:avLst/>
          </a:prstGeom>
          <a:noFill/>
        </p:spPr>
        <p:txBody>
          <a:bodyPr wrap="square" rtlCol="0">
            <a:spAutoFit/>
          </a:bodyPr>
          <a:lstStyle/>
          <a:p>
            <a:pPr>
              <a:spcAft>
                <a:spcPts val="600"/>
              </a:spcAft>
            </a:pPr>
            <a:r>
              <a:rPr lang="en-US" sz="1600" dirty="0">
                <a:latin typeface="Century Gothic" panose="020B0502020202020204" pitchFamily="34" charset="0"/>
              </a:rPr>
              <a:t>Enter Project Tasks in the chart area. </a:t>
            </a:r>
          </a:p>
          <a:p>
            <a:r>
              <a:rPr lang="en-US" sz="1600" dirty="0">
                <a:latin typeface="Century Gothic" panose="020B0502020202020204" pitchFamily="34" charset="0"/>
              </a:rPr>
              <a:t> </a:t>
            </a:r>
            <a:endParaRPr lang="en-US" sz="800" dirty="0">
              <a:latin typeface="Century Gothic" panose="020B0502020202020204" pitchFamily="34" charset="0"/>
            </a:endParaRPr>
          </a:p>
          <a:p>
            <a:pPr>
              <a:spcAft>
                <a:spcPts val="600"/>
              </a:spcAft>
            </a:pPr>
            <a:r>
              <a:rPr lang="en-US" sz="1600" dirty="0">
                <a:latin typeface="Century Gothic" panose="020B0502020202020204" pitchFamily="34" charset="0"/>
              </a:rPr>
              <a:t>Enter Label Owners in the key below the chart. </a:t>
            </a:r>
          </a:p>
          <a:p>
            <a:endParaRPr lang="en-US" sz="1600" dirty="0">
              <a:latin typeface="Century Gothic" panose="020B0502020202020204" pitchFamily="34" charset="0"/>
            </a:endParaRPr>
          </a:p>
          <a:p>
            <a:pPr>
              <a:spcAft>
                <a:spcPts val="600"/>
              </a:spcAft>
            </a:pPr>
            <a:r>
              <a:rPr lang="en-US" sz="1600" dirty="0">
                <a:latin typeface="Century Gothic" panose="020B0502020202020204" pitchFamily="34" charset="0"/>
              </a:rPr>
              <a:t>Adjust bars to represent the length of time per task.  Add Start and End Dates, Due Dates, Milestone Dates, or additional Task Information within each bar or in the chart area.</a:t>
            </a:r>
          </a:p>
        </p:txBody>
      </p:sp>
      <p:grpSp>
        <p:nvGrpSpPr>
          <p:cNvPr id="65" name="Group 64">
            <a:extLst>
              <a:ext uri="{FF2B5EF4-FFF2-40B4-BE49-F238E27FC236}">
                <a16:creationId xmlns:a16="http://schemas.microsoft.com/office/drawing/2014/main" id="{D7F7C8EC-ED2B-B949-A541-63F70BC666B6}"/>
              </a:ext>
            </a:extLst>
          </p:cNvPr>
          <p:cNvGrpSpPr/>
          <p:nvPr/>
        </p:nvGrpSpPr>
        <p:grpSpPr>
          <a:xfrm>
            <a:off x="7203068" y="-14628"/>
            <a:ext cx="5724680" cy="6219640"/>
            <a:chOff x="7203068" y="-14628"/>
            <a:chExt cx="5724680" cy="6219640"/>
          </a:xfrm>
        </p:grpSpPr>
        <p:sp>
          <p:nvSpPr>
            <p:cNvPr id="38" name="Triangle 37">
              <a:extLst>
                <a:ext uri="{FF2B5EF4-FFF2-40B4-BE49-F238E27FC236}">
                  <a16:creationId xmlns:a16="http://schemas.microsoft.com/office/drawing/2014/main" id="{E6E602D8-F760-DF41-A042-4E9312ECA237}"/>
                </a:ext>
              </a:extLst>
            </p:cNvPr>
            <p:cNvSpPr/>
            <p:nvPr/>
          </p:nvSpPr>
          <p:spPr>
            <a:xfrm>
              <a:off x="8267700" y="1219200"/>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Triangle 38">
              <a:extLst>
                <a:ext uri="{FF2B5EF4-FFF2-40B4-BE49-F238E27FC236}">
                  <a16:creationId xmlns:a16="http://schemas.microsoft.com/office/drawing/2014/main" id="{94C1830B-F673-5C4D-A41E-73B264FFA0FA}"/>
                </a:ext>
              </a:extLst>
            </p:cNvPr>
            <p:cNvSpPr/>
            <p:nvPr/>
          </p:nvSpPr>
          <p:spPr>
            <a:xfrm rot="10800000">
              <a:off x="8267698" y="2340726"/>
              <a:ext cx="1498109" cy="1121526"/>
            </a:xfrm>
            <a:prstGeom prst="triangle">
              <a:avLst/>
            </a:prstGeom>
            <a:gradFill>
              <a:gsLst>
                <a:gs pos="100000">
                  <a:schemeClr val="bg1">
                    <a:alpha val="50000"/>
                  </a:schemeClr>
                </a:gs>
                <a:gs pos="0">
                  <a:schemeClr val="accent4"/>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0" name="Triangle 39">
              <a:extLst>
                <a:ext uri="{FF2B5EF4-FFF2-40B4-BE49-F238E27FC236}">
                  <a16:creationId xmlns:a16="http://schemas.microsoft.com/office/drawing/2014/main" id="{0138B3C3-DCBC-554F-80E8-C536867E9D83}"/>
                </a:ext>
              </a:extLst>
            </p:cNvPr>
            <p:cNvSpPr/>
            <p:nvPr/>
          </p:nvSpPr>
          <p:spPr>
            <a:xfrm>
              <a:off x="9117614" y="2441587"/>
              <a:ext cx="1498109" cy="1121526"/>
            </a:xfrm>
            <a:prstGeom prst="triangle">
              <a:avLst/>
            </a:prstGeom>
            <a:gradFill>
              <a:gsLst>
                <a:gs pos="82000">
                  <a:srgbClr val="00BD32"/>
                </a:gs>
                <a:gs pos="0">
                  <a:schemeClr val="bg1">
                    <a:alpha val="50000"/>
                  </a:schemeClr>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1" name="Triangle 40">
              <a:extLst>
                <a:ext uri="{FF2B5EF4-FFF2-40B4-BE49-F238E27FC236}">
                  <a16:creationId xmlns:a16="http://schemas.microsoft.com/office/drawing/2014/main" id="{00E7AB9E-C70E-4643-9CF4-14B9DBB9726A}"/>
                </a:ext>
              </a:extLst>
            </p:cNvPr>
            <p:cNvSpPr/>
            <p:nvPr/>
          </p:nvSpPr>
          <p:spPr>
            <a:xfrm rot="10800000">
              <a:off x="9117612" y="3563113"/>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2" name="Triangle 41">
              <a:extLst>
                <a:ext uri="{FF2B5EF4-FFF2-40B4-BE49-F238E27FC236}">
                  <a16:creationId xmlns:a16="http://schemas.microsoft.com/office/drawing/2014/main" id="{F8B7F251-44DE-3441-A174-00EE573C8640}"/>
                </a:ext>
              </a:extLst>
            </p:cNvPr>
            <p:cNvSpPr/>
            <p:nvPr/>
          </p:nvSpPr>
          <p:spPr>
            <a:xfrm rot="10800000">
              <a:off x="9118598" y="-14627"/>
              <a:ext cx="3073402" cy="2300834"/>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3" name="Triangle 42">
              <a:extLst>
                <a:ext uri="{FF2B5EF4-FFF2-40B4-BE49-F238E27FC236}">
                  <a16:creationId xmlns:a16="http://schemas.microsoft.com/office/drawing/2014/main" id="{F5839A51-5A39-3D46-9345-7F6E11F7AE3E}"/>
                </a:ext>
              </a:extLst>
            </p:cNvPr>
            <p:cNvSpPr/>
            <p:nvPr/>
          </p:nvSpPr>
          <p:spPr>
            <a:xfrm>
              <a:off x="11194577" y="5032308"/>
              <a:ext cx="825935" cy="618318"/>
            </a:xfrm>
            <a:prstGeom prst="triangle">
              <a:avLst/>
            </a:prstGeom>
            <a:gradFill>
              <a:gsLst>
                <a:gs pos="100000">
                  <a:schemeClr val="bg1">
                    <a:alpha val="50000"/>
                  </a:schemeClr>
                </a:gs>
                <a:gs pos="0">
                  <a:schemeClr val="tx2">
                    <a:lumMod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4" name="Triangle 43">
              <a:extLst>
                <a:ext uri="{FF2B5EF4-FFF2-40B4-BE49-F238E27FC236}">
                  <a16:creationId xmlns:a16="http://schemas.microsoft.com/office/drawing/2014/main" id="{58136418-34E8-B247-836A-152A294654E9}"/>
                </a:ext>
              </a:extLst>
            </p:cNvPr>
            <p:cNvSpPr/>
            <p:nvPr/>
          </p:nvSpPr>
          <p:spPr>
            <a:xfrm rot="10800000">
              <a:off x="10726003" y="4976702"/>
              <a:ext cx="825935" cy="618318"/>
            </a:xfrm>
            <a:prstGeom prst="triangle">
              <a:avLst/>
            </a:prstGeom>
            <a:gradFill>
              <a:gsLst>
                <a:gs pos="82000">
                  <a:schemeClr val="tx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5" name="Triangle 44">
              <a:extLst>
                <a:ext uri="{FF2B5EF4-FFF2-40B4-BE49-F238E27FC236}">
                  <a16:creationId xmlns:a16="http://schemas.microsoft.com/office/drawing/2014/main" id="{34FE18B5-F9A5-3D40-ACC0-6B6A68C72E49}"/>
                </a:ext>
              </a:extLst>
            </p:cNvPr>
            <p:cNvSpPr/>
            <p:nvPr/>
          </p:nvSpPr>
          <p:spPr>
            <a:xfrm>
              <a:off x="10726004" y="4358384"/>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6" name="Triangle 45">
              <a:extLst>
                <a:ext uri="{FF2B5EF4-FFF2-40B4-BE49-F238E27FC236}">
                  <a16:creationId xmlns:a16="http://schemas.microsoft.com/office/drawing/2014/main" id="{B7B3D5D1-3822-0B4D-B163-AF44A4C9EBCB}"/>
                </a:ext>
              </a:extLst>
            </p:cNvPr>
            <p:cNvSpPr/>
            <p:nvPr/>
          </p:nvSpPr>
          <p:spPr>
            <a:xfrm>
              <a:off x="10732980" y="2926103"/>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7" name="Triangle 46">
              <a:extLst>
                <a:ext uri="{FF2B5EF4-FFF2-40B4-BE49-F238E27FC236}">
                  <a16:creationId xmlns:a16="http://schemas.microsoft.com/office/drawing/2014/main" id="{3622D9C8-9B35-504C-9930-EADF0A6FE121}"/>
                </a:ext>
              </a:extLst>
            </p:cNvPr>
            <p:cNvSpPr/>
            <p:nvPr/>
          </p:nvSpPr>
          <p:spPr>
            <a:xfrm rot="10800000">
              <a:off x="10732979" y="3544421"/>
              <a:ext cx="825935" cy="618318"/>
            </a:xfrm>
            <a:prstGeom prst="triangle">
              <a:avLst/>
            </a:prstGeom>
            <a:gradFill>
              <a:gsLst>
                <a:gs pos="100000">
                  <a:schemeClr val="bg1">
                    <a:alpha val="50000"/>
                  </a:schemeClr>
                </a:gs>
                <a:gs pos="0">
                  <a:schemeClr val="tx2">
                    <a:lumMod val="60000"/>
                    <a:lumOff val="4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8" name="Triangle 47">
              <a:extLst>
                <a:ext uri="{FF2B5EF4-FFF2-40B4-BE49-F238E27FC236}">
                  <a16:creationId xmlns:a16="http://schemas.microsoft.com/office/drawing/2014/main" id="{8FB73460-F7B7-0F4D-AC00-FB39E4220308}"/>
                </a:ext>
              </a:extLst>
            </p:cNvPr>
            <p:cNvSpPr/>
            <p:nvPr/>
          </p:nvSpPr>
          <p:spPr>
            <a:xfrm>
              <a:off x="11201553" y="3600027"/>
              <a:ext cx="825935" cy="618318"/>
            </a:xfrm>
            <a:prstGeom prst="triangle">
              <a:avLst/>
            </a:prstGeom>
            <a:gradFill>
              <a:gsLst>
                <a:gs pos="82000">
                  <a:srgbClr val="F0A62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9" name="Triangle 48">
              <a:extLst>
                <a:ext uri="{FF2B5EF4-FFF2-40B4-BE49-F238E27FC236}">
                  <a16:creationId xmlns:a16="http://schemas.microsoft.com/office/drawing/2014/main" id="{C90C3849-141E-604A-A3F6-D1733FF0541F}"/>
                </a:ext>
              </a:extLst>
            </p:cNvPr>
            <p:cNvSpPr/>
            <p:nvPr/>
          </p:nvSpPr>
          <p:spPr>
            <a:xfrm rot="10800000">
              <a:off x="11201552" y="4218345"/>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0" name="Triangle 49">
              <a:extLst>
                <a:ext uri="{FF2B5EF4-FFF2-40B4-BE49-F238E27FC236}">
                  <a16:creationId xmlns:a16="http://schemas.microsoft.com/office/drawing/2014/main" id="{9B2137C1-B295-CC4C-AB71-24F69B0115C3}"/>
                </a:ext>
              </a:extLst>
            </p:cNvPr>
            <p:cNvSpPr/>
            <p:nvPr/>
          </p:nvSpPr>
          <p:spPr>
            <a:xfrm>
              <a:off x="9465415" y="5351037"/>
              <a:ext cx="613059" cy="458953"/>
            </a:xfrm>
            <a:prstGeom prst="triangle">
              <a:avLst/>
            </a:prstGeom>
            <a:gradFill>
              <a:gsLst>
                <a:gs pos="100000">
                  <a:schemeClr val="bg1">
                    <a:alpha val="50000"/>
                  </a:schemeClr>
                </a:gs>
                <a:gs pos="0">
                  <a:srgbClr val="92D050"/>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1" name="Triangle 50">
              <a:extLst>
                <a:ext uri="{FF2B5EF4-FFF2-40B4-BE49-F238E27FC236}">
                  <a16:creationId xmlns:a16="http://schemas.microsoft.com/office/drawing/2014/main" id="{698A1386-A455-0D43-8AAF-0789E778B2C8}"/>
                </a:ext>
              </a:extLst>
            </p:cNvPr>
            <p:cNvSpPr/>
            <p:nvPr/>
          </p:nvSpPr>
          <p:spPr>
            <a:xfrm rot="10800000">
              <a:off x="8796054" y="4684640"/>
              <a:ext cx="613059" cy="458953"/>
            </a:xfrm>
            <a:prstGeom prst="triangle">
              <a:avLst/>
            </a:prstGeom>
            <a:gradFill>
              <a:gsLst>
                <a:gs pos="82000">
                  <a:srgbClr val="00BD3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2" name="Triangle 51">
              <a:extLst>
                <a:ext uri="{FF2B5EF4-FFF2-40B4-BE49-F238E27FC236}">
                  <a16:creationId xmlns:a16="http://schemas.microsoft.com/office/drawing/2014/main" id="{9BDA921D-9CA8-E04E-806F-450E1B28A97E}"/>
                </a:ext>
              </a:extLst>
            </p:cNvPr>
            <p:cNvSpPr/>
            <p:nvPr/>
          </p:nvSpPr>
          <p:spPr>
            <a:xfrm>
              <a:off x="8796055" y="4225687"/>
              <a:ext cx="613059" cy="458953"/>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3" name="Triangle 52">
              <a:extLst>
                <a:ext uri="{FF2B5EF4-FFF2-40B4-BE49-F238E27FC236}">
                  <a16:creationId xmlns:a16="http://schemas.microsoft.com/office/drawing/2014/main" id="{BE1646B1-714E-5648-A575-09088BA055EB}"/>
                </a:ext>
              </a:extLst>
            </p:cNvPr>
            <p:cNvSpPr/>
            <p:nvPr/>
          </p:nvSpPr>
          <p:spPr>
            <a:xfrm>
              <a:off x="11429639" y="676405"/>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 name="Triangle 53">
              <a:extLst>
                <a:ext uri="{FF2B5EF4-FFF2-40B4-BE49-F238E27FC236}">
                  <a16:creationId xmlns:a16="http://schemas.microsoft.com/office/drawing/2014/main" id="{62149B97-4C44-BC45-9D6F-D1D5FABC3F43}"/>
                </a:ext>
              </a:extLst>
            </p:cNvPr>
            <p:cNvSpPr/>
            <p:nvPr/>
          </p:nvSpPr>
          <p:spPr>
            <a:xfrm rot="10800000">
              <a:off x="11429637" y="1797931"/>
              <a:ext cx="1498109" cy="1121526"/>
            </a:xfrm>
            <a:prstGeom prst="triangle">
              <a:avLst/>
            </a:prstGeom>
            <a:gradFill>
              <a:gsLst>
                <a:gs pos="100000">
                  <a:schemeClr val="bg1">
                    <a:alpha val="50000"/>
                  </a:schemeClr>
                </a:gs>
                <a:gs pos="0">
                  <a:schemeClr val="accent4"/>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5" name="Triangle 54">
              <a:extLst>
                <a:ext uri="{FF2B5EF4-FFF2-40B4-BE49-F238E27FC236}">
                  <a16:creationId xmlns:a16="http://schemas.microsoft.com/office/drawing/2014/main" id="{64ECBC73-824F-FD49-998C-F04D37EA2CD8}"/>
                </a:ext>
              </a:extLst>
            </p:cNvPr>
            <p:cNvSpPr/>
            <p:nvPr/>
          </p:nvSpPr>
          <p:spPr>
            <a:xfrm rot="10800000">
              <a:off x="10001145" y="4978503"/>
              <a:ext cx="401094" cy="300270"/>
            </a:xfrm>
            <a:prstGeom prst="triangle">
              <a:avLst/>
            </a:prstGeom>
            <a:noFill/>
            <a:ln>
              <a:solidFill>
                <a:srgbClr val="00BD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 name="Triangle 55">
              <a:extLst>
                <a:ext uri="{FF2B5EF4-FFF2-40B4-BE49-F238E27FC236}">
                  <a16:creationId xmlns:a16="http://schemas.microsoft.com/office/drawing/2014/main" id="{93C78C48-A7AD-6E44-8747-216D734987CC}"/>
                </a:ext>
              </a:extLst>
            </p:cNvPr>
            <p:cNvSpPr/>
            <p:nvPr/>
          </p:nvSpPr>
          <p:spPr>
            <a:xfrm>
              <a:off x="8478550" y="3436582"/>
              <a:ext cx="401094" cy="300270"/>
            </a:xfrm>
            <a:prstGeom prst="triangle">
              <a:avLst/>
            </a:prstGeom>
            <a:no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 name="Triangle 56">
              <a:extLst>
                <a:ext uri="{FF2B5EF4-FFF2-40B4-BE49-F238E27FC236}">
                  <a16:creationId xmlns:a16="http://schemas.microsoft.com/office/drawing/2014/main" id="{85366D21-3641-0645-A356-7381BF76DA84}"/>
                </a:ext>
              </a:extLst>
            </p:cNvPr>
            <p:cNvSpPr/>
            <p:nvPr/>
          </p:nvSpPr>
          <p:spPr>
            <a:xfrm>
              <a:off x="10560298" y="3911608"/>
              <a:ext cx="221130" cy="165545"/>
            </a:xfrm>
            <a:prstGeom prst="triangle">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8" name="Triangle 57">
              <a:extLst>
                <a:ext uri="{FF2B5EF4-FFF2-40B4-BE49-F238E27FC236}">
                  <a16:creationId xmlns:a16="http://schemas.microsoft.com/office/drawing/2014/main" id="{A0370E60-D0DA-F441-B82D-26EDF95ABBF8}"/>
                </a:ext>
              </a:extLst>
            </p:cNvPr>
            <p:cNvSpPr/>
            <p:nvPr/>
          </p:nvSpPr>
          <p:spPr>
            <a:xfrm rot="10800000">
              <a:off x="10924816" y="6039467"/>
              <a:ext cx="221130" cy="165545"/>
            </a:xfrm>
            <a:prstGeom prst="triangle">
              <a:avLst/>
            </a:prstGeom>
            <a:noFill/>
            <a:ln>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 name="Triangle 58">
              <a:extLst>
                <a:ext uri="{FF2B5EF4-FFF2-40B4-BE49-F238E27FC236}">
                  <a16:creationId xmlns:a16="http://schemas.microsoft.com/office/drawing/2014/main" id="{0DE66A53-CAAF-BA4C-B531-CF2495CAE8A4}"/>
                </a:ext>
              </a:extLst>
            </p:cNvPr>
            <p:cNvSpPr/>
            <p:nvPr/>
          </p:nvSpPr>
          <p:spPr>
            <a:xfrm rot="10800000">
              <a:off x="8157134" y="1651419"/>
              <a:ext cx="221130" cy="165545"/>
            </a:xfrm>
            <a:prstGeom prst="triangle">
              <a:avLst/>
            </a:prstGeom>
            <a:noFill/>
            <a:ln>
              <a:solidFill>
                <a:srgbClr val="F0A6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 name="Triangle 59">
              <a:extLst>
                <a:ext uri="{FF2B5EF4-FFF2-40B4-BE49-F238E27FC236}">
                  <a16:creationId xmlns:a16="http://schemas.microsoft.com/office/drawing/2014/main" id="{2F5DDB50-3310-0C4B-A1D5-A7FB45F55483}"/>
                </a:ext>
              </a:extLst>
            </p:cNvPr>
            <p:cNvSpPr/>
            <p:nvPr/>
          </p:nvSpPr>
          <p:spPr>
            <a:xfrm>
              <a:off x="11586492" y="2465841"/>
              <a:ext cx="221130" cy="165545"/>
            </a:xfrm>
            <a:prstGeom prst="triangle">
              <a:avLst/>
            </a:prstGeom>
            <a:no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1" name="Triangle 60">
              <a:extLst>
                <a:ext uri="{FF2B5EF4-FFF2-40B4-BE49-F238E27FC236}">
                  <a16:creationId xmlns:a16="http://schemas.microsoft.com/office/drawing/2014/main" id="{D4B8C50A-66D8-1743-8738-2A9BF2BE5F66}"/>
                </a:ext>
              </a:extLst>
            </p:cNvPr>
            <p:cNvSpPr/>
            <p:nvPr/>
          </p:nvSpPr>
          <p:spPr>
            <a:xfrm>
              <a:off x="8875258" y="425489"/>
              <a:ext cx="164136" cy="122877"/>
            </a:xfrm>
            <a:prstGeom prst="triangle">
              <a:avLst/>
            </a:prstGeom>
            <a:noFill/>
            <a:ln>
              <a:solidFill>
                <a:srgbClr val="00BD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2" name="Triangle 61">
              <a:extLst>
                <a:ext uri="{FF2B5EF4-FFF2-40B4-BE49-F238E27FC236}">
                  <a16:creationId xmlns:a16="http://schemas.microsoft.com/office/drawing/2014/main" id="{4F9B99A0-C911-0145-966C-8FF0E418F36E}"/>
                </a:ext>
              </a:extLst>
            </p:cNvPr>
            <p:cNvSpPr/>
            <p:nvPr/>
          </p:nvSpPr>
          <p:spPr>
            <a:xfrm rot="10800000">
              <a:off x="11900905" y="4908188"/>
              <a:ext cx="164136" cy="122877"/>
            </a:xfrm>
            <a:prstGeom prst="triangle">
              <a:avLst/>
            </a:prstGeom>
            <a:no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3" name="Triangle 62">
              <a:extLst>
                <a:ext uri="{FF2B5EF4-FFF2-40B4-BE49-F238E27FC236}">
                  <a16:creationId xmlns:a16="http://schemas.microsoft.com/office/drawing/2014/main" id="{0697A30B-2586-DC4D-B8DF-1A0A400A1926}"/>
                </a:ext>
              </a:extLst>
            </p:cNvPr>
            <p:cNvSpPr/>
            <p:nvPr/>
          </p:nvSpPr>
          <p:spPr>
            <a:xfrm>
              <a:off x="9494499" y="1271969"/>
              <a:ext cx="401094" cy="300270"/>
            </a:xfrm>
            <a:prstGeom prst="triangle">
              <a:avLst/>
            </a:prstGeom>
            <a:noFill/>
            <a:ln>
              <a:solidFill>
                <a:srgbClr val="F0A6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4" name="Triangle 63">
              <a:extLst>
                <a:ext uri="{FF2B5EF4-FFF2-40B4-BE49-F238E27FC236}">
                  <a16:creationId xmlns:a16="http://schemas.microsoft.com/office/drawing/2014/main" id="{24366BEE-7D91-D647-A36B-434A86F3763B}"/>
                </a:ext>
              </a:extLst>
            </p:cNvPr>
            <p:cNvSpPr/>
            <p:nvPr/>
          </p:nvSpPr>
          <p:spPr>
            <a:xfrm rot="10800000">
              <a:off x="7203068" y="-14628"/>
              <a:ext cx="1592986" cy="1192554"/>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pic>
        <p:nvPicPr>
          <p:cNvPr id="4" name="Picture 3">
            <a:hlinkClick r:id="rId2"/>
            <a:extLst>
              <a:ext uri="{FF2B5EF4-FFF2-40B4-BE49-F238E27FC236}">
                <a16:creationId xmlns:a16="http://schemas.microsoft.com/office/drawing/2014/main" id="{4AEB8225-3AA8-AF48-AD51-3F5F53316D6B}"/>
              </a:ext>
            </a:extLst>
          </p:cNvPr>
          <p:cNvPicPr>
            <a:picLocks noChangeAspect="1"/>
          </p:cNvPicPr>
          <p:nvPr/>
        </p:nvPicPr>
        <p:blipFill>
          <a:blip r:embed="rId3"/>
          <a:stretch>
            <a:fillRect/>
          </a:stretch>
        </p:blipFill>
        <p:spPr>
          <a:xfrm>
            <a:off x="8299865" y="307317"/>
            <a:ext cx="3657600" cy="507585"/>
          </a:xfrm>
          <a:prstGeom prst="rect">
            <a:avLst/>
          </a:prstGeom>
        </p:spPr>
      </p:pic>
      <p:sp>
        <p:nvSpPr>
          <p:cNvPr id="33" name="TextBox 32">
            <a:extLst>
              <a:ext uri="{FF2B5EF4-FFF2-40B4-BE49-F238E27FC236}">
                <a16:creationId xmlns:a16="http://schemas.microsoft.com/office/drawing/2014/main" id="{143A449B-AAB7-994A-92CE-8F48E2CA7DF6}"/>
              </a:ext>
            </a:extLst>
          </p:cNvPr>
          <p:cNvSpPr txBox="1"/>
          <p:nvPr/>
        </p:nvSpPr>
        <p:spPr>
          <a:xfrm>
            <a:off x="409340" y="307317"/>
            <a:ext cx="7309961" cy="1200329"/>
          </a:xfrm>
          <a:prstGeom prst="rect">
            <a:avLst/>
          </a:prstGeom>
          <a:noFill/>
        </p:spPr>
        <p:txBody>
          <a:bodyPr wrap="square" rtlCol="0">
            <a:spAutoFit/>
          </a:bodyPr>
          <a:lstStyle/>
          <a:p>
            <a:r>
              <a:rPr lang="en-US" sz="3600" b="1" dirty="0">
                <a:solidFill>
                  <a:schemeClr val="tx1">
                    <a:lumMod val="65000"/>
                    <a:lumOff val="35000"/>
                  </a:schemeClr>
                </a:solidFill>
                <a:latin typeface="Century Gothic" panose="020B0502020202020204" pitchFamily="34" charset="0"/>
              </a:rPr>
              <a:t>ARCHITECTURE PROJECT GANTT CHART TEMPLATE</a:t>
            </a:r>
          </a:p>
        </p:txBody>
      </p:sp>
    </p:spTree>
    <p:extLst>
      <p:ext uri="{BB962C8B-B14F-4D97-AF65-F5344CB8AC3E}">
        <p14:creationId xmlns:p14="http://schemas.microsoft.com/office/powerpoint/2010/main" val="19253178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8E1B7E48-4A02-444F-963A-D6DBBEE435A3}"/>
              </a:ext>
            </a:extLst>
          </p:cNvPr>
          <p:cNvGrpSpPr/>
          <p:nvPr/>
        </p:nvGrpSpPr>
        <p:grpSpPr>
          <a:xfrm>
            <a:off x="7203068" y="-14628"/>
            <a:ext cx="5724680" cy="6219640"/>
            <a:chOff x="7203068" y="-14628"/>
            <a:chExt cx="5724680" cy="6219640"/>
          </a:xfrm>
          <a:solidFill>
            <a:schemeClr val="bg1">
              <a:alpha val="30000"/>
            </a:schemeClr>
          </a:solidFill>
        </p:grpSpPr>
        <p:sp>
          <p:nvSpPr>
            <p:cNvPr id="8" name="Triangle 7">
              <a:extLst>
                <a:ext uri="{FF2B5EF4-FFF2-40B4-BE49-F238E27FC236}">
                  <a16:creationId xmlns:a16="http://schemas.microsoft.com/office/drawing/2014/main" id="{C1F95B41-1F70-5541-A0B1-E31F6CB382D1}"/>
                </a:ext>
              </a:extLst>
            </p:cNvPr>
            <p:cNvSpPr/>
            <p:nvPr/>
          </p:nvSpPr>
          <p:spPr>
            <a:xfrm>
              <a:off x="8267700" y="1219200"/>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Triangle 13">
              <a:extLst>
                <a:ext uri="{FF2B5EF4-FFF2-40B4-BE49-F238E27FC236}">
                  <a16:creationId xmlns:a16="http://schemas.microsoft.com/office/drawing/2014/main" id="{D3145F68-25BF-6F45-9133-78D5A5614430}"/>
                </a:ext>
              </a:extLst>
            </p:cNvPr>
            <p:cNvSpPr/>
            <p:nvPr/>
          </p:nvSpPr>
          <p:spPr>
            <a:xfrm rot="10800000">
              <a:off x="8267698" y="2340726"/>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Triangle 14">
              <a:extLst>
                <a:ext uri="{FF2B5EF4-FFF2-40B4-BE49-F238E27FC236}">
                  <a16:creationId xmlns:a16="http://schemas.microsoft.com/office/drawing/2014/main" id="{32661B42-CFB6-BF43-BDC1-243E3C22207A}"/>
                </a:ext>
              </a:extLst>
            </p:cNvPr>
            <p:cNvSpPr/>
            <p:nvPr/>
          </p:nvSpPr>
          <p:spPr>
            <a:xfrm>
              <a:off x="9117614" y="2441587"/>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Triangle 15">
              <a:extLst>
                <a:ext uri="{FF2B5EF4-FFF2-40B4-BE49-F238E27FC236}">
                  <a16:creationId xmlns:a16="http://schemas.microsoft.com/office/drawing/2014/main" id="{309A7C49-973C-FD42-AB70-5B57BBDB1D85}"/>
                </a:ext>
              </a:extLst>
            </p:cNvPr>
            <p:cNvSpPr/>
            <p:nvPr/>
          </p:nvSpPr>
          <p:spPr>
            <a:xfrm rot="10800000">
              <a:off x="9117612" y="3563113"/>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Triangle 16">
              <a:extLst>
                <a:ext uri="{FF2B5EF4-FFF2-40B4-BE49-F238E27FC236}">
                  <a16:creationId xmlns:a16="http://schemas.microsoft.com/office/drawing/2014/main" id="{A49B51FE-E6AA-5A45-BD6C-DA4BF7C9EC64}"/>
                </a:ext>
              </a:extLst>
            </p:cNvPr>
            <p:cNvSpPr/>
            <p:nvPr/>
          </p:nvSpPr>
          <p:spPr>
            <a:xfrm rot="10800000">
              <a:off x="9118598" y="-14627"/>
              <a:ext cx="3073402" cy="2300834"/>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Triangle 17">
              <a:extLst>
                <a:ext uri="{FF2B5EF4-FFF2-40B4-BE49-F238E27FC236}">
                  <a16:creationId xmlns:a16="http://schemas.microsoft.com/office/drawing/2014/main" id="{DCC5E1A3-499A-4A42-912A-329D6FA81565}"/>
                </a:ext>
              </a:extLst>
            </p:cNvPr>
            <p:cNvSpPr/>
            <p:nvPr/>
          </p:nvSpPr>
          <p:spPr>
            <a:xfrm>
              <a:off x="11194577" y="5032308"/>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Triangle 18">
              <a:extLst>
                <a:ext uri="{FF2B5EF4-FFF2-40B4-BE49-F238E27FC236}">
                  <a16:creationId xmlns:a16="http://schemas.microsoft.com/office/drawing/2014/main" id="{7478C905-13B8-3549-A925-632AF93DA529}"/>
                </a:ext>
              </a:extLst>
            </p:cNvPr>
            <p:cNvSpPr/>
            <p:nvPr/>
          </p:nvSpPr>
          <p:spPr>
            <a:xfrm rot="10800000">
              <a:off x="10726003" y="4976702"/>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Triangle 19">
              <a:extLst>
                <a:ext uri="{FF2B5EF4-FFF2-40B4-BE49-F238E27FC236}">
                  <a16:creationId xmlns:a16="http://schemas.microsoft.com/office/drawing/2014/main" id="{EBBDD6DB-9153-F84A-8A6D-72FB50473A0B}"/>
                </a:ext>
              </a:extLst>
            </p:cNvPr>
            <p:cNvSpPr/>
            <p:nvPr/>
          </p:nvSpPr>
          <p:spPr>
            <a:xfrm>
              <a:off x="10726004" y="4358384"/>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Triangle 20">
              <a:extLst>
                <a:ext uri="{FF2B5EF4-FFF2-40B4-BE49-F238E27FC236}">
                  <a16:creationId xmlns:a16="http://schemas.microsoft.com/office/drawing/2014/main" id="{0F2B7324-B883-D04D-AA46-6BD0AF8386FA}"/>
                </a:ext>
              </a:extLst>
            </p:cNvPr>
            <p:cNvSpPr/>
            <p:nvPr/>
          </p:nvSpPr>
          <p:spPr>
            <a:xfrm>
              <a:off x="10732980" y="2926103"/>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Triangle 21">
              <a:extLst>
                <a:ext uri="{FF2B5EF4-FFF2-40B4-BE49-F238E27FC236}">
                  <a16:creationId xmlns:a16="http://schemas.microsoft.com/office/drawing/2014/main" id="{E2E2A6B5-3297-124A-A02B-7888670A8E19}"/>
                </a:ext>
              </a:extLst>
            </p:cNvPr>
            <p:cNvSpPr/>
            <p:nvPr/>
          </p:nvSpPr>
          <p:spPr>
            <a:xfrm rot="10800000">
              <a:off x="10732979" y="3544421"/>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Triangle 22">
              <a:extLst>
                <a:ext uri="{FF2B5EF4-FFF2-40B4-BE49-F238E27FC236}">
                  <a16:creationId xmlns:a16="http://schemas.microsoft.com/office/drawing/2014/main" id="{56579292-2F63-8344-B4D4-B3104A9FF118}"/>
                </a:ext>
              </a:extLst>
            </p:cNvPr>
            <p:cNvSpPr/>
            <p:nvPr/>
          </p:nvSpPr>
          <p:spPr>
            <a:xfrm>
              <a:off x="11201553" y="3600027"/>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Triangle 23">
              <a:extLst>
                <a:ext uri="{FF2B5EF4-FFF2-40B4-BE49-F238E27FC236}">
                  <a16:creationId xmlns:a16="http://schemas.microsoft.com/office/drawing/2014/main" id="{7246C88E-4533-0C4B-B184-73C1B498B8FC}"/>
                </a:ext>
              </a:extLst>
            </p:cNvPr>
            <p:cNvSpPr/>
            <p:nvPr/>
          </p:nvSpPr>
          <p:spPr>
            <a:xfrm rot="10800000">
              <a:off x="11201552" y="4218345"/>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Triangle 24">
              <a:extLst>
                <a:ext uri="{FF2B5EF4-FFF2-40B4-BE49-F238E27FC236}">
                  <a16:creationId xmlns:a16="http://schemas.microsoft.com/office/drawing/2014/main" id="{03EC3B23-B8B6-1B4A-9899-999384E3DFAC}"/>
                </a:ext>
              </a:extLst>
            </p:cNvPr>
            <p:cNvSpPr/>
            <p:nvPr/>
          </p:nvSpPr>
          <p:spPr>
            <a:xfrm>
              <a:off x="9465415" y="5351037"/>
              <a:ext cx="613059" cy="458953"/>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Triangle 25">
              <a:extLst>
                <a:ext uri="{FF2B5EF4-FFF2-40B4-BE49-F238E27FC236}">
                  <a16:creationId xmlns:a16="http://schemas.microsoft.com/office/drawing/2014/main" id="{3680E3CF-DB8A-9047-B4CD-2F5BA9988567}"/>
                </a:ext>
              </a:extLst>
            </p:cNvPr>
            <p:cNvSpPr/>
            <p:nvPr/>
          </p:nvSpPr>
          <p:spPr>
            <a:xfrm rot="10800000">
              <a:off x="8796054" y="4684640"/>
              <a:ext cx="613059" cy="458953"/>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Triangle 26">
              <a:extLst>
                <a:ext uri="{FF2B5EF4-FFF2-40B4-BE49-F238E27FC236}">
                  <a16:creationId xmlns:a16="http://schemas.microsoft.com/office/drawing/2014/main" id="{F70F9821-7B32-5942-B3E7-D8C865439557}"/>
                </a:ext>
              </a:extLst>
            </p:cNvPr>
            <p:cNvSpPr/>
            <p:nvPr/>
          </p:nvSpPr>
          <p:spPr>
            <a:xfrm>
              <a:off x="8796055" y="4225687"/>
              <a:ext cx="613059" cy="458953"/>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Triangle 27">
              <a:extLst>
                <a:ext uri="{FF2B5EF4-FFF2-40B4-BE49-F238E27FC236}">
                  <a16:creationId xmlns:a16="http://schemas.microsoft.com/office/drawing/2014/main" id="{17F49CF0-4F75-364D-B8B3-83A0B12E6A7E}"/>
                </a:ext>
              </a:extLst>
            </p:cNvPr>
            <p:cNvSpPr/>
            <p:nvPr/>
          </p:nvSpPr>
          <p:spPr>
            <a:xfrm>
              <a:off x="11429639" y="676405"/>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Triangle 28">
              <a:extLst>
                <a:ext uri="{FF2B5EF4-FFF2-40B4-BE49-F238E27FC236}">
                  <a16:creationId xmlns:a16="http://schemas.microsoft.com/office/drawing/2014/main" id="{7448E9F5-8215-3D44-85D0-A590CF9868BA}"/>
                </a:ext>
              </a:extLst>
            </p:cNvPr>
            <p:cNvSpPr/>
            <p:nvPr/>
          </p:nvSpPr>
          <p:spPr>
            <a:xfrm rot="10800000">
              <a:off x="11429637" y="1797931"/>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Triangle 29">
              <a:extLst>
                <a:ext uri="{FF2B5EF4-FFF2-40B4-BE49-F238E27FC236}">
                  <a16:creationId xmlns:a16="http://schemas.microsoft.com/office/drawing/2014/main" id="{90090464-F536-8E4A-BD6E-7EB365238ABE}"/>
                </a:ext>
              </a:extLst>
            </p:cNvPr>
            <p:cNvSpPr/>
            <p:nvPr/>
          </p:nvSpPr>
          <p:spPr>
            <a:xfrm rot="10800000">
              <a:off x="10001145" y="4978503"/>
              <a:ext cx="401094" cy="300270"/>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Triangle 30">
              <a:extLst>
                <a:ext uri="{FF2B5EF4-FFF2-40B4-BE49-F238E27FC236}">
                  <a16:creationId xmlns:a16="http://schemas.microsoft.com/office/drawing/2014/main" id="{AA7D07E8-B811-E14D-8E65-1E5D7F4AE6EB}"/>
                </a:ext>
              </a:extLst>
            </p:cNvPr>
            <p:cNvSpPr/>
            <p:nvPr/>
          </p:nvSpPr>
          <p:spPr>
            <a:xfrm>
              <a:off x="8478550" y="3436582"/>
              <a:ext cx="401094" cy="300270"/>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2" name="Triangle 31">
              <a:extLst>
                <a:ext uri="{FF2B5EF4-FFF2-40B4-BE49-F238E27FC236}">
                  <a16:creationId xmlns:a16="http://schemas.microsoft.com/office/drawing/2014/main" id="{A48947FF-57CA-D249-96E7-117F9769097F}"/>
                </a:ext>
              </a:extLst>
            </p:cNvPr>
            <p:cNvSpPr/>
            <p:nvPr/>
          </p:nvSpPr>
          <p:spPr>
            <a:xfrm>
              <a:off x="10560298" y="3911608"/>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Triangle 32">
              <a:extLst>
                <a:ext uri="{FF2B5EF4-FFF2-40B4-BE49-F238E27FC236}">
                  <a16:creationId xmlns:a16="http://schemas.microsoft.com/office/drawing/2014/main" id="{F04D09A2-2F95-5241-9100-2219D93B2329}"/>
                </a:ext>
              </a:extLst>
            </p:cNvPr>
            <p:cNvSpPr/>
            <p:nvPr/>
          </p:nvSpPr>
          <p:spPr>
            <a:xfrm rot="10800000">
              <a:off x="10924816" y="6039467"/>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Triangle 33">
              <a:extLst>
                <a:ext uri="{FF2B5EF4-FFF2-40B4-BE49-F238E27FC236}">
                  <a16:creationId xmlns:a16="http://schemas.microsoft.com/office/drawing/2014/main" id="{1BDF32AB-DA0A-0D43-859F-2CD7DBE58638}"/>
                </a:ext>
              </a:extLst>
            </p:cNvPr>
            <p:cNvSpPr/>
            <p:nvPr/>
          </p:nvSpPr>
          <p:spPr>
            <a:xfrm rot="10800000">
              <a:off x="8157134" y="1651419"/>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Triangle 34">
              <a:extLst>
                <a:ext uri="{FF2B5EF4-FFF2-40B4-BE49-F238E27FC236}">
                  <a16:creationId xmlns:a16="http://schemas.microsoft.com/office/drawing/2014/main" id="{E533EC0E-E681-8649-8038-EE2C8D3B5CE1}"/>
                </a:ext>
              </a:extLst>
            </p:cNvPr>
            <p:cNvSpPr/>
            <p:nvPr/>
          </p:nvSpPr>
          <p:spPr>
            <a:xfrm>
              <a:off x="11586492" y="2465841"/>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riangle 35">
              <a:extLst>
                <a:ext uri="{FF2B5EF4-FFF2-40B4-BE49-F238E27FC236}">
                  <a16:creationId xmlns:a16="http://schemas.microsoft.com/office/drawing/2014/main" id="{A5A29F83-7BB5-764B-95A1-F84D70156B63}"/>
                </a:ext>
              </a:extLst>
            </p:cNvPr>
            <p:cNvSpPr/>
            <p:nvPr/>
          </p:nvSpPr>
          <p:spPr>
            <a:xfrm>
              <a:off x="8875258" y="425489"/>
              <a:ext cx="164136" cy="122877"/>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7" name="Triangle 36">
              <a:extLst>
                <a:ext uri="{FF2B5EF4-FFF2-40B4-BE49-F238E27FC236}">
                  <a16:creationId xmlns:a16="http://schemas.microsoft.com/office/drawing/2014/main" id="{EDC38598-9CCC-964F-BB5E-C1A27ACDCC44}"/>
                </a:ext>
              </a:extLst>
            </p:cNvPr>
            <p:cNvSpPr/>
            <p:nvPr/>
          </p:nvSpPr>
          <p:spPr>
            <a:xfrm rot="10800000">
              <a:off x="11900905" y="4908188"/>
              <a:ext cx="164136" cy="122877"/>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8" name="Triangle 37">
              <a:extLst>
                <a:ext uri="{FF2B5EF4-FFF2-40B4-BE49-F238E27FC236}">
                  <a16:creationId xmlns:a16="http://schemas.microsoft.com/office/drawing/2014/main" id="{B7E5DB76-E9E8-AD4D-8A0B-33AC626B474D}"/>
                </a:ext>
              </a:extLst>
            </p:cNvPr>
            <p:cNvSpPr/>
            <p:nvPr/>
          </p:nvSpPr>
          <p:spPr>
            <a:xfrm>
              <a:off x="9494499" y="1271969"/>
              <a:ext cx="401094" cy="300270"/>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Triangle 38">
              <a:extLst>
                <a:ext uri="{FF2B5EF4-FFF2-40B4-BE49-F238E27FC236}">
                  <a16:creationId xmlns:a16="http://schemas.microsoft.com/office/drawing/2014/main" id="{9474D31C-5D26-2048-8B9C-61EF38B28DBD}"/>
                </a:ext>
              </a:extLst>
            </p:cNvPr>
            <p:cNvSpPr/>
            <p:nvPr/>
          </p:nvSpPr>
          <p:spPr>
            <a:xfrm rot="10800000">
              <a:off x="7203068" y="-14628"/>
              <a:ext cx="1592986" cy="1192554"/>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1" name="Rectangle 7">
            <a:extLst>
              <a:ext uri="{FF2B5EF4-FFF2-40B4-BE49-F238E27FC236}">
                <a16:creationId xmlns:a16="http://schemas.microsoft.com/office/drawing/2014/main" id="{2A08EE07-4D3C-C74D-AA27-8BAD402EB88E}"/>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13" name="Parallelogram 12">
            <a:extLst>
              <a:ext uri="{FF2B5EF4-FFF2-40B4-BE49-F238E27FC236}">
                <a16:creationId xmlns:a16="http://schemas.microsoft.com/office/drawing/2014/main" id="{72214739-7D95-4444-9FE6-D496832163FB}"/>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E6EEB223-E166-A54F-887F-3F76EDC4E433}"/>
              </a:ext>
            </a:extLst>
          </p:cNvPr>
          <p:cNvSpPr txBox="1"/>
          <p:nvPr/>
        </p:nvSpPr>
        <p:spPr>
          <a:xfrm>
            <a:off x="4800045" y="6477000"/>
            <a:ext cx="6970535"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ARCHITECTURE PROJECT GANTT CHART TEMPLATE</a:t>
            </a:r>
            <a:endParaRPr lang="en-US" dirty="0">
              <a:solidFill>
                <a:schemeClr val="bg1"/>
              </a:solidFill>
              <a:latin typeface="Century Gothic" panose="020B0502020202020204" pitchFamily="34" charset="0"/>
              <a:ea typeface="Arial" charset="0"/>
              <a:cs typeface="Arial" charset="0"/>
            </a:endParaRPr>
          </a:p>
        </p:txBody>
      </p:sp>
      <p:graphicFrame>
        <p:nvGraphicFramePr>
          <p:cNvPr id="2" name="Table 2">
            <a:extLst>
              <a:ext uri="{FF2B5EF4-FFF2-40B4-BE49-F238E27FC236}">
                <a16:creationId xmlns:a16="http://schemas.microsoft.com/office/drawing/2014/main" id="{37355569-728A-7144-B0C9-4D9511C7D2C3}"/>
              </a:ext>
            </a:extLst>
          </p:cNvPr>
          <p:cNvGraphicFramePr>
            <a:graphicFrameLocks noGrp="1"/>
          </p:cNvGraphicFramePr>
          <p:nvPr>
            <p:extLst>
              <p:ext uri="{D42A27DB-BD31-4B8C-83A1-F6EECF244321}">
                <p14:modId xmlns:p14="http://schemas.microsoft.com/office/powerpoint/2010/main" val="2972911620"/>
              </p:ext>
            </p:extLst>
          </p:nvPr>
        </p:nvGraphicFramePr>
        <p:xfrm>
          <a:off x="327121" y="485123"/>
          <a:ext cx="11529256" cy="4957800"/>
        </p:xfrm>
        <a:graphic>
          <a:graphicData uri="http://schemas.openxmlformats.org/drawingml/2006/table">
            <a:tbl>
              <a:tblPr firstRow="1" bandRow="1">
                <a:tableStyleId>{5C22544A-7EE6-4342-B048-85BDC9FD1C3A}</a:tableStyleId>
              </a:tblPr>
              <a:tblGrid>
                <a:gridCol w="3499444">
                  <a:extLst>
                    <a:ext uri="{9D8B030D-6E8A-4147-A177-3AD203B41FA5}">
                      <a16:colId xmlns:a16="http://schemas.microsoft.com/office/drawing/2014/main" val="602210714"/>
                    </a:ext>
                  </a:extLst>
                </a:gridCol>
                <a:gridCol w="1376678">
                  <a:extLst>
                    <a:ext uri="{9D8B030D-6E8A-4147-A177-3AD203B41FA5}">
                      <a16:colId xmlns:a16="http://schemas.microsoft.com/office/drawing/2014/main" val="745651107"/>
                    </a:ext>
                  </a:extLst>
                </a:gridCol>
                <a:gridCol w="1376678">
                  <a:extLst>
                    <a:ext uri="{9D8B030D-6E8A-4147-A177-3AD203B41FA5}">
                      <a16:colId xmlns:a16="http://schemas.microsoft.com/office/drawing/2014/main" val="3203644497"/>
                    </a:ext>
                  </a:extLst>
                </a:gridCol>
                <a:gridCol w="1319114">
                  <a:extLst>
                    <a:ext uri="{9D8B030D-6E8A-4147-A177-3AD203B41FA5}">
                      <a16:colId xmlns:a16="http://schemas.microsoft.com/office/drawing/2014/main" val="3839570682"/>
                    </a:ext>
                  </a:extLst>
                </a:gridCol>
                <a:gridCol w="1319114">
                  <a:extLst>
                    <a:ext uri="{9D8B030D-6E8A-4147-A177-3AD203B41FA5}">
                      <a16:colId xmlns:a16="http://schemas.microsoft.com/office/drawing/2014/main" val="436924813"/>
                    </a:ext>
                  </a:extLst>
                </a:gridCol>
                <a:gridCol w="1319114">
                  <a:extLst>
                    <a:ext uri="{9D8B030D-6E8A-4147-A177-3AD203B41FA5}">
                      <a16:colId xmlns:a16="http://schemas.microsoft.com/office/drawing/2014/main" val="3893106002"/>
                    </a:ext>
                  </a:extLst>
                </a:gridCol>
                <a:gridCol w="1319114">
                  <a:extLst>
                    <a:ext uri="{9D8B030D-6E8A-4147-A177-3AD203B41FA5}">
                      <a16:colId xmlns:a16="http://schemas.microsoft.com/office/drawing/2014/main" val="1896848035"/>
                    </a:ext>
                  </a:extLst>
                </a:gridCol>
              </a:tblGrid>
              <a:tr h="243926">
                <a:tc>
                  <a:txBody>
                    <a:bodyPr/>
                    <a:lstStyle/>
                    <a:p>
                      <a:pPr>
                        <a:lnSpc>
                          <a:spcPct val="100000"/>
                        </a:lnSpc>
                      </a:pPr>
                      <a:r>
                        <a:rPr lang="en-US" sz="900" dirty="0">
                          <a:solidFill>
                            <a:schemeClr val="tx1"/>
                          </a:solidFill>
                          <a:latin typeface="Century Gothic" panose="020B0502020202020204" pitchFamily="34" charset="0"/>
                        </a:rPr>
                        <a:t>TASKS</a:t>
                      </a:r>
                      <a:endParaRPr lang="en-US" sz="8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lnSpc>
                          <a:spcPct val="100000"/>
                        </a:lnSpc>
                      </a:pPr>
                      <a:r>
                        <a:rPr lang="en-US" sz="1200" b="0" dirty="0">
                          <a:solidFill>
                            <a:schemeClr val="tx1"/>
                          </a:solidFill>
                          <a:latin typeface="Century Gothic" panose="020B0502020202020204" pitchFamily="34" charset="0"/>
                        </a:rPr>
                        <a:t>MONTH 1</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dirty="0">
                          <a:solidFill>
                            <a:schemeClr val="tx1"/>
                          </a:solidFill>
                          <a:latin typeface="Century Gothic" panose="020B0502020202020204" pitchFamily="34" charset="0"/>
                        </a:rPr>
                        <a:t>MONTH 2</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1200" b="0" dirty="0">
                          <a:solidFill>
                            <a:schemeClr val="tx1"/>
                          </a:solidFill>
                          <a:latin typeface="Century Gothic" panose="020B0502020202020204" pitchFamily="34" charset="0"/>
                        </a:rPr>
                        <a:t>MONTH 3</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dirty="0">
                          <a:solidFill>
                            <a:schemeClr val="tx1"/>
                          </a:solidFill>
                          <a:latin typeface="Century Gothic" panose="020B0502020202020204" pitchFamily="34" charset="0"/>
                        </a:rPr>
                        <a:t>MONTH 4</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1200" b="0" dirty="0">
                          <a:solidFill>
                            <a:schemeClr val="tx1"/>
                          </a:solidFill>
                          <a:latin typeface="Century Gothic" panose="020B0502020202020204" pitchFamily="34" charset="0"/>
                        </a:rPr>
                        <a:t>MONTH 5</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dirty="0">
                          <a:solidFill>
                            <a:schemeClr val="tx1"/>
                          </a:solidFill>
                          <a:latin typeface="Century Gothic" panose="020B0502020202020204" pitchFamily="34" charset="0"/>
                        </a:rPr>
                        <a:t>MONTH 6</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extLst>
                  <a:ext uri="{0D108BD9-81ED-4DB2-BD59-A6C34878D82A}">
                    <a16:rowId xmlns:a16="http://schemas.microsoft.com/office/drawing/2014/main" val="350915962"/>
                  </a:ext>
                </a:extLst>
              </a:tr>
              <a:tr h="468348">
                <a:tc>
                  <a:txBody>
                    <a:bodyPr/>
                    <a:lstStyle/>
                    <a:p>
                      <a:pPr>
                        <a:lnSpc>
                          <a:spcPct val="100000"/>
                        </a:lnSpc>
                      </a:pPr>
                      <a:r>
                        <a:rPr lang="en-US" sz="1000" b="0" dirty="0">
                          <a:solidFill>
                            <a:schemeClr val="tx1"/>
                          </a:solidFill>
                          <a:latin typeface="Century Gothic" panose="020B0502020202020204" pitchFamily="34" charset="0"/>
                        </a:rPr>
                        <a:t>Task 1</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2965858687"/>
                  </a:ext>
                </a:extLst>
              </a:tr>
              <a:tr h="46834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b="0" dirty="0">
                          <a:solidFill>
                            <a:schemeClr val="tx1"/>
                          </a:solidFill>
                          <a:latin typeface="Century Gothic" panose="020B0502020202020204" pitchFamily="34" charset="0"/>
                        </a:rPr>
                        <a:t>Task 2</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4200816345"/>
                  </a:ext>
                </a:extLst>
              </a:tr>
              <a:tr h="46834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Task 3</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992502013"/>
                  </a:ext>
                </a:extLst>
              </a:tr>
              <a:tr h="46834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Task 4</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699537522"/>
                  </a:ext>
                </a:extLst>
              </a:tr>
              <a:tr h="46834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Task 5</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3119141191"/>
                  </a:ext>
                </a:extLst>
              </a:tr>
              <a:tr h="46834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Task 6</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911561401"/>
                  </a:ext>
                </a:extLst>
              </a:tr>
              <a:tr h="46834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Task 7</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4294209273"/>
                  </a:ext>
                </a:extLst>
              </a:tr>
              <a:tr h="46834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Task 8</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2390668724"/>
                  </a:ext>
                </a:extLst>
              </a:tr>
              <a:tr h="46834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Task 9</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1699392616"/>
                  </a:ext>
                </a:extLst>
              </a:tr>
              <a:tr h="46834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Task 10</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381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3810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3810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3810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3810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3810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3810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1634152558"/>
                  </a:ext>
                </a:extLst>
              </a:tr>
            </a:tbl>
          </a:graphicData>
        </a:graphic>
      </p:graphicFrame>
      <p:sp>
        <p:nvSpPr>
          <p:cNvPr id="5" name="Rectangle 4">
            <a:extLst>
              <a:ext uri="{FF2B5EF4-FFF2-40B4-BE49-F238E27FC236}">
                <a16:creationId xmlns:a16="http://schemas.microsoft.com/office/drawing/2014/main" id="{CDADEC37-AD62-194B-8324-91DAEC6F3A34}"/>
              </a:ext>
            </a:extLst>
          </p:cNvPr>
          <p:cNvSpPr/>
          <p:nvPr/>
        </p:nvSpPr>
        <p:spPr>
          <a:xfrm>
            <a:off x="3824646" y="809599"/>
            <a:ext cx="1753154" cy="365760"/>
          </a:xfrm>
          <a:prstGeom prst="rect">
            <a:avLst/>
          </a:prstGeom>
          <a:solidFill>
            <a:srgbClr val="00BD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solidFill>
                  <a:schemeClr val="tx1"/>
                </a:solidFill>
                <a:latin typeface="Century Gothic" panose="020B0502020202020204" pitchFamily="34" charset="0"/>
              </a:rPr>
              <a:t>Due 00/00</a:t>
            </a:r>
          </a:p>
        </p:txBody>
      </p:sp>
      <p:sp>
        <p:nvSpPr>
          <p:cNvPr id="6" name="Rectangle 5">
            <a:extLst>
              <a:ext uri="{FF2B5EF4-FFF2-40B4-BE49-F238E27FC236}">
                <a16:creationId xmlns:a16="http://schemas.microsoft.com/office/drawing/2014/main" id="{45120421-B160-AC44-999E-CFB0721F467F}"/>
              </a:ext>
            </a:extLst>
          </p:cNvPr>
          <p:cNvSpPr/>
          <p:nvPr/>
        </p:nvSpPr>
        <p:spPr>
          <a:xfrm>
            <a:off x="3824646" y="1277572"/>
            <a:ext cx="1753153" cy="365760"/>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solidFill>
                  <a:schemeClr val="tx1"/>
                </a:solidFill>
                <a:latin typeface="Century Gothic" panose="020B0502020202020204" pitchFamily="34" charset="0"/>
              </a:rPr>
              <a:t>Due 00/00</a:t>
            </a:r>
          </a:p>
        </p:txBody>
      </p:sp>
      <p:sp>
        <p:nvSpPr>
          <p:cNvPr id="12" name="Rectangle 11">
            <a:extLst>
              <a:ext uri="{FF2B5EF4-FFF2-40B4-BE49-F238E27FC236}">
                <a16:creationId xmlns:a16="http://schemas.microsoft.com/office/drawing/2014/main" id="{4DA04FFA-D9F8-5249-A153-D5EAF58B72FE}"/>
              </a:ext>
            </a:extLst>
          </p:cNvPr>
          <p:cNvSpPr/>
          <p:nvPr/>
        </p:nvSpPr>
        <p:spPr>
          <a:xfrm>
            <a:off x="3824647" y="1745545"/>
            <a:ext cx="1753154" cy="365760"/>
          </a:xfrm>
          <a:prstGeom prst="rect">
            <a:avLst/>
          </a:prstGeom>
          <a:solidFill>
            <a:srgbClr val="00E7F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solidFill>
                  <a:schemeClr val="tx1"/>
                </a:solidFill>
                <a:latin typeface="Century Gothic" panose="020B0502020202020204" pitchFamily="34" charset="0"/>
              </a:rPr>
              <a:t>Milestone 1</a:t>
            </a:r>
          </a:p>
        </p:txBody>
      </p:sp>
      <p:sp>
        <p:nvSpPr>
          <p:cNvPr id="42" name="Rectangle 41">
            <a:extLst>
              <a:ext uri="{FF2B5EF4-FFF2-40B4-BE49-F238E27FC236}">
                <a16:creationId xmlns:a16="http://schemas.microsoft.com/office/drawing/2014/main" id="{238344CB-F85E-EE49-8F53-13D357BD1514}"/>
              </a:ext>
            </a:extLst>
          </p:cNvPr>
          <p:cNvSpPr/>
          <p:nvPr/>
        </p:nvSpPr>
        <p:spPr>
          <a:xfrm>
            <a:off x="3824647" y="2213518"/>
            <a:ext cx="1753154" cy="365760"/>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solidFill>
                  <a:schemeClr val="tx1"/>
                </a:solidFill>
                <a:latin typeface="Century Gothic" panose="020B0502020202020204" pitchFamily="34" charset="0"/>
              </a:rPr>
              <a:t>Needs Review</a:t>
            </a:r>
          </a:p>
        </p:txBody>
      </p:sp>
      <p:sp>
        <p:nvSpPr>
          <p:cNvPr id="43" name="Rectangle 42">
            <a:extLst>
              <a:ext uri="{FF2B5EF4-FFF2-40B4-BE49-F238E27FC236}">
                <a16:creationId xmlns:a16="http://schemas.microsoft.com/office/drawing/2014/main" id="{BDF46762-DE84-6D48-99D5-CB3DE0793AB2}"/>
              </a:ext>
            </a:extLst>
          </p:cNvPr>
          <p:cNvSpPr/>
          <p:nvPr/>
        </p:nvSpPr>
        <p:spPr>
          <a:xfrm>
            <a:off x="5577799" y="2681491"/>
            <a:ext cx="2029565" cy="365760"/>
          </a:xfrm>
          <a:prstGeom prst="rect">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solidFill>
                  <a:schemeClr val="tx1"/>
                </a:solidFill>
                <a:latin typeface="Century Gothic" panose="020B0502020202020204" pitchFamily="34" charset="0"/>
              </a:rPr>
              <a:t>Due 00/00</a:t>
            </a:r>
          </a:p>
        </p:txBody>
      </p:sp>
      <p:sp>
        <p:nvSpPr>
          <p:cNvPr id="44" name="Rectangle 43">
            <a:extLst>
              <a:ext uri="{FF2B5EF4-FFF2-40B4-BE49-F238E27FC236}">
                <a16:creationId xmlns:a16="http://schemas.microsoft.com/office/drawing/2014/main" id="{BC327E30-6FC2-774C-84E7-84122B7DDF00}"/>
              </a:ext>
            </a:extLst>
          </p:cNvPr>
          <p:cNvSpPr/>
          <p:nvPr/>
        </p:nvSpPr>
        <p:spPr>
          <a:xfrm>
            <a:off x="3801661" y="3149464"/>
            <a:ext cx="1776140" cy="365760"/>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solidFill>
                  <a:schemeClr val="tx1"/>
                </a:solidFill>
                <a:latin typeface="Century Gothic" panose="020B0502020202020204" pitchFamily="34" charset="0"/>
              </a:rPr>
              <a:t>Due 00/00</a:t>
            </a:r>
          </a:p>
        </p:txBody>
      </p:sp>
      <p:sp>
        <p:nvSpPr>
          <p:cNvPr id="45" name="Rectangle 44">
            <a:extLst>
              <a:ext uri="{FF2B5EF4-FFF2-40B4-BE49-F238E27FC236}">
                <a16:creationId xmlns:a16="http://schemas.microsoft.com/office/drawing/2014/main" id="{C6B6796C-A823-9B45-9C7B-E649DE201818}"/>
              </a:ext>
            </a:extLst>
          </p:cNvPr>
          <p:cNvSpPr/>
          <p:nvPr/>
        </p:nvSpPr>
        <p:spPr>
          <a:xfrm>
            <a:off x="3824647" y="3617437"/>
            <a:ext cx="1776141" cy="365760"/>
          </a:xfrm>
          <a:prstGeom prst="rect">
            <a:avLst/>
          </a:prstGeom>
          <a:solidFill>
            <a:srgbClr val="F1000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solidFill>
                  <a:schemeClr val="tx1"/>
                </a:solidFill>
                <a:latin typeface="Century Gothic" panose="020B0502020202020204" pitchFamily="34" charset="0"/>
              </a:rPr>
              <a:t>Due 00/00</a:t>
            </a:r>
          </a:p>
        </p:txBody>
      </p:sp>
      <p:sp>
        <p:nvSpPr>
          <p:cNvPr id="46" name="Rectangle 45">
            <a:extLst>
              <a:ext uri="{FF2B5EF4-FFF2-40B4-BE49-F238E27FC236}">
                <a16:creationId xmlns:a16="http://schemas.microsoft.com/office/drawing/2014/main" id="{3B60B896-37F2-1C41-A35B-FD3D0B568849}"/>
              </a:ext>
            </a:extLst>
          </p:cNvPr>
          <p:cNvSpPr/>
          <p:nvPr/>
        </p:nvSpPr>
        <p:spPr>
          <a:xfrm>
            <a:off x="3824648" y="4085410"/>
            <a:ext cx="1753153" cy="365760"/>
          </a:xfrm>
          <a:prstGeom prst="rect">
            <a:avLst/>
          </a:prstGeom>
          <a:solidFill>
            <a:srgbClr val="FFC0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solidFill>
                  <a:schemeClr val="tx1"/>
                </a:solidFill>
                <a:latin typeface="Century Gothic" panose="020B0502020202020204" pitchFamily="34" charset="0"/>
              </a:rPr>
              <a:t>Due 00/00</a:t>
            </a:r>
          </a:p>
        </p:txBody>
      </p:sp>
      <p:sp>
        <p:nvSpPr>
          <p:cNvPr id="54" name="Rectangle 53">
            <a:extLst>
              <a:ext uri="{FF2B5EF4-FFF2-40B4-BE49-F238E27FC236}">
                <a16:creationId xmlns:a16="http://schemas.microsoft.com/office/drawing/2014/main" id="{C8FAABF7-CF44-A847-B0BC-190595132FDE}"/>
              </a:ext>
            </a:extLst>
          </p:cNvPr>
          <p:cNvSpPr/>
          <p:nvPr/>
        </p:nvSpPr>
        <p:spPr>
          <a:xfrm>
            <a:off x="3831441" y="4553383"/>
            <a:ext cx="1753979" cy="365760"/>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solidFill>
                  <a:schemeClr val="tx1"/>
                </a:solidFill>
                <a:latin typeface="Century Gothic" panose="020B0502020202020204" pitchFamily="34" charset="0"/>
              </a:rPr>
              <a:t>Due 00/00</a:t>
            </a:r>
          </a:p>
        </p:txBody>
      </p:sp>
      <p:sp>
        <p:nvSpPr>
          <p:cNvPr id="55" name="Rectangle 54">
            <a:extLst>
              <a:ext uri="{FF2B5EF4-FFF2-40B4-BE49-F238E27FC236}">
                <a16:creationId xmlns:a16="http://schemas.microsoft.com/office/drawing/2014/main" id="{90D21B74-0D4D-1541-A69C-58D3FB0DFCCE}"/>
              </a:ext>
            </a:extLst>
          </p:cNvPr>
          <p:cNvSpPr/>
          <p:nvPr/>
        </p:nvSpPr>
        <p:spPr>
          <a:xfrm>
            <a:off x="3839125" y="5021353"/>
            <a:ext cx="1753979" cy="365760"/>
          </a:xfrm>
          <a:prstGeom prst="rect">
            <a:avLst/>
          </a:prstGeom>
          <a:solidFill>
            <a:srgbClr val="00E7F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solidFill>
                  <a:schemeClr val="tx1"/>
                </a:solidFill>
                <a:latin typeface="Century Gothic" panose="020B0502020202020204" pitchFamily="34" charset="0"/>
              </a:rPr>
              <a:t>Due 00/00</a:t>
            </a:r>
          </a:p>
        </p:txBody>
      </p:sp>
      <p:sp>
        <p:nvSpPr>
          <p:cNvPr id="64" name="Rectangle 63">
            <a:extLst>
              <a:ext uri="{FF2B5EF4-FFF2-40B4-BE49-F238E27FC236}">
                <a16:creationId xmlns:a16="http://schemas.microsoft.com/office/drawing/2014/main" id="{220700B7-FE64-BC42-8D51-17764740A425}"/>
              </a:ext>
            </a:extLst>
          </p:cNvPr>
          <p:cNvSpPr/>
          <p:nvPr/>
        </p:nvSpPr>
        <p:spPr>
          <a:xfrm>
            <a:off x="439907" y="5763631"/>
            <a:ext cx="274320" cy="228600"/>
          </a:xfrm>
          <a:prstGeom prst="rect">
            <a:avLst/>
          </a:prstGeom>
          <a:solidFill>
            <a:srgbClr val="00BD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tx1"/>
              </a:solidFill>
              <a:latin typeface="Century Gothic" panose="020B0502020202020204" pitchFamily="34" charset="0"/>
            </a:endParaRPr>
          </a:p>
        </p:txBody>
      </p:sp>
      <p:sp>
        <p:nvSpPr>
          <p:cNvPr id="66" name="Rectangle 65">
            <a:extLst>
              <a:ext uri="{FF2B5EF4-FFF2-40B4-BE49-F238E27FC236}">
                <a16:creationId xmlns:a16="http://schemas.microsoft.com/office/drawing/2014/main" id="{0D04DC16-0FB4-FD49-A177-C0A4416CE091}"/>
              </a:ext>
            </a:extLst>
          </p:cNvPr>
          <p:cNvSpPr/>
          <p:nvPr/>
        </p:nvSpPr>
        <p:spPr>
          <a:xfrm>
            <a:off x="439907" y="6089239"/>
            <a:ext cx="274320" cy="228600"/>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tx1"/>
              </a:solidFill>
              <a:latin typeface="Century Gothic" panose="020B0502020202020204" pitchFamily="34" charset="0"/>
            </a:endParaRPr>
          </a:p>
        </p:txBody>
      </p:sp>
      <p:sp>
        <p:nvSpPr>
          <p:cNvPr id="67" name="Rectangle 66">
            <a:extLst>
              <a:ext uri="{FF2B5EF4-FFF2-40B4-BE49-F238E27FC236}">
                <a16:creationId xmlns:a16="http://schemas.microsoft.com/office/drawing/2014/main" id="{F79E8F58-E22D-4C49-81D8-7222C73F3857}"/>
              </a:ext>
            </a:extLst>
          </p:cNvPr>
          <p:cNvSpPr/>
          <p:nvPr/>
        </p:nvSpPr>
        <p:spPr>
          <a:xfrm>
            <a:off x="3401228" y="5763631"/>
            <a:ext cx="274320" cy="228600"/>
          </a:xfrm>
          <a:prstGeom prst="rect">
            <a:avLst/>
          </a:prstGeom>
          <a:solidFill>
            <a:srgbClr val="00E7F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tx1"/>
              </a:solidFill>
              <a:latin typeface="Century Gothic" panose="020B0502020202020204" pitchFamily="34" charset="0"/>
            </a:endParaRPr>
          </a:p>
        </p:txBody>
      </p:sp>
      <p:sp>
        <p:nvSpPr>
          <p:cNvPr id="68" name="Rectangle 67">
            <a:extLst>
              <a:ext uri="{FF2B5EF4-FFF2-40B4-BE49-F238E27FC236}">
                <a16:creationId xmlns:a16="http://schemas.microsoft.com/office/drawing/2014/main" id="{48CABC9F-CA25-AE48-B7D2-D4AE53DD30DA}"/>
              </a:ext>
            </a:extLst>
          </p:cNvPr>
          <p:cNvSpPr/>
          <p:nvPr/>
        </p:nvSpPr>
        <p:spPr>
          <a:xfrm>
            <a:off x="3401228" y="6089239"/>
            <a:ext cx="274320" cy="228600"/>
          </a:xfrm>
          <a:prstGeom prst="rect">
            <a:avLst/>
          </a:prstGeom>
          <a:solidFill>
            <a:srgbClr val="FFC0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tx1"/>
              </a:solidFill>
              <a:latin typeface="Century Gothic" panose="020B0502020202020204" pitchFamily="34" charset="0"/>
            </a:endParaRPr>
          </a:p>
        </p:txBody>
      </p:sp>
      <p:sp>
        <p:nvSpPr>
          <p:cNvPr id="69" name="Rectangle 68">
            <a:extLst>
              <a:ext uri="{FF2B5EF4-FFF2-40B4-BE49-F238E27FC236}">
                <a16:creationId xmlns:a16="http://schemas.microsoft.com/office/drawing/2014/main" id="{3A6B8C60-8443-6D40-AA7F-BB1A83C9A285}"/>
              </a:ext>
            </a:extLst>
          </p:cNvPr>
          <p:cNvSpPr/>
          <p:nvPr/>
        </p:nvSpPr>
        <p:spPr>
          <a:xfrm>
            <a:off x="6362549" y="5763631"/>
            <a:ext cx="274320" cy="228600"/>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tx1"/>
              </a:solidFill>
              <a:latin typeface="Century Gothic" panose="020B0502020202020204" pitchFamily="34" charset="0"/>
            </a:endParaRPr>
          </a:p>
        </p:txBody>
      </p:sp>
      <p:sp>
        <p:nvSpPr>
          <p:cNvPr id="70" name="Rectangle 69">
            <a:extLst>
              <a:ext uri="{FF2B5EF4-FFF2-40B4-BE49-F238E27FC236}">
                <a16:creationId xmlns:a16="http://schemas.microsoft.com/office/drawing/2014/main" id="{554E4906-8AFB-004F-8D6E-1195863F4A2D}"/>
              </a:ext>
            </a:extLst>
          </p:cNvPr>
          <p:cNvSpPr/>
          <p:nvPr/>
        </p:nvSpPr>
        <p:spPr>
          <a:xfrm>
            <a:off x="6362549" y="6089239"/>
            <a:ext cx="274320" cy="228600"/>
          </a:xfrm>
          <a:prstGeom prst="rect">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tx1"/>
              </a:solidFill>
              <a:latin typeface="Century Gothic" panose="020B0502020202020204" pitchFamily="34" charset="0"/>
            </a:endParaRPr>
          </a:p>
        </p:txBody>
      </p:sp>
      <p:sp>
        <p:nvSpPr>
          <p:cNvPr id="73" name="Rectangle 72">
            <a:extLst>
              <a:ext uri="{FF2B5EF4-FFF2-40B4-BE49-F238E27FC236}">
                <a16:creationId xmlns:a16="http://schemas.microsoft.com/office/drawing/2014/main" id="{7B8B1A9C-826E-0E4B-B2DB-840E51E22A6E}"/>
              </a:ext>
            </a:extLst>
          </p:cNvPr>
          <p:cNvSpPr/>
          <p:nvPr/>
        </p:nvSpPr>
        <p:spPr>
          <a:xfrm>
            <a:off x="9323871" y="5763631"/>
            <a:ext cx="274320" cy="228600"/>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tx1"/>
              </a:solidFill>
              <a:latin typeface="Century Gothic" panose="020B0502020202020204" pitchFamily="34" charset="0"/>
            </a:endParaRPr>
          </a:p>
        </p:txBody>
      </p:sp>
      <p:sp>
        <p:nvSpPr>
          <p:cNvPr id="74" name="Rectangle 73">
            <a:extLst>
              <a:ext uri="{FF2B5EF4-FFF2-40B4-BE49-F238E27FC236}">
                <a16:creationId xmlns:a16="http://schemas.microsoft.com/office/drawing/2014/main" id="{2DD665EC-E3D0-7241-9023-1B085A655AC7}"/>
              </a:ext>
            </a:extLst>
          </p:cNvPr>
          <p:cNvSpPr/>
          <p:nvPr/>
        </p:nvSpPr>
        <p:spPr>
          <a:xfrm>
            <a:off x="9323871" y="6089239"/>
            <a:ext cx="274320" cy="228600"/>
          </a:xfrm>
          <a:prstGeom prst="rect">
            <a:avLst/>
          </a:prstGeom>
          <a:solidFill>
            <a:srgbClr val="F1000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tx1"/>
              </a:solidFill>
              <a:latin typeface="Century Gothic" panose="020B0502020202020204" pitchFamily="34" charset="0"/>
            </a:endParaRPr>
          </a:p>
        </p:txBody>
      </p:sp>
      <p:sp>
        <p:nvSpPr>
          <p:cNvPr id="3" name="TextBox 2">
            <a:extLst>
              <a:ext uri="{FF2B5EF4-FFF2-40B4-BE49-F238E27FC236}">
                <a16:creationId xmlns:a16="http://schemas.microsoft.com/office/drawing/2014/main" id="{25DB96BB-2EA7-D744-8E6F-DFB6B05779BC}"/>
              </a:ext>
            </a:extLst>
          </p:cNvPr>
          <p:cNvSpPr txBox="1"/>
          <p:nvPr/>
        </p:nvSpPr>
        <p:spPr>
          <a:xfrm>
            <a:off x="714226" y="5763631"/>
            <a:ext cx="2194560" cy="228600"/>
          </a:xfrm>
          <a:prstGeom prst="rect">
            <a:avLst/>
          </a:prstGeom>
          <a:noFill/>
        </p:spPr>
        <p:txBody>
          <a:bodyPr wrap="square" rtlCol="0">
            <a:spAutoFit/>
          </a:bodyPr>
          <a:lstStyle/>
          <a:p>
            <a:r>
              <a:rPr lang="en-US" sz="1000" dirty="0">
                <a:latin typeface="Century Gothic" panose="020B0502020202020204" pitchFamily="34" charset="0"/>
              </a:rPr>
              <a:t>Task Owner 1</a:t>
            </a:r>
          </a:p>
        </p:txBody>
      </p:sp>
      <p:sp>
        <p:nvSpPr>
          <p:cNvPr id="75" name="TextBox 74">
            <a:extLst>
              <a:ext uri="{FF2B5EF4-FFF2-40B4-BE49-F238E27FC236}">
                <a16:creationId xmlns:a16="http://schemas.microsoft.com/office/drawing/2014/main" id="{4E03B776-881A-BE4E-9B71-CED5774718F9}"/>
              </a:ext>
            </a:extLst>
          </p:cNvPr>
          <p:cNvSpPr txBox="1"/>
          <p:nvPr/>
        </p:nvSpPr>
        <p:spPr>
          <a:xfrm>
            <a:off x="714226" y="6089239"/>
            <a:ext cx="2194560" cy="246221"/>
          </a:xfrm>
          <a:prstGeom prst="rect">
            <a:avLst/>
          </a:prstGeom>
          <a:noFill/>
        </p:spPr>
        <p:txBody>
          <a:bodyPr wrap="square" rtlCol="0">
            <a:spAutoFit/>
          </a:bodyPr>
          <a:lstStyle/>
          <a:p>
            <a:r>
              <a:rPr lang="en-US" sz="1000" dirty="0">
                <a:latin typeface="Century Gothic" panose="020B0502020202020204" pitchFamily="34" charset="0"/>
              </a:rPr>
              <a:t>Task Owner 2</a:t>
            </a:r>
          </a:p>
        </p:txBody>
      </p:sp>
      <p:sp>
        <p:nvSpPr>
          <p:cNvPr id="76" name="TextBox 75">
            <a:extLst>
              <a:ext uri="{FF2B5EF4-FFF2-40B4-BE49-F238E27FC236}">
                <a16:creationId xmlns:a16="http://schemas.microsoft.com/office/drawing/2014/main" id="{E1CE2886-7039-ED47-AD04-81D7280A7112}"/>
              </a:ext>
            </a:extLst>
          </p:cNvPr>
          <p:cNvSpPr txBox="1"/>
          <p:nvPr/>
        </p:nvSpPr>
        <p:spPr>
          <a:xfrm>
            <a:off x="3668794" y="5763294"/>
            <a:ext cx="2194560" cy="246221"/>
          </a:xfrm>
          <a:prstGeom prst="rect">
            <a:avLst/>
          </a:prstGeom>
          <a:noFill/>
        </p:spPr>
        <p:txBody>
          <a:bodyPr wrap="square" rtlCol="0">
            <a:spAutoFit/>
          </a:bodyPr>
          <a:lstStyle/>
          <a:p>
            <a:r>
              <a:rPr lang="en-US" sz="1000" dirty="0">
                <a:latin typeface="Century Gothic" panose="020B0502020202020204" pitchFamily="34" charset="0"/>
              </a:rPr>
              <a:t>Task Owner 3</a:t>
            </a:r>
          </a:p>
        </p:txBody>
      </p:sp>
      <p:sp>
        <p:nvSpPr>
          <p:cNvPr id="77" name="TextBox 76">
            <a:extLst>
              <a:ext uri="{FF2B5EF4-FFF2-40B4-BE49-F238E27FC236}">
                <a16:creationId xmlns:a16="http://schemas.microsoft.com/office/drawing/2014/main" id="{825DE9F7-3A84-BA4D-A8D6-1F28061069D2}"/>
              </a:ext>
            </a:extLst>
          </p:cNvPr>
          <p:cNvSpPr txBox="1"/>
          <p:nvPr/>
        </p:nvSpPr>
        <p:spPr>
          <a:xfrm>
            <a:off x="3668794" y="6088902"/>
            <a:ext cx="2194560" cy="246221"/>
          </a:xfrm>
          <a:prstGeom prst="rect">
            <a:avLst/>
          </a:prstGeom>
          <a:noFill/>
        </p:spPr>
        <p:txBody>
          <a:bodyPr wrap="square" rtlCol="0">
            <a:spAutoFit/>
          </a:bodyPr>
          <a:lstStyle/>
          <a:p>
            <a:r>
              <a:rPr lang="en-US" sz="1000" dirty="0">
                <a:latin typeface="Century Gothic" panose="020B0502020202020204" pitchFamily="34" charset="0"/>
              </a:rPr>
              <a:t>Task Owner 4</a:t>
            </a:r>
          </a:p>
        </p:txBody>
      </p:sp>
      <p:sp>
        <p:nvSpPr>
          <p:cNvPr id="78" name="TextBox 77">
            <a:extLst>
              <a:ext uri="{FF2B5EF4-FFF2-40B4-BE49-F238E27FC236}">
                <a16:creationId xmlns:a16="http://schemas.microsoft.com/office/drawing/2014/main" id="{F6270B6A-6B71-594B-B81B-8944B73321E7}"/>
              </a:ext>
            </a:extLst>
          </p:cNvPr>
          <p:cNvSpPr txBox="1"/>
          <p:nvPr/>
        </p:nvSpPr>
        <p:spPr>
          <a:xfrm>
            <a:off x="6621454" y="5761556"/>
            <a:ext cx="2194560" cy="246221"/>
          </a:xfrm>
          <a:prstGeom prst="rect">
            <a:avLst/>
          </a:prstGeom>
          <a:noFill/>
        </p:spPr>
        <p:txBody>
          <a:bodyPr wrap="square" rtlCol="0">
            <a:spAutoFit/>
          </a:bodyPr>
          <a:lstStyle/>
          <a:p>
            <a:r>
              <a:rPr lang="en-US" sz="1000" dirty="0">
                <a:latin typeface="Century Gothic" panose="020B0502020202020204" pitchFamily="34" charset="0"/>
              </a:rPr>
              <a:t>Task Owner 5</a:t>
            </a:r>
          </a:p>
        </p:txBody>
      </p:sp>
      <p:sp>
        <p:nvSpPr>
          <p:cNvPr id="79" name="TextBox 78">
            <a:extLst>
              <a:ext uri="{FF2B5EF4-FFF2-40B4-BE49-F238E27FC236}">
                <a16:creationId xmlns:a16="http://schemas.microsoft.com/office/drawing/2014/main" id="{20F5B221-2B2F-7C48-BEE0-AA17DBE93A34}"/>
              </a:ext>
            </a:extLst>
          </p:cNvPr>
          <p:cNvSpPr txBox="1"/>
          <p:nvPr/>
        </p:nvSpPr>
        <p:spPr>
          <a:xfrm>
            <a:off x="6621454" y="6087164"/>
            <a:ext cx="2194560" cy="246221"/>
          </a:xfrm>
          <a:prstGeom prst="rect">
            <a:avLst/>
          </a:prstGeom>
          <a:noFill/>
        </p:spPr>
        <p:txBody>
          <a:bodyPr wrap="square" rtlCol="0">
            <a:spAutoFit/>
          </a:bodyPr>
          <a:lstStyle/>
          <a:p>
            <a:r>
              <a:rPr lang="en-US" sz="1000" dirty="0">
                <a:latin typeface="Century Gothic" panose="020B0502020202020204" pitchFamily="34" charset="0"/>
              </a:rPr>
              <a:t>Task Owner 6</a:t>
            </a:r>
          </a:p>
        </p:txBody>
      </p:sp>
      <p:sp>
        <p:nvSpPr>
          <p:cNvPr id="80" name="TextBox 79">
            <a:extLst>
              <a:ext uri="{FF2B5EF4-FFF2-40B4-BE49-F238E27FC236}">
                <a16:creationId xmlns:a16="http://schemas.microsoft.com/office/drawing/2014/main" id="{B5DA047D-3A7F-0545-B165-F711A43115FC}"/>
              </a:ext>
            </a:extLst>
          </p:cNvPr>
          <p:cNvSpPr txBox="1"/>
          <p:nvPr/>
        </p:nvSpPr>
        <p:spPr>
          <a:xfrm>
            <a:off x="9576022" y="5761219"/>
            <a:ext cx="2194560" cy="246221"/>
          </a:xfrm>
          <a:prstGeom prst="rect">
            <a:avLst/>
          </a:prstGeom>
          <a:noFill/>
        </p:spPr>
        <p:txBody>
          <a:bodyPr wrap="square" rtlCol="0">
            <a:spAutoFit/>
          </a:bodyPr>
          <a:lstStyle/>
          <a:p>
            <a:r>
              <a:rPr lang="en-US" sz="1000" dirty="0">
                <a:latin typeface="Century Gothic" panose="020B0502020202020204" pitchFamily="34" charset="0"/>
              </a:rPr>
              <a:t>Task Owner 7</a:t>
            </a:r>
          </a:p>
        </p:txBody>
      </p:sp>
      <p:sp>
        <p:nvSpPr>
          <p:cNvPr id="81" name="TextBox 80">
            <a:extLst>
              <a:ext uri="{FF2B5EF4-FFF2-40B4-BE49-F238E27FC236}">
                <a16:creationId xmlns:a16="http://schemas.microsoft.com/office/drawing/2014/main" id="{C4076791-A3BF-A842-B151-65ED9133042D}"/>
              </a:ext>
            </a:extLst>
          </p:cNvPr>
          <p:cNvSpPr txBox="1"/>
          <p:nvPr/>
        </p:nvSpPr>
        <p:spPr>
          <a:xfrm>
            <a:off x="9576022" y="6086827"/>
            <a:ext cx="2194560" cy="246221"/>
          </a:xfrm>
          <a:prstGeom prst="rect">
            <a:avLst/>
          </a:prstGeom>
          <a:noFill/>
        </p:spPr>
        <p:txBody>
          <a:bodyPr wrap="square" rtlCol="0">
            <a:spAutoFit/>
          </a:bodyPr>
          <a:lstStyle/>
          <a:p>
            <a:r>
              <a:rPr lang="en-US" sz="1000" dirty="0">
                <a:latin typeface="Century Gothic" panose="020B0502020202020204" pitchFamily="34" charset="0"/>
              </a:rPr>
              <a:t>Task Owner 8</a:t>
            </a:r>
          </a:p>
        </p:txBody>
      </p:sp>
      <p:grpSp>
        <p:nvGrpSpPr>
          <p:cNvPr id="53" name="Group 52">
            <a:extLst>
              <a:ext uri="{FF2B5EF4-FFF2-40B4-BE49-F238E27FC236}">
                <a16:creationId xmlns:a16="http://schemas.microsoft.com/office/drawing/2014/main" id="{2BB42450-87F2-6E45-A885-DBF3788CBB60}"/>
              </a:ext>
            </a:extLst>
          </p:cNvPr>
          <p:cNvGrpSpPr/>
          <p:nvPr/>
        </p:nvGrpSpPr>
        <p:grpSpPr>
          <a:xfrm>
            <a:off x="9105474" y="127357"/>
            <a:ext cx="548640" cy="5597491"/>
            <a:chOff x="5331873" y="127357"/>
            <a:chExt cx="548640" cy="5597491"/>
          </a:xfrm>
        </p:grpSpPr>
        <p:sp>
          <p:nvSpPr>
            <p:cNvPr id="83" name="Rectangle 82">
              <a:extLst>
                <a:ext uri="{FF2B5EF4-FFF2-40B4-BE49-F238E27FC236}">
                  <a16:creationId xmlns:a16="http://schemas.microsoft.com/office/drawing/2014/main" id="{66785142-9A91-8649-9983-281E30EEC83E}"/>
                </a:ext>
              </a:extLst>
            </p:cNvPr>
            <p:cNvSpPr/>
            <p:nvPr/>
          </p:nvSpPr>
          <p:spPr>
            <a:xfrm>
              <a:off x="5331873" y="133873"/>
              <a:ext cx="548640" cy="228600"/>
            </a:xfrm>
            <a:prstGeom prst="rect">
              <a:avLst/>
            </a:prstGeom>
            <a:gradFill>
              <a:gsLst>
                <a:gs pos="0">
                  <a:schemeClr val="accent1">
                    <a:lumMod val="5000"/>
                    <a:lumOff val="95000"/>
                  </a:schemeClr>
                </a:gs>
                <a:gs pos="83000">
                  <a:srgbClr val="FFC000"/>
                </a:gs>
                <a:gs pos="100000">
                  <a:srgbClr val="F0A622"/>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800" dirty="0">
                  <a:solidFill>
                    <a:schemeClr val="tx1"/>
                  </a:solidFill>
                  <a:latin typeface="Century Gothic" panose="020B0502020202020204" pitchFamily="34" charset="0"/>
                </a:rPr>
                <a:t>TODAY</a:t>
              </a:r>
            </a:p>
          </p:txBody>
        </p:sp>
        <p:cxnSp>
          <p:nvCxnSpPr>
            <p:cNvPr id="40" name="Straight Connector 39">
              <a:extLst>
                <a:ext uri="{FF2B5EF4-FFF2-40B4-BE49-F238E27FC236}">
                  <a16:creationId xmlns:a16="http://schemas.microsoft.com/office/drawing/2014/main" id="{3504DA84-FA6A-C145-8C4B-D1F3A372A990}"/>
                </a:ext>
              </a:extLst>
            </p:cNvPr>
            <p:cNvCxnSpPr/>
            <p:nvPr/>
          </p:nvCxnSpPr>
          <p:spPr>
            <a:xfrm>
              <a:off x="5331873" y="127357"/>
              <a:ext cx="0" cy="5597491"/>
            </a:xfrm>
            <a:prstGeom prst="line">
              <a:avLst/>
            </a:prstGeom>
            <a:ln w="28575">
              <a:solidFill>
                <a:srgbClr val="F0A622">
                  <a:alpha val="60000"/>
                </a:srgbClr>
              </a:solidFill>
              <a:prstDash val="sysDot"/>
            </a:ln>
          </p:spPr>
          <p:style>
            <a:lnRef idx="1">
              <a:schemeClr val="accent1"/>
            </a:lnRef>
            <a:fillRef idx="0">
              <a:schemeClr val="accent1"/>
            </a:fillRef>
            <a:effectRef idx="0">
              <a:schemeClr val="accent1"/>
            </a:effectRef>
            <a:fontRef idx="minor">
              <a:schemeClr val="tx1"/>
            </a:fontRef>
          </p:style>
        </p:cxnSp>
      </p:grpSp>
      <p:sp>
        <p:nvSpPr>
          <p:cNvPr id="71" name="Diamond 70">
            <a:extLst>
              <a:ext uri="{FF2B5EF4-FFF2-40B4-BE49-F238E27FC236}">
                <a16:creationId xmlns:a16="http://schemas.microsoft.com/office/drawing/2014/main" id="{9821FA71-28EE-9244-8F4A-DF8712860040}"/>
              </a:ext>
            </a:extLst>
          </p:cNvPr>
          <p:cNvSpPr>
            <a:spLocks noChangeAspect="1"/>
          </p:cNvSpPr>
          <p:nvPr/>
        </p:nvSpPr>
        <p:spPr>
          <a:xfrm>
            <a:off x="5704857" y="2718732"/>
            <a:ext cx="274320" cy="274320"/>
          </a:xfrm>
          <a:prstGeom prst="diamond">
            <a:avLst/>
          </a:prstGeom>
          <a:solidFill>
            <a:schemeClr val="bg1"/>
          </a:solidFill>
          <a:ln>
            <a:solidFill>
              <a:schemeClr val="tx1">
                <a:lumMod val="65000"/>
                <a:lumOff val="35000"/>
              </a:schemeClr>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2" name="Rectangle 71">
            <a:extLst>
              <a:ext uri="{FF2B5EF4-FFF2-40B4-BE49-F238E27FC236}">
                <a16:creationId xmlns:a16="http://schemas.microsoft.com/office/drawing/2014/main" id="{FD5755D5-4DA7-844D-A71D-BC507D72C599}"/>
              </a:ext>
            </a:extLst>
          </p:cNvPr>
          <p:cNvSpPr/>
          <p:nvPr/>
        </p:nvSpPr>
        <p:spPr>
          <a:xfrm>
            <a:off x="3846809" y="2681003"/>
            <a:ext cx="1479269" cy="3657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n-US" sz="1000" dirty="0">
                <a:solidFill>
                  <a:schemeClr val="tx1"/>
                </a:solidFill>
                <a:latin typeface="Century Gothic" panose="020B0502020202020204" pitchFamily="34" charset="0"/>
              </a:rPr>
              <a:t>Milestone 1 – 00/00</a:t>
            </a:r>
          </a:p>
        </p:txBody>
      </p:sp>
    </p:spTree>
    <p:extLst>
      <p:ext uri="{BB962C8B-B14F-4D97-AF65-F5344CB8AC3E}">
        <p14:creationId xmlns:p14="http://schemas.microsoft.com/office/powerpoint/2010/main" val="10367233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2" id="{0AC44026-2A50-4B18-9335-71F7C3698EF7}" vid="{627BE862-221D-4A98-B64A-0C8EDBA5BD0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IC-Simple-Gantt-Chart-Template_PowerPoint - SR edits</Template>
  <TotalTime>36</TotalTime>
  <Words>249</Words>
  <Application>Microsoft Macintosh PowerPoint</Application>
  <PresentationFormat>Widescreen</PresentationFormat>
  <Paragraphs>50</Paragraphs>
  <Slides>3</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Calibri</vt:lpstr>
      <vt:lpstr>Calibri Light</vt:lpstr>
      <vt:lpstr>Century Gothic</vt:lpstr>
      <vt:lpstr>Тема Office</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Alexandra Ragazhinskaya</dc:creator>
  <cp:lastModifiedBy>Heather Key</cp:lastModifiedBy>
  <cp:revision>4</cp:revision>
  <cp:lastPrinted>2020-08-31T22:23:58Z</cp:lastPrinted>
  <dcterms:created xsi:type="dcterms:W3CDTF">2020-10-13T17:45:05Z</dcterms:created>
  <dcterms:modified xsi:type="dcterms:W3CDTF">2022-12-07T23:48:52Z</dcterms:modified>
</cp:coreProperties>
</file>