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11EAE7-6586-4DA5-BB3C-D4B4AA27B1E2}" v="3" dt="2022-11-13T21:01:41.6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5" autoAdjust="0"/>
    <p:restoredTop sz="86447"/>
  </p:normalViewPr>
  <p:slideViewPr>
    <p:cSldViewPr snapToGrid="0" snapToObjects="1">
      <p:cViewPr varScale="1">
        <p:scale>
          <a:sx n="128" d="100"/>
          <a:sy n="128" d="100"/>
        </p:scale>
        <p:origin x="85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811EAE7-6586-4DA5-BB3C-D4B4AA27B1E2}"/>
    <pc:docChg chg="undo custSel addSld delSld modSld">
      <pc:chgData name="Bess Dunlevy" userId="dd4b9a8537dbe9d0" providerId="LiveId" clId="{C811EAE7-6586-4DA5-BB3C-D4B4AA27B1E2}" dt="2022-11-13T21:01:41.695" v="319" actId="16037"/>
      <pc:docMkLst>
        <pc:docMk/>
      </pc:docMkLst>
      <pc:sldChg chg="add del">
        <pc:chgData name="Bess Dunlevy" userId="dd4b9a8537dbe9d0" providerId="LiveId" clId="{C811EAE7-6586-4DA5-BB3C-D4B4AA27B1E2}" dt="2022-11-13T21:01:33.809" v="317" actId="47"/>
        <pc:sldMkLst>
          <pc:docMk/>
          <pc:sldMk cId="2929323684" sldId="295"/>
        </pc:sldMkLst>
      </pc:sldChg>
      <pc:sldChg chg="modSp mod">
        <pc:chgData name="Bess Dunlevy" userId="dd4b9a8537dbe9d0" providerId="LiveId" clId="{C811EAE7-6586-4DA5-BB3C-D4B4AA27B1E2}" dt="2022-11-13T20:59:38.542" v="311" actId="20577"/>
        <pc:sldMkLst>
          <pc:docMk/>
          <pc:sldMk cId="1036723312" sldId="320"/>
        </pc:sldMkLst>
        <pc:spChg chg="mod">
          <ac:chgData name="Bess Dunlevy" userId="dd4b9a8537dbe9d0" providerId="LiveId" clId="{C811EAE7-6586-4DA5-BB3C-D4B4AA27B1E2}" dt="2022-11-13T20:59:38.542" v="311" actId="20577"/>
          <ac:spMkLst>
            <pc:docMk/>
            <pc:sldMk cId="1036723312" sldId="320"/>
            <ac:spMk id="9" creationId="{E6EEB223-E166-A54F-887F-3F76EDC4E433}"/>
          </ac:spMkLst>
        </pc:spChg>
        <pc:graphicFrameChg chg="modGraphic">
          <ac:chgData name="Bess Dunlevy" userId="dd4b9a8537dbe9d0" providerId="LiveId" clId="{C811EAE7-6586-4DA5-BB3C-D4B4AA27B1E2}" dt="2022-11-13T20:57:55.469" v="284" actId="20577"/>
          <ac:graphicFrameMkLst>
            <pc:docMk/>
            <pc:sldMk cId="1036723312" sldId="320"/>
            <ac:graphicFrameMk id="2" creationId="{37355569-728A-7144-B0C9-4D9511C7D2C3}"/>
          </ac:graphicFrameMkLst>
        </pc:graphicFrameChg>
      </pc:sldChg>
      <pc:sldChg chg="addSp delSp modSp mod">
        <pc:chgData name="Bess Dunlevy" userId="dd4b9a8537dbe9d0" providerId="LiveId" clId="{C811EAE7-6586-4DA5-BB3C-D4B4AA27B1E2}" dt="2022-11-13T21:01:41.695" v="319" actId="16037"/>
        <pc:sldMkLst>
          <pc:docMk/>
          <pc:sldMk cId="1925317832" sldId="342"/>
        </pc:sldMkLst>
        <pc:spChg chg="mod">
          <ac:chgData name="Bess Dunlevy" userId="dd4b9a8537dbe9d0" providerId="LiveId" clId="{C811EAE7-6586-4DA5-BB3C-D4B4AA27B1E2}" dt="2022-11-13T20:55:52.216" v="62" actId="1076"/>
          <ac:spMkLst>
            <pc:docMk/>
            <pc:sldMk cId="1925317832" sldId="342"/>
            <ac:spMk id="2" creationId="{7C5F649A-21D3-4946-B06E-8A79DDA0D00E}"/>
          </ac:spMkLst>
        </pc:spChg>
        <pc:spChg chg="mod">
          <ac:chgData name="Bess Dunlevy" userId="dd4b9a8537dbe9d0" providerId="LiveId" clId="{C811EAE7-6586-4DA5-BB3C-D4B4AA27B1E2}" dt="2022-11-13T20:55:52.216" v="62" actId="1076"/>
          <ac:spMkLst>
            <pc:docMk/>
            <pc:sldMk cId="1925317832" sldId="342"/>
            <ac:spMk id="3" creationId="{8D229698-1152-43F9-BE56-3EBDC68FD012}"/>
          </ac:spMkLst>
        </pc:spChg>
        <pc:spChg chg="mod">
          <ac:chgData name="Bess Dunlevy" userId="dd4b9a8537dbe9d0" providerId="LiveId" clId="{C811EAE7-6586-4DA5-BB3C-D4B4AA27B1E2}" dt="2022-11-13T21:01:41.695" v="319" actId="16037"/>
          <ac:spMkLst>
            <pc:docMk/>
            <pc:sldMk cId="1925317832" sldId="342"/>
            <ac:spMk id="33" creationId="{143A449B-AAB7-994A-92CE-8F48E2CA7DF6}"/>
          </ac:spMkLst>
        </pc:spChg>
        <pc:picChg chg="add del">
          <ac:chgData name="Bess Dunlevy" userId="dd4b9a8537dbe9d0" providerId="LiveId" clId="{C811EAE7-6586-4DA5-BB3C-D4B4AA27B1E2}" dt="2022-11-13T21:01:34.529" v="318" actId="478"/>
          <ac:picMkLst>
            <pc:docMk/>
            <pc:sldMk cId="192531783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31&amp;utm_source=integrated-content&amp;utm_campaign=/content/gantt-chart-examples&amp;utm_medium=Architecture+Project+Gantt+Chart+Example+powerpoint+11631&amp;lpa=Architecture+Project+Gantt+Chart+Example+powerpoint+1163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8384" y="2358470"/>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8384" y="3288293"/>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340" y="307317"/>
            <a:ext cx="7309961" cy="1200329"/>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SAMPLE ARCHITECTURE PROJECT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SAMPLE ARCHITECTURE PROJECT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920763139"/>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Client Consultation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Photography and Measurements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High-Level Drawings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Probably Cost Statement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Code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Schematic 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Design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Construction Documents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Finalize Budget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Hire Contractor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7</TotalTime>
  <Words>251</Words>
  <Application>Microsoft Macintosh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cp:lastPrinted>2020-08-31T22:23:58Z</cp:lastPrinted>
  <dcterms:created xsi:type="dcterms:W3CDTF">2020-10-13T17:45:05Z</dcterms:created>
  <dcterms:modified xsi:type="dcterms:W3CDTF">2022-12-07T23:50:01Z</dcterms:modified>
</cp:coreProperties>
</file>