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1ADDB0-5D82-440B-8636-F5789860C074}" v="101" dt="2022-11-29T00:00:13.1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C1ADDB0-5D82-440B-8636-F5789860C074}"/>
    <pc:docChg chg="custSel modSld">
      <pc:chgData name="Bess Dunlevy" userId="dd4b9a8537dbe9d0" providerId="LiveId" clId="{7C1ADDB0-5D82-440B-8636-F5789860C074}" dt="2022-11-29T00:00:23.509" v="223" actId="14734"/>
      <pc:docMkLst>
        <pc:docMk/>
      </pc:docMkLst>
      <pc:sldChg chg="addSp delSp modSp mod">
        <pc:chgData name="Bess Dunlevy" userId="dd4b9a8537dbe9d0" providerId="LiveId" clId="{7C1ADDB0-5D82-440B-8636-F5789860C074}" dt="2022-11-29T00:00:23.509" v="223" actId="14734"/>
        <pc:sldMkLst>
          <pc:docMk/>
          <pc:sldMk cId="1521696607" sldId="316"/>
        </pc:sldMkLst>
        <pc:spChg chg="add mod">
          <ac:chgData name="Bess Dunlevy" userId="dd4b9a8537dbe9d0" providerId="LiveId" clId="{7C1ADDB0-5D82-440B-8636-F5789860C074}" dt="2022-11-28T23:58:53.146" v="201"/>
          <ac:spMkLst>
            <pc:docMk/>
            <pc:sldMk cId="1521696607" sldId="316"/>
            <ac:spMk id="2" creationId="{D281FC98-3D8D-8891-A614-DF0D788E2BAC}"/>
          </ac:spMkLst>
        </pc:spChg>
        <pc:spChg chg="add mod">
          <ac:chgData name="Bess Dunlevy" userId="dd4b9a8537dbe9d0" providerId="LiveId" clId="{7C1ADDB0-5D82-440B-8636-F5789860C074}" dt="2022-11-28T23:58:55.822" v="203"/>
          <ac:spMkLst>
            <pc:docMk/>
            <pc:sldMk cId="1521696607" sldId="316"/>
            <ac:spMk id="3" creationId="{11B763DC-533C-882B-A7F3-022B30F4FBBE}"/>
          </ac:spMkLst>
        </pc:spChg>
        <pc:spChg chg="mod">
          <ac:chgData name="Bess Dunlevy" userId="dd4b9a8537dbe9d0" providerId="LiveId" clId="{7C1ADDB0-5D82-440B-8636-F5789860C074}" dt="2022-11-28T23:55:37.279" v="60" actId="1036"/>
          <ac:spMkLst>
            <pc:docMk/>
            <pc:sldMk cId="1521696607" sldId="316"/>
            <ac:spMk id="75" creationId="{212D54D4-0162-9145-9DD3-13AF4FE12CF9}"/>
          </ac:spMkLst>
        </pc:spChg>
        <pc:graphicFrameChg chg="add mod">
          <ac:chgData name="Bess Dunlevy" userId="dd4b9a8537dbe9d0" providerId="LiveId" clId="{7C1ADDB0-5D82-440B-8636-F5789860C074}" dt="2022-11-29T00:00:11.124" v="218" actId="1076"/>
          <ac:graphicFrameMkLst>
            <pc:docMk/>
            <pc:sldMk cId="1521696607" sldId="316"/>
            <ac:graphicFrameMk id="4" creationId="{2FA6128A-1E96-5BF4-A270-3FCD43DB9D83}"/>
          </ac:graphicFrameMkLst>
        </pc:graphicFrameChg>
        <pc:graphicFrameChg chg="add mod">
          <ac:chgData name="Bess Dunlevy" userId="dd4b9a8537dbe9d0" providerId="LiveId" clId="{7C1ADDB0-5D82-440B-8636-F5789860C074}" dt="2022-11-29T00:00:08.011" v="217" actId="1076"/>
          <ac:graphicFrameMkLst>
            <pc:docMk/>
            <pc:sldMk cId="1521696607" sldId="316"/>
            <ac:graphicFrameMk id="7" creationId="{30D95887-44A3-6665-CAD9-9885009FE8CC}"/>
          </ac:graphicFrameMkLst>
        </pc:graphicFrameChg>
        <pc:graphicFrameChg chg="add mod">
          <ac:chgData name="Bess Dunlevy" userId="dd4b9a8537dbe9d0" providerId="LiveId" clId="{7C1ADDB0-5D82-440B-8636-F5789860C074}" dt="2022-11-28T23:59:58.347" v="215" actId="1076"/>
          <ac:graphicFrameMkLst>
            <pc:docMk/>
            <pc:sldMk cId="1521696607" sldId="316"/>
            <ac:graphicFrameMk id="8" creationId="{0352F3E4-58EB-4CD2-8128-B1535087D73D}"/>
          </ac:graphicFrameMkLst>
        </pc:graphicFrameChg>
        <pc:graphicFrameChg chg="add mod">
          <ac:chgData name="Bess Dunlevy" userId="dd4b9a8537dbe9d0" providerId="LiveId" clId="{7C1ADDB0-5D82-440B-8636-F5789860C074}" dt="2022-11-29T00:00:03.547" v="216" actId="1076"/>
          <ac:graphicFrameMkLst>
            <pc:docMk/>
            <pc:sldMk cId="1521696607" sldId="316"/>
            <ac:graphicFrameMk id="10" creationId="{540CA87E-1770-9CD6-67A7-CEA41599F6E8}"/>
          </ac:graphicFrameMkLst>
        </pc:graphicFrameChg>
        <pc:graphicFrameChg chg="add mod">
          <ac:chgData name="Bess Dunlevy" userId="dd4b9a8537dbe9d0" providerId="LiveId" clId="{7C1ADDB0-5D82-440B-8636-F5789860C074}" dt="2022-11-29T00:00:18.532" v="221" actId="1076"/>
          <ac:graphicFrameMkLst>
            <pc:docMk/>
            <pc:sldMk cId="1521696607" sldId="316"/>
            <ac:graphicFrameMk id="11" creationId="{24E69D79-6970-7245-6520-FCAE2BAE9CD7}"/>
          </ac:graphicFrameMkLst>
        </pc:graphicFrameChg>
        <pc:graphicFrameChg chg="mod modGraphic">
          <ac:chgData name="Bess Dunlevy" userId="dd4b9a8537dbe9d0" providerId="LiveId" clId="{7C1ADDB0-5D82-440B-8636-F5789860C074}" dt="2022-11-28T23:59:17.062" v="205"/>
          <ac:graphicFrameMkLst>
            <pc:docMk/>
            <pc:sldMk cId="1521696607" sldId="316"/>
            <ac:graphicFrameMk id="67" creationId="{A0CDCDAB-B6D3-C843-94ED-72E7845511D7}"/>
          </ac:graphicFrameMkLst>
        </pc:graphicFrameChg>
        <pc:graphicFrameChg chg="mod">
          <ac:chgData name="Bess Dunlevy" userId="dd4b9a8537dbe9d0" providerId="LiveId" clId="{7C1ADDB0-5D82-440B-8636-F5789860C074}" dt="2022-11-29T00:00:16.102" v="220" actId="1076"/>
          <ac:graphicFrameMkLst>
            <pc:docMk/>
            <pc:sldMk cId="1521696607" sldId="316"/>
            <ac:graphicFrameMk id="68" creationId="{70FFE749-0C91-A84E-A9BD-1B879B757057}"/>
          </ac:graphicFrameMkLst>
        </pc:graphicFrameChg>
        <pc:graphicFrameChg chg="del mod">
          <ac:chgData name="Bess Dunlevy" userId="dd4b9a8537dbe9d0" providerId="LiveId" clId="{7C1ADDB0-5D82-440B-8636-F5789860C074}" dt="2022-11-28T23:58:33.803" v="161" actId="478"/>
          <ac:graphicFrameMkLst>
            <pc:docMk/>
            <pc:sldMk cId="1521696607" sldId="316"/>
            <ac:graphicFrameMk id="69" creationId="{D8A96732-9D42-DA4B-9379-9D733FEF36F9}"/>
          </ac:graphicFrameMkLst>
        </pc:graphicFrameChg>
        <pc:graphicFrameChg chg="del mod">
          <ac:chgData name="Bess Dunlevy" userId="dd4b9a8537dbe9d0" providerId="LiveId" clId="{7C1ADDB0-5D82-440B-8636-F5789860C074}" dt="2022-11-28T23:58:33.803" v="161" actId="478"/>
          <ac:graphicFrameMkLst>
            <pc:docMk/>
            <pc:sldMk cId="1521696607" sldId="316"/>
            <ac:graphicFrameMk id="70" creationId="{53D54E49-D78E-7840-A136-4DEE72768380}"/>
          </ac:graphicFrameMkLst>
        </pc:graphicFrameChg>
        <pc:graphicFrameChg chg="del mod">
          <ac:chgData name="Bess Dunlevy" userId="dd4b9a8537dbe9d0" providerId="LiveId" clId="{7C1ADDB0-5D82-440B-8636-F5789860C074}" dt="2022-11-28T23:58:33.803" v="161" actId="478"/>
          <ac:graphicFrameMkLst>
            <pc:docMk/>
            <pc:sldMk cId="1521696607" sldId="316"/>
            <ac:graphicFrameMk id="71" creationId="{D72A787B-2E16-0F48-AAA0-74418A49530A}"/>
          </ac:graphicFrameMkLst>
        </pc:graphicFrameChg>
        <pc:graphicFrameChg chg="del mod">
          <ac:chgData name="Bess Dunlevy" userId="dd4b9a8537dbe9d0" providerId="LiveId" clId="{7C1ADDB0-5D82-440B-8636-F5789860C074}" dt="2022-11-28T23:58:33.803" v="161" actId="478"/>
          <ac:graphicFrameMkLst>
            <pc:docMk/>
            <pc:sldMk cId="1521696607" sldId="316"/>
            <ac:graphicFrameMk id="72" creationId="{9D485199-7AE5-BC40-86EC-38D7C4B1A8EF}"/>
          </ac:graphicFrameMkLst>
        </pc:graphicFrameChg>
        <pc:graphicFrameChg chg="del">
          <ac:chgData name="Bess Dunlevy" userId="dd4b9a8537dbe9d0" providerId="LiveId" clId="{7C1ADDB0-5D82-440B-8636-F5789860C074}" dt="2022-11-28T23:58:33.803" v="161" actId="478"/>
          <ac:graphicFrameMkLst>
            <pc:docMk/>
            <pc:sldMk cId="1521696607" sldId="316"/>
            <ac:graphicFrameMk id="73" creationId="{42CDD4FE-F4BB-9E48-8864-4B1A6B94E702}"/>
          </ac:graphicFrameMkLst>
        </pc:graphicFrameChg>
        <pc:graphicFrameChg chg="mod modGraphic">
          <ac:chgData name="Bess Dunlevy" userId="dd4b9a8537dbe9d0" providerId="LiveId" clId="{7C1ADDB0-5D82-440B-8636-F5789860C074}" dt="2022-11-29T00:00:23.509" v="223" actId="14734"/>
          <ac:graphicFrameMkLst>
            <pc:docMk/>
            <pc:sldMk cId="1521696607" sldId="316"/>
            <ac:graphicFrameMk id="78" creationId="{D7DFC873-BD37-A44F-A6E6-29A2A5EF591B}"/>
          </ac:graphicFrameMkLst>
        </pc:graphicFrameChg>
        <pc:cxnChg chg="mod">
          <ac:chgData name="Bess Dunlevy" userId="dd4b9a8537dbe9d0" providerId="LiveId" clId="{7C1ADDB0-5D82-440B-8636-F5789860C074}" dt="2022-11-28T23:55:37.279" v="60" actId="1036"/>
          <ac:cxnSpMkLst>
            <pc:docMk/>
            <pc:sldMk cId="1521696607" sldId="316"/>
            <ac:cxnSpMk id="74" creationId="{59C5A510-4E09-0646-8A5A-4BB3222E70C2}"/>
          </ac:cxnSpMkLst>
        </pc:cxnChg>
      </pc:sldChg>
      <pc:sldChg chg="modSp mod">
        <pc:chgData name="Bess Dunlevy" userId="dd4b9a8537dbe9d0" providerId="LiveId" clId="{7C1ADDB0-5D82-440B-8636-F5789860C074}" dt="2022-11-28T23:54:43.656" v="1" actId="20577"/>
        <pc:sldMkLst>
          <pc:docMk/>
          <pc:sldMk cId="1508588292" sldId="342"/>
        </pc:sldMkLst>
        <pc:spChg chg="mod">
          <ac:chgData name="Bess Dunlevy" userId="dd4b9a8537dbe9d0" providerId="LiveId" clId="{7C1ADDB0-5D82-440B-8636-F5789860C074}" dt="2022-11-28T23:54:41.662" v="0" actId="20577"/>
          <ac:spMkLst>
            <pc:docMk/>
            <pc:sldMk cId="1508588292" sldId="342"/>
            <ac:spMk id="33" creationId="{143A449B-AAB7-994A-92CE-8F48E2CA7DF6}"/>
          </ac:spMkLst>
        </pc:spChg>
        <pc:spChg chg="mod">
          <ac:chgData name="Bess Dunlevy" userId="dd4b9a8537dbe9d0" providerId="LiveId" clId="{7C1ADDB0-5D82-440B-8636-F5789860C074}" dt="2022-11-28T23:54:43.656" v="1" actId="20577"/>
          <ac:spMkLst>
            <pc:docMk/>
            <pc:sldMk cId="1508588292" sldId="342"/>
            <ac:spMk id="36" creationId="{C7DC0BFC-32CE-0544-BDE7-E4E8CD4C8E4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98" custLinFactNeighborY="67246"/>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98" custLinFactNeighborY="67246"/>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98" custLinFactNeighborY="67246"/>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98" custLinFactNeighborY="67246"/>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Y="500000" custLinFactNeighborX="-26954" custLinFactNeighborY="585402"/>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Y="7900" custLinFactNeighborX="-25455" custLinFactNeighborY="100000">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Y="8475" custLinFactNeighborX="-15824" custLinFactNeighborY="100000">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Y="8475" custLinFactNeighborY="100000">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98" custLinFactNeighborY="67246"/>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4065"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4065"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4065"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4065"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0"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4065"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1432032" y="267426"/>
        <a:ext cx="442035" cy="246532"/>
      </dsp:txXfrm>
    </dsp:sp>
    <dsp:sp modelId="{60C6D7D2-7947-7147-934C-C95EB2BE62BE}">
      <dsp:nvSpPr>
        <dsp:cNvPr id="0" name=""/>
        <dsp:cNvSpPr/>
      </dsp:nvSpPr>
      <dsp:spPr>
        <a:xfrm>
          <a:off x="831642" y="267426"/>
          <a:ext cx="442035"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831642" y="267426"/>
        <a:ext cx="442035" cy="246532"/>
      </dsp:txXfrm>
    </dsp:sp>
    <dsp:sp modelId="{68DE6553-CBEC-4B4D-9668-C956F58A8A14}">
      <dsp:nvSpPr>
        <dsp:cNvPr id="0" name=""/>
        <dsp:cNvSpPr/>
      </dsp:nvSpPr>
      <dsp:spPr>
        <a:xfrm>
          <a:off x="56891" y="266008"/>
          <a:ext cx="643771" cy="246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en-US" sz="700" b="1" kern="1200" dirty="0">
              <a:latin typeface="Century Gothic" panose="020B0502020202020204" pitchFamily="34" charset="0"/>
              <a:ea typeface="+mn-ea"/>
              <a:cs typeface="+mn-cs"/>
            </a:rPr>
            <a:t>Milestone</a:t>
          </a:r>
        </a:p>
      </dsp:txBody>
      <dsp:txXfrm>
        <a:off x="56891" y="266008"/>
        <a:ext cx="643771" cy="24653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Consulting%20Project%20Gantt%20Chart%20Roadmap%20Templat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GANTT CHART CONSULTING ROADMAP</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CONSULTING ROADMAP</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GANTT CHART CONSULTING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67" name="Table 66">
            <a:extLst>
              <a:ext uri="{FF2B5EF4-FFF2-40B4-BE49-F238E27FC236}">
                <a16:creationId xmlns:a16="http://schemas.microsoft.com/office/drawing/2014/main" id="{A0CDCDAB-B6D3-C843-94ED-72E7845511D7}"/>
              </a:ext>
            </a:extLst>
          </p:cNvPr>
          <p:cNvGraphicFramePr>
            <a:graphicFrameLocks noGrp="1"/>
          </p:cNvGraphicFramePr>
          <p:nvPr>
            <p:extLst>
              <p:ext uri="{D42A27DB-BD31-4B8C-83A1-F6EECF244321}">
                <p14:modId xmlns:p14="http://schemas.microsoft.com/office/powerpoint/2010/main" val="3004822818"/>
              </p:ext>
            </p:extLst>
          </p:nvPr>
        </p:nvGraphicFramePr>
        <p:xfrm>
          <a:off x="1549400" y="618067"/>
          <a:ext cx="10401300" cy="5571068"/>
        </p:xfrm>
        <a:graphic>
          <a:graphicData uri="http://schemas.openxmlformats.org/drawingml/2006/table">
            <a:tbl>
              <a:tblPr>
                <a:tableStyleId>{5C22544A-7EE6-4342-B048-85BDC9FD1C3A}</a:tableStyleId>
              </a:tblPr>
              <a:tblGrid>
                <a:gridCol w="2080260">
                  <a:extLst>
                    <a:ext uri="{9D8B030D-6E8A-4147-A177-3AD203B41FA5}">
                      <a16:colId xmlns:a16="http://schemas.microsoft.com/office/drawing/2014/main" val="3204112273"/>
                    </a:ext>
                  </a:extLst>
                </a:gridCol>
                <a:gridCol w="2080260">
                  <a:extLst>
                    <a:ext uri="{9D8B030D-6E8A-4147-A177-3AD203B41FA5}">
                      <a16:colId xmlns:a16="http://schemas.microsoft.com/office/drawing/2014/main" val="3727654332"/>
                    </a:ext>
                  </a:extLst>
                </a:gridCol>
                <a:gridCol w="2080260">
                  <a:extLst>
                    <a:ext uri="{9D8B030D-6E8A-4147-A177-3AD203B41FA5}">
                      <a16:colId xmlns:a16="http://schemas.microsoft.com/office/drawing/2014/main" val="1789672127"/>
                    </a:ext>
                  </a:extLst>
                </a:gridCol>
                <a:gridCol w="2080260">
                  <a:extLst>
                    <a:ext uri="{9D8B030D-6E8A-4147-A177-3AD203B41FA5}">
                      <a16:colId xmlns:a16="http://schemas.microsoft.com/office/drawing/2014/main" val="84687829"/>
                    </a:ext>
                  </a:extLst>
                </a:gridCol>
                <a:gridCol w="2080260">
                  <a:extLst>
                    <a:ext uri="{9D8B030D-6E8A-4147-A177-3AD203B41FA5}">
                      <a16:colId xmlns:a16="http://schemas.microsoft.com/office/drawing/2014/main" val="795009307"/>
                    </a:ext>
                  </a:extLst>
                </a:gridCol>
              </a:tblGrid>
              <a:tr h="213206">
                <a:tc>
                  <a:txBody>
                    <a:bodyPr/>
                    <a:lstStyle/>
                    <a:p>
                      <a:pPr algn="ctr" fontAlgn="b"/>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b="1" i="0" u="none" strike="noStrike" dirty="0">
                          <a:solidFill>
                            <a:schemeClr val="accent5">
                              <a:lumMod val="75000"/>
                            </a:schemeClr>
                          </a:solidFill>
                          <a:effectLst/>
                          <a:latin typeface="Century Gothic" panose="020B0502020202020204" pitchFamily="34" charset="0"/>
                        </a:rPr>
                        <a:t>MM/DD/YY</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17952517"/>
                  </a:ext>
                </a:extLst>
              </a:tr>
              <a:tr h="369260">
                <a:tc>
                  <a:txBody>
                    <a:bodyPr/>
                    <a:lstStyle/>
                    <a:p>
                      <a:pPr algn="l" fontAlgn="b"/>
                      <a:r>
                        <a:rPr lang="en-US" sz="900" b="1" i="0" u="none" strike="noStrike" dirty="0">
                          <a:solidFill>
                            <a:schemeClr val="tx1"/>
                          </a:solidFill>
                          <a:effectLst/>
                          <a:latin typeface="Century Gothic" panose="020B0502020202020204" pitchFamily="34" charset="0"/>
                        </a:rPr>
                        <a:t>STAGE TITLE</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b"/>
                      <a:r>
                        <a:rPr lang="en-US" sz="900" b="1" i="0" u="none" strike="noStrike" dirty="0">
                          <a:solidFill>
                            <a:schemeClr val="tx1"/>
                          </a:solidFill>
                          <a:effectLst/>
                          <a:latin typeface="Century Gothic" panose="020B0502020202020204" pitchFamily="34" charset="0"/>
                        </a:rPr>
                        <a:t>STAGE TITLE</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b"/>
                      <a:r>
                        <a:rPr lang="en-US" sz="900" b="1" i="0" u="none" strike="noStrike" dirty="0">
                          <a:solidFill>
                            <a:schemeClr val="tx1"/>
                          </a:solidFill>
                          <a:effectLst/>
                          <a:latin typeface="Century Gothic" panose="020B0502020202020204" pitchFamily="34" charset="0"/>
                        </a:rPr>
                        <a:t>STAGE TITLE</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b"/>
                      <a:r>
                        <a:rPr lang="en-US" sz="900" b="1" i="0" u="none" strike="noStrike" dirty="0">
                          <a:solidFill>
                            <a:schemeClr val="tx1"/>
                          </a:solidFill>
                          <a:effectLst/>
                          <a:latin typeface="Century Gothic" panose="020B0502020202020204" pitchFamily="34" charset="0"/>
                        </a:rPr>
                        <a:t>STAGE TITLE</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b"/>
                      <a:r>
                        <a:rPr lang="en-US" sz="900" b="1" i="0" u="none" strike="noStrike" dirty="0">
                          <a:solidFill>
                            <a:schemeClr val="tx1"/>
                          </a:solidFill>
                          <a:effectLst/>
                          <a:latin typeface="Century Gothic" panose="020B0502020202020204" pitchFamily="34" charset="0"/>
                        </a:rPr>
                        <a:t>STAGE TITLE</a:t>
                      </a: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648070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7445446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396085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749538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492523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41938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5796088"/>
                  </a:ext>
                </a:extLst>
              </a:tr>
            </a:tbl>
          </a:graphicData>
        </a:graphic>
      </p:graphicFrame>
      <p:graphicFrame>
        <p:nvGraphicFramePr>
          <p:cNvPr id="68" name="Diagram 67">
            <a:extLst>
              <a:ext uri="{FF2B5EF4-FFF2-40B4-BE49-F238E27FC236}">
                <a16:creationId xmlns:a16="http://schemas.microsoft.com/office/drawing/2014/main" id="{70FFE749-0C91-A84E-A9BD-1B879B757057}"/>
              </a:ext>
            </a:extLst>
          </p:cNvPr>
          <p:cNvGraphicFramePr/>
          <p:nvPr>
            <p:extLst>
              <p:ext uri="{D42A27DB-BD31-4B8C-83A1-F6EECF244321}">
                <p14:modId xmlns:p14="http://schemas.microsoft.com/office/powerpoint/2010/main" val="2689448927"/>
              </p:ext>
            </p:extLst>
          </p:nvPr>
        </p:nvGraphicFramePr>
        <p:xfrm>
          <a:off x="1571795" y="2022709"/>
          <a:ext cx="2082799" cy="82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74" name="Straight Connector 73">
            <a:extLst>
              <a:ext uri="{FF2B5EF4-FFF2-40B4-BE49-F238E27FC236}">
                <a16:creationId xmlns:a16="http://schemas.microsoft.com/office/drawing/2014/main" id="{59C5A510-4E09-0646-8A5A-4BB3222E70C2}"/>
              </a:ext>
            </a:extLst>
          </p:cNvPr>
          <p:cNvCxnSpPr>
            <a:cxnSpLocks/>
          </p:cNvCxnSpPr>
          <p:nvPr/>
        </p:nvCxnSpPr>
        <p:spPr>
          <a:xfrm flipH="1" flipV="1">
            <a:off x="1412960" y="6280894"/>
            <a:ext cx="9692640" cy="16270"/>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sp>
        <p:nvSpPr>
          <p:cNvPr id="75" name="Snip Single Corner Rectangle 74">
            <a:extLst>
              <a:ext uri="{FF2B5EF4-FFF2-40B4-BE49-F238E27FC236}">
                <a16:creationId xmlns:a16="http://schemas.microsoft.com/office/drawing/2014/main" id="{212D54D4-0162-9145-9DD3-13AF4FE12CF9}"/>
              </a:ext>
            </a:extLst>
          </p:cNvPr>
          <p:cNvSpPr/>
          <p:nvPr/>
        </p:nvSpPr>
        <p:spPr>
          <a:xfrm>
            <a:off x="11201959" y="6175559"/>
            <a:ext cx="762179" cy="285210"/>
          </a:xfrm>
          <a:prstGeom prst="snip1Rect">
            <a:avLst>
              <a:gd name="adj" fmla="val 21422"/>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000" b="1" dirty="0">
                <a:solidFill>
                  <a:schemeClr val="bg1"/>
                </a:solidFill>
                <a:latin typeface="Arial" charset="0"/>
                <a:ea typeface="Arial" charset="0"/>
                <a:cs typeface="Arial" charset="0"/>
              </a:rPr>
              <a:t>TIME</a:t>
            </a:r>
          </a:p>
        </p:txBody>
      </p:sp>
      <p:cxnSp>
        <p:nvCxnSpPr>
          <p:cNvPr id="77" name="Straight Connector 76">
            <a:extLst>
              <a:ext uri="{FF2B5EF4-FFF2-40B4-BE49-F238E27FC236}">
                <a16:creationId xmlns:a16="http://schemas.microsoft.com/office/drawing/2014/main" id="{033E41E2-6352-F449-90DD-18BA03608397}"/>
              </a:ext>
            </a:extLst>
          </p:cNvPr>
          <p:cNvCxnSpPr>
            <a:cxnSpLocks/>
          </p:cNvCxnSpPr>
          <p:nvPr/>
        </p:nvCxnSpPr>
        <p:spPr>
          <a:xfrm>
            <a:off x="1412960" y="974025"/>
            <a:ext cx="0" cy="5168325"/>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graphicFrame>
        <p:nvGraphicFramePr>
          <p:cNvPr id="78" name="Table 77">
            <a:extLst>
              <a:ext uri="{FF2B5EF4-FFF2-40B4-BE49-F238E27FC236}">
                <a16:creationId xmlns:a16="http://schemas.microsoft.com/office/drawing/2014/main" id="{D7DFC873-BD37-A44F-A6E6-29A2A5EF591B}"/>
              </a:ext>
            </a:extLst>
          </p:cNvPr>
          <p:cNvGraphicFramePr>
            <a:graphicFrameLocks noGrp="1"/>
          </p:cNvGraphicFramePr>
          <p:nvPr>
            <p:extLst>
              <p:ext uri="{D42A27DB-BD31-4B8C-83A1-F6EECF244321}">
                <p14:modId xmlns:p14="http://schemas.microsoft.com/office/powerpoint/2010/main" val="2767322981"/>
              </p:ext>
            </p:extLst>
          </p:nvPr>
        </p:nvGraphicFramePr>
        <p:xfrm>
          <a:off x="237346" y="610060"/>
          <a:ext cx="1037417" cy="5598211"/>
        </p:xfrm>
        <a:graphic>
          <a:graphicData uri="http://schemas.openxmlformats.org/drawingml/2006/table">
            <a:tbl>
              <a:tblPr>
                <a:tableStyleId>{5C22544A-7EE6-4342-B048-85BDC9FD1C3A}</a:tableStyleId>
              </a:tblPr>
              <a:tblGrid>
                <a:gridCol w="1037417">
                  <a:extLst>
                    <a:ext uri="{9D8B030D-6E8A-4147-A177-3AD203B41FA5}">
                      <a16:colId xmlns:a16="http://schemas.microsoft.com/office/drawing/2014/main" val="3228322403"/>
                    </a:ext>
                  </a:extLst>
                </a:gridCol>
              </a:tblGrid>
              <a:tr h="611701">
                <a:tc>
                  <a:txBody>
                    <a:bodyPr/>
                    <a:lstStyle/>
                    <a:p>
                      <a:pPr algn="ctr" fontAlgn="ctr"/>
                      <a:r>
                        <a:rPr lang="en-US" sz="900" b="1" i="0" u="none" strike="noStrike" dirty="0">
                          <a:solidFill>
                            <a:sysClr val="windowText" lastClr="000000"/>
                          </a:solidFill>
                          <a:effectLst/>
                          <a:latin typeface="Century Gothic" panose="020B0502020202020204" pitchFamily="34" charset="0"/>
                        </a:rPr>
                        <a:t>PHASES</a:t>
                      </a:r>
                    </a:p>
                  </a:txBody>
                  <a:tcPr marL="0"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6802009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One: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60002131"/>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Two: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76442753"/>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Three: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7674910"/>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Four: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66505869"/>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Five: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70122122"/>
                  </a:ext>
                </a:extLst>
              </a:tr>
              <a:tr h="831085">
                <a:tc>
                  <a:txBody>
                    <a:bodyPr/>
                    <a:lstStyle/>
                    <a:p>
                      <a:pPr algn="l" fontAlgn="ctr"/>
                      <a:r>
                        <a:rPr lang="en-US" sz="900" b="1" u="none" strike="noStrike" dirty="0">
                          <a:solidFill>
                            <a:schemeClr val="tx1"/>
                          </a:solidFill>
                          <a:effectLst/>
                          <a:latin typeface="Century Gothic" panose="020B0502020202020204" pitchFamily="34" charset="0"/>
                        </a:rPr>
                        <a:t>Phase Six: </a:t>
                      </a:r>
                      <a:r>
                        <a:rPr lang="en-US" sz="1000" b="0" u="none" strike="noStrike" dirty="0">
                          <a:solidFill>
                            <a:schemeClr val="tx1"/>
                          </a:solidFill>
                          <a:effectLst/>
                          <a:latin typeface="Century Gothic" panose="020B0502020202020204" pitchFamily="34" charset="0"/>
                        </a:rPr>
                        <a:t>Phase Name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7279591"/>
                  </a:ext>
                </a:extLst>
              </a:tr>
            </a:tbl>
          </a:graphicData>
        </a:graphic>
      </p:graphicFrame>
      <p:graphicFrame>
        <p:nvGraphicFramePr>
          <p:cNvPr id="4" name="Diagram 3">
            <a:extLst>
              <a:ext uri="{FF2B5EF4-FFF2-40B4-BE49-F238E27FC236}">
                <a16:creationId xmlns:a16="http://schemas.microsoft.com/office/drawing/2014/main" id="{2FA6128A-1E96-5BF4-A270-3FCD43DB9D83}"/>
              </a:ext>
            </a:extLst>
          </p:cNvPr>
          <p:cNvGraphicFramePr/>
          <p:nvPr>
            <p:extLst>
              <p:ext uri="{D42A27DB-BD31-4B8C-83A1-F6EECF244321}">
                <p14:modId xmlns:p14="http://schemas.microsoft.com/office/powerpoint/2010/main" val="4125383768"/>
              </p:ext>
            </p:extLst>
          </p:nvPr>
        </p:nvGraphicFramePr>
        <p:xfrm>
          <a:off x="1571795" y="2852302"/>
          <a:ext cx="2082799" cy="82841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30D95887-44A3-6665-CAD9-9885009FE8CC}"/>
              </a:ext>
            </a:extLst>
          </p:cNvPr>
          <p:cNvGraphicFramePr/>
          <p:nvPr>
            <p:extLst>
              <p:ext uri="{D42A27DB-BD31-4B8C-83A1-F6EECF244321}">
                <p14:modId xmlns:p14="http://schemas.microsoft.com/office/powerpoint/2010/main" val="2359141242"/>
              </p:ext>
            </p:extLst>
          </p:nvPr>
        </p:nvGraphicFramePr>
        <p:xfrm>
          <a:off x="1571795" y="3650746"/>
          <a:ext cx="2082799" cy="82841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Diagram 7">
            <a:extLst>
              <a:ext uri="{FF2B5EF4-FFF2-40B4-BE49-F238E27FC236}">
                <a16:creationId xmlns:a16="http://schemas.microsoft.com/office/drawing/2014/main" id="{0352F3E4-58EB-4CD2-8128-B1535087D73D}"/>
              </a:ext>
            </a:extLst>
          </p:cNvPr>
          <p:cNvGraphicFramePr/>
          <p:nvPr>
            <p:extLst>
              <p:ext uri="{D42A27DB-BD31-4B8C-83A1-F6EECF244321}">
                <p14:modId xmlns:p14="http://schemas.microsoft.com/office/powerpoint/2010/main" val="2953878346"/>
              </p:ext>
            </p:extLst>
          </p:nvPr>
        </p:nvGraphicFramePr>
        <p:xfrm>
          <a:off x="1549400" y="4433097"/>
          <a:ext cx="2082799" cy="82841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0" name="Diagram 9">
            <a:extLst>
              <a:ext uri="{FF2B5EF4-FFF2-40B4-BE49-F238E27FC236}">
                <a16:creationId xmlns:a16="http://schemas.microsoft.com/office/drawing/2014/main" id="{540CA87E-1770-9CD6-67A7-CEA41599F6E8}"/>
              </a:ext>
            </a:extLst>
          </p:cNvPr>
          <p:cNvGraphicFramePr/>
          <p:nvPr>
            <p:extLst>
              <p:ext uri="{D42A27DB-BD31-4B8C-83A1-F6EECF244321}">
                <p14:modId xmlns:p14="http://schemas.microsoft.com/office/powerpoint/2010/main" val="2380017169"/>
              </p:ext>
            </p:extLst>
          </p:nvPr>
        </p:nvGraphicFramePr>
        <p:xfrm>
          <a:off x="1554194" y="5367064"/>
          <a:ext cx="2082799" cy="82841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11" name="Diagram 10">
            <a:extLst>
              <a:ext uri="{FF2B5EF4-FFF2-40B4-BE49-F238E27FC236}">
                <a16:creationId xmlns:a16="http://schemas.microsoft.com/office/drawing/2014/main" id="{24E69D79-6970-7245-6520-FCAE2BAE9CD7}"/>
              </a:ext>
            </a:extLst>
          </p:cNvPr>
          <p:cNvGraphicFramePr/>
          <p:nvPr>
            <p:extLst>
              <p:ext uri="{D42A27DB-BD31-4B8C-83A1-F6EECF244321}">
                <p14:modId xmlns:p14="http://schemas.microsoft.com/office/powerpoint/2010/main" val="2524135441"/>
              </p:ext>
            </p:extLst>
          </p:nvPr>
        </p:nvGraphicFramePr>
        <p:xfrm>
          <a:off x="1566968" y="1165733"/>
          <a:ext cx="2082799" cy="828410"/>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5509B780-AA8B-1A40-8057-1877A26FDC9D}" vid="{DB76D74C-5372-D044-AD46-CF40177F7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IC-Sample-Consulting-Project-Roadmap-Template_PowerPoint</Template>
  <TotalTime>6</TotalTime>
  <Words>252</Words>
  <Application>Microsoft Macintosh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3</cp:revision>
  <dcterms:created xsi:type="dcterms:W3CDTF">2021-07-01T18:38:49Z</dcterms:created>
  <dcterms:modified xsi:type="dcterms:W3CDTF">2022-12-07T23:50:35Z</dcterms:modified>
</cp:coreProperties>
</file>