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20" r:id="rId3"/>
    <p:sldId id="343" r:id="rId4"/>
    <p:sldId id="344"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F16855-4D0B-4B9A-A1EE-8EF8E3FD516D}" v="3" dt="2022-11-26T22:52:00.0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86447"/>
  </p:normalViewPr>
  <p:slideViewPr>
    <p:cSldViewPr snapToGrid="0" snapToObjects="1">
      <p:cViewPr varScale="1">
        <p:scale>
          <a:sx n="128" d="100"/>
          <a:sy n="128" d="100"/>
        </p:scale>
        <p:origin x="896" y="16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FF16855-4D0B-4B9A-A1EE-8EF8E3FD516D}"/>
    <pc:docChg chg="undo custSel addSld delSld modSld">
      <pc:chgData name="Bess Dunlevy" userId="dd4b9a8537dbe9d0" providerId="LiveId" clId="{5FF16855-4D0B-4B9A-A1EE-8EF8E3FD516D}" dt="2022-11-26T22:55:19.269" v="227" actId="1076"/>
      <pc:docMkLst>
        <pc:docMk/>
      </pc:docMkLst>
      <pc:sldChg chg="add del">
        <pc:chgData name="Bess Dunlevy" userId="dd4b9a8537dbe9d0" providerId="LiveId" clId="{5FF16855-4D0B-4B9A-A1EE-8EF8E3FD516D}" dt="2022-11-26T22:55:15.109" v="224" actId="47"/>
        <pc:sldMkLst>
          <pc:docMk/>
          <pc:sldMk cId="2929323684" sldId="295"/>
        </pc:sldMkLst>
      </pc:sldChg>
      <pc:sldChg chg="modSp mod">
        <pc:chgData name="Bess Dunlevy" userId="dd4b9a8537dbe9d0" providerId="LiveId" clId="{5FF16855-4D0B-4B9A-A1EE-8EF8E3FD516D}" dt="2022-11-26T22:50:06.572" v="176" actId="20577"/>
        <pc:sldMkLst>
          <pc:docMk/>
          <pc:sldMk cId="1036723312" sldId="320"/>
        </pc:sldMkLst>
        <pc:spChg chg="mod">
          <ac:chgData name="Bess Dunlevy" userId="dd4b9a8537dbe9d0" providerId="LiveId" clId="{5FF16855-4D0B-4B9A-A1EE-8EF8E3FD516D}" dt="2022-11-26T22:50:06.572" v="176" actId="20577"/>
          <ac:spMkLst>
            <pc:docMk/>
            <pc:sldMk cId="1036723312" sldId="320"/>
            <ac:spMk id="9" creationId="{E6EEB223-E166-A54F-887F-3F76EDC4E433}"/>
          </ac:spMkLst>
        </pc:spChg>
      </pc:sldChg>
      <pc:sldChg chg="addSp delSp modSp mod">
        <pc:chgData name="Bess Dunlevy" userId="dd4b9a8537dbe9d0" providerId="LiveId" clId="{5FF16855-4D0B-4B9A-A1EE-8EF8E3FD516D}" dt="2022-11-26T22:55:19.269" v="227" actId="1076"/>
        <pc:sldMkLst>
          <pc:docMk/>
          <pc:sldMk cId="1925317832" sldId="342"/>
        </pc:sldMkLst>
        <pc:spChg chg="mod">
          <ac:chgData name="Bess Dunlevy" userId="dd4b9a8537dbe9d0" providerId="LiveId" clId="{5FF16855-4D0B-4B9A-A1EE-8EF8E3FD516D}" dt="2022-11-26T22:55:19.269" v="227" actId="1076"/>
          <ac:spMkLst>
            <pc:docMk/>
            <pc:sldMk cId="1925317832" sldId="342"/>
            <ac:spMk id="2" creationId="{7C5F649A-21D3-4946-B06E-8A79DDA0D00E}"/>
          </ac:spMkLst>
        </pc:spChg>
        <pc:spChg chg="mod">
          <ac:chgData name="Bess Dunlevy" userId="dd4b9a8537dbe9d0" providerId="LiveId" clId="{5FF16855-4D0B-4B9A-A1EE-8EF8E3FD516D}" dt="2022-11-26T22:50:29.241" v="200" actId="20577"/>
          <ac:spMkLst>
            <pc:docMk/>
            <pc:sldMk cId="1925317832" sldId="342"/>
            <ac:spMk id="3" creationId="{8D229698-1152-43F9-BE56-3EBDC68FD012}"/>
          </ac:spMkLst>
        </pc:spChg>
        <pc:spChg chg="mod">
          <ac:chgData name="Bess Dunlevy" userId="dd4b9a8537dbe9d0" providerId="LiveId" clId="{5FF16855-4D0B-4B9A-A1EE-8EF8E3FD516D}" dt="2022-11-26T22:55:14.693" v="223" actId="207"/>
          <ac:spMkLst>
            <pc:docMk/>
            <pc:sldMk cId="1925317832" sldId="342"/>
            <ac:spMk id="33" creationId="{143A449B-AAB7-994A-92CE-8F48E2CA7DF6}"/>
          </ac:spMkLst>
        </pc:spChg>
        <pc:grpChg chg="mod">
          <ac:chgData name="Bess Dunlevy" userId="dd4b9a8537dbe9d0" providerId="LiveId" clId="{5FF16855-4D0B-4B9A-A1EE-8EF8E3FD516D}" dt="2022-11-26T22:49:10.886" v="63" actId="14100"/>
          <ac:grpSpMkLst>
            <pc:docMk/>
            <pc:sldMk cId="1925317832" sldId="342"/>
            <ac:grpSpMk id="65" creationId="{D7F7C8EC-ED2B-B949-A541-63F70BC666B6}"/>
          </ac:grpSpMkLst>
        </pc:grpChg>
        <pc:picChg chg="add del">
          <ac:chgData name="Bess Dunlevy" userId="dd4b9a8537dbe9d0" providerId="LiveId" clId="{5FF16855-4D0B-4B9A-A1EE-8EF8E3FD516D}" dt="2022-11-26T22:55:15.884" v="225" actId="478"/>
          <ac:picMkLst>
            <pc:docMk/>
            <pc:sldMk cId="1925317832" sldId="342"/>
            <ac:picMk id="4" creationId="{4AEB8225-3AA8-AF48-AD51-3F5F53316D6B}"/>
          </ac:picMkLst>
        </pc:picChg>
      </pc:sldChg>
      <pc:sldChg chg="modSp mod">
        <pc:chgData name="Bess Dunlevy" userId="dd4b9a8537dbe9d0" providerId="LiveId" clId="{5FF16855-4D0B-4B9A-A1EE-8EF8E3FD516D}" dt="2022-11-26T22:50:15.088" v="185" actId="20577"/>
        <pc:sldMkLst>
          <pc:docMk/>
          <pc:sldMk cId="2919053772" sldId="343"/>
        </pc:sldMkLst>
        <pc:spChg chg="mod">
          <ac:chgData name="Bess Dunlevy" userId="dd4b9a8537dbe9d0" providerId="LiveId" clId="{5FF16855-4D0B-4B9A-A1EE-8EF8E3FD516D}" dt="2022-11-26T22:50:15.088" v="185" actId="20577"/>
          <ac:spMkLst>
            <pc:docMk/>
            <pc:sldMk cId="2919053772" sldId="343"/>
            <ac:spMk id="9" creationId="{E6EEB223-E166-A54F-887F-3F76EDC4E433}"/>
          </ac:spMkLst>
        </pc:spChg>
      </pc:sldChg>
      <pc:sldChg chg="addSp modSp new mod">
        <pc:chgData name="Bess Dunlevy" userId="dd4b9a8537dbe9d0" providerId="LiveId" clId="{5FF16855-4D0B-4B9A-A1EE-8EF8E3FD516D}" dt="2022-11-26T22:51:29.312" v="210" actId="1076"/>
        <pc:sldMkLst>
          <pc:docMk/>
          <pc:sldMk cId="2798820939" sldId="344"/>
        </pc:sldMkLst>
        <pc:spChg chg="add mod">
          <ac:chgData name="Bess Dunlevy" userId="dd4b9a8537dbe9d0" providerId="LiveId" clId="{5FF16855-4D0B-4B9A-A1EE-8EF8E3FD516D}" dt="2022-11-26T22:51:08.512" v="208" actId="20577"/>
          <ac:spMkLst>
            <pc:docMk/>
            <pc:sldMk cId="2798820939" sldId="344"/>
            <ac:spMk id="2" creationId="{102D43CF-02B4-5DEB-1E57-E4532A71CC96}"/>
          </ac:spMkLst>
        </pc:spChg>
        <pc:spChg chg="add mod">
          <ac:chgData name="Bess Dunlevy" userId="dd4b9a8537dbe9d0" providerId="LiveId" clId="{5FF16855-4D0B-4B9A-A1EE-8EF8E3FD516D}" dt="2022-11-26T22:51:29.312" v="210" actId="1076"/>
          <ac:spMkLst>
            <pc:docMk/>
            <pc:sldMk cId="2798820939" sldId="344"/>
            <ac:spMk id="3" creationId="{EAE0D4DD-C705-5D02-C1C6-FC9242263ECC}"/>
          </ac:spMkLst>
        </pc:spChg>
        <pc:spChg chg="add mod">
          <ac:chgData name="Bess Dunlevy" userId="dd4b9a8537dbe9d0" providerId="LiveId" clId="{5FF16855-4D0B-4B9A-A1EE-8EF8E3FD516D}" dt="2022-11-26T22:51:29.312" v="210" actId="1076"/>
          <ac:spMkLst>
            <pc:docMk/>
            <pc:sldMk cId="2798820939" sldId="344"/>
            <ac:spMk id="4" creationId="{3891E729-8EAF-55AA-1599-AB988B7F4048}"/>
          </ac:spMkLst>
        </pc:spChg>
        <pc:spChg chg="add mod">
          <ac:chgData name="Bess Dunlevy" userId="dd4b9a8537dbe9d0" providerId="LiveId" clId="{5FF16855-4D0B-4B9A-A1EE-8EF8E3FD516D}" dt="2022-11-26T22:51:29.312" v="210" actId="1076"/>
          <ac:spMkLst>
            <pc:docMk/>
            <pc:sldMk cId="2798820939" sldId="344"/>
            <ac:spMk id="5" creationId="{24E6316C-1C7B-335F-95D5-3EC06E00A5AC}"/>
          </ac:spMkLst>
        </pc:spChg>
        <pc:spChg chg="add mod">
          <ac:chgData name="Bess Dunlevy" userId="dd4b9a8537dbe9d0" providerId="LiveId" clId="{5FF16855-4D0B-4B9A-A1EE-8EF8E3FD516D}" dt="2022-11-26T22:51:29.312" v="210" actId="1076"/>
          <ac:spMkLst>
            <pc:docMk/>
            <pc:sldMk cId="2798820939" sldId="344"/>
            <ac:spMk id="6" creationId="{63176762-F11F-0EE2-90BC-BD50E29CC9FC}"/>
          </ac:spMkLst>
        </pc:spChg>
        <pc:spChg chg="add mod">
          <ac:chgData name="Bess Dunlevy" userId="dd4b9a8537dbe9d0" providerId="LiveId" clId="{5FF16855-4D0B-4B9A-A1EE-8EF8E3FD516D}" dt="2022-11-26T22:51:29.312" v="210" actId="1076"/>
          <ac:spMkLst>
            <pc:docMk/>
            <pc:sldMk cId="2798820939" sldId="344"/>
            <ac:spMk id="7" creationId="{7024718E-4DA3-16EA-7D1D-8B88AB199D9D}"/>
          </ac:spMkLst>
        </pc:spChg>
        <pc:spChg chg="add mod">
          <ac:chgData name="Bess Dunlevy" userId="dd4b9a8537dbe9d0" providerId="LiveId" clId="{5FF16855-4D0B-4B9A-A1EE-8EF8E3FD516D}" dt="2022-11-26T22:51:29.312" v="210" actId="1076"/>
          <ac:spMkLst>
            <pc:docMk/>
            <pc:sldMk cId="2798820939" sldId="344"/>
            <ac:spMk id="8" creationId="{DC77FC21-B191-659D-5C8D-6F9CD5512256}"/>
          </ac:spMkLst>
        </pc:spChg>
        <pc:spChg chg="add mod">
          <ac:chgData name="Bess Dunlevy" userId="dd4b9a8537dbe9d0" providerId="LiveId" clId="{5FF16855-4D0B-4B9A-A1EE-8EF8E3FD516D}" dt="2022-11-26T22:51:29.312" v="210" actId="1076"/>
          <ac:spMkLst>
            <pc:docMk/>
            <pc:sldMk cId="2798820939" sldId="344"/>
            <ac:spMk id="9" creationId="{4F963032-B00F-8D89-CEFA-BB3ECB4FAF1C}"/>
          </ac:spMkLst>
        </pc:spChg>
        <pc:spChg chg="add mod">
          <ac:chgData name="Bess Dunlevy" userId="dd4b9a8537dbe9d0" providerId="LiveId" clId="{5FF16855-4D0B-4B9A-A1EE-8EF8E3FD516D}" dt="2022-11-26T22:51:29.312" v="210" actId="1076"/>
          <ac:spMkLst>
            <pc:docMk/>
            <pc:sldMk cId="2798820939" sldId="344"/>
            <ac:spMk id="10" creationId="{AE18287B-9E9D-2930-FEEA-C6B1719C64DB}"/>
          </ac:spMkLst>
        </pc:spChg>
        <pc:spChg chg="add mod">
          <ac:chgData name="Bess Dunlevy" userId="dd4b9a8537dbe9d0" providerId="LiveId" clId="{5FF16855-4D0B-4B9A-A1EE-8EF8E3FD516D}" dt="2022-11-26T22:51:29.312" v="210" actId="1076"/>
          <ac:spMkLst>
            <pc:docMk/>
            <pc:sldMk cId="2798820939" sldId="344"/>
            <ac:spMk id="11" creationId="{6CF3DD62-546B-5CAF-37FD-72401521EEE5}"/>
          </ac:spMkLst>
        </pc:spChg>
        <pc:spChg chg="add mod">
          <ac:chgData name="Bess Dunlevy" userId="dd4b9a8537dbe9d0" providerId="LiveId" clId="{5FF16855-4D0B-4B9A-A1EE-8EF8E3FD516D}" dt="2022-11-26T22:51:29.312" v="210" actId="1076"/>
          <ac:spMkLst>
            <pc:docMk/>
            <pc:sldMk cId="2798820939" sldId="344"/>
            <ac:spMk id="12" creationId="{EFC3194E-80E9-F79F-481C-707174C6F02F}"/>
          </ac:spMkLst>
        </pc:spChg>
        <pc:cxnChg chg="add mod">
          <ac:chgData name="Bess Dunlevy" userId="dd4b9a8537dbe9d0" providerId="LiveId" clId="{5FF16855-4D0B-4B9A-A1EE-8EF8E3FD516D}" dt="2022-11-26T22:51:29.312" v="210" actId="1076"/>
          <ac:cxnSpMkLst>
            <pc:docMk/>
            <pc:sldMk cId="2798820939" sldId="344"/>
            <ac:cxnSpMk id="13" creationId="{7B850EF8-A1D8-B3E5-3025-35C2E4483A68}"/>
          </ac:cxnSpMkLst>
        </pc:cxnChg>
        <pc:cxnChg chg="add mod">
          <ac:chgData name="Bess Dunlevy" userId="dd4b9a8537dbe9d0" providerId="LiveId" clId="{5FF16855-4D0B-4B9A-A1EE-8EF8E3FD516D}" dt="2022-11-26T22:51:29.312" v="210" actId="1076"/>
          <ac:cxnSpMkLst>
            <pc:docMk/>
            <pc:sldMk cId="2798820939" sldId="344"/>
            <ac:cxnSpMk id="14" creationId="{6A49C8B5-A853-2BBE-F58D-03A5C97DFEF7}"/>
          </ac:cxnSpMkLst>
        </pc:cxnChg>
        <pc:cxnChg chg="add mod">
          <ac:chgData name="Bess Dunlevy" userId="dd4b9a8537dbe9d0" providerId="LiveId" clId="{5FF16855-4D0B-4B9A-A1EE-8EF8E3FD516D}" dt="2022-11-26T22:51:29.312" v="210" actId="1076"/>
          <ac:cxnSpMkLst>
            <pc:docMk/>
            <pc:sldMk cId="2798820939" sldId="344"/>
            <ac:cxnSpMk id="15" creationId="{D6FF22E3-76D8-3A00-B6C1-07CD80BC9A9A}"/>
          </ac:cxnSpMkLst>
        </pc:cxnChg>
        <pc:cxnChg chg="add mod">
          <ac:chgData name="Bess Dunlevy" userId="dd4b9a8537dbe9d0" providerId="LiveId" clId="{5FF16855-4D0B-4B9A-A1EE-8EF8E3FD516D}" dt="2022-11-26T22:51:29.312" v="210" actId="1076"/>
          <ac:cxnSpMkLst>
            <pc:docMk/>
            <pc:sldMk cId="2798820939" sldId="344"/>
            <ac:cxnSpMk id="16" creationId="{E8151859-A1C2-9FD5-EC01-243D49EAB921}"/>
          </ac:cxnSpMkLst>
        </pc:cxnChg>
        <pc:cxnChg chg="add mod">
          <ac:chgData name="Bess Dunlevy" userId="dd4b9a8537dbe9d0" providerId="LiveId" clId="{5FF16855-4D0B-4B9A-A1EE-8EF8E3FD516D}" dt="2022-11-26T22:51:29.312" v="210" actId="1076"/>
          <ac:cxnSpMkLst>
            <pc:docMk/>
            <pc:sldMk cId="2798820939" sldId="344"/>
            <ac:cxnSpMk id="17" creationId="{543C4237-1082-0A98-60C6-57FDDB4C34D7}"/>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31&amp;utm_source=integrated-content&amp;utm_campaign=/content/gantt-chart-examples&amp;utm_medium=Software+Development+Project+Gantt+Chart+Example+powerpoint+11631&amp;lpa=Software+Development+Project+Gantt+Chart+Example+powerpoint+1163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78431" y="2427062"/>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323925" y="3428349"/>
            <a:ext cx="7580749" cy="236988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Template example is on Slide 2.</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On Slide 3, enter Tasks, Start and End Dates, and Duration in Days in the chart data. </a:t>
            </a:r>
          </a:p>
          <a:p>
            <a:pPr>
              <a:spcAft>
                <a:spcPts val="600"/>
              </a:spcAft>
            </a:pPr>
            <a:r>
              <a:rPr lang="en-US" sz="1600" dirty="0">
                <a:latin typeface="Century Gothic" panose="020B0502020202020204" pitchFamily="34" charset="0"/>
              </a:rPr>
              <a:t> </a:t>
            </a:r>
          </a:p>
          <a:p>
            <a:pPr>
              <a:spcAft>
                <a:spcPts val="600"/>
              </a:spcAft>
            </a:pPr>
            <a:r>
              <a:rPr lang="en-US" sz="1600" dirty="0">
                <a:latin typeface="Century Gothic" panose="020B0502020202020204" pitchFamily="34" charset="0"/>
              </a:rPr>
              <a:t>Adjust bars for each task to represent the length of time per task over a period of weeks.  Adjust arrows to illustrate paths and add diamonds to represent events.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6711885" y="0"/>
            <a:ext cx="6413825" cy="6896045"/>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94300" y="289131"/>
            <a:ext cx="7309961"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SOFTWARE DEVELOPMENT PROJECT GANTT CHART TEMPLATE EXAMPLE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DEVELOPMENT GANTT CHART EXAMPLE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92971667"/>
              </p:ext>
            </p:extLst>
          </p:nvPr>
        </p:nvGraphicFramePr>
        <p:xfrm>
          <a:off x="327121" y="425489"/>
          <a:ext cx="11524912"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473667">
                  <a:extLst>
                    <a:ext uri="{9D8B030D-6E8A-4147-A177-3AD203B41FA5}">
                      <a16:colId xmlns:a16="http://schemas.microsoft.com/office/drawing/2014/main" val="4188645958"/>
                    </a:ext>
                  </a:extLst>
                </a:gridCol>
                <a:gridCol w="473667">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Research and Analysis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Review</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11/15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10/25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Technical Support / </a:t>
                      </a:r>
                    </a:p>
                    <a:p>
                      <a:pPr>
                        <a:lnSpc>
                          <a:spcPct val="100000"/>
                        </a:lnSpc>
                      </a:pPr>
                      <a:r>
                        <a:rPr lang="en-US" sz="1000" dirty="0">
                          <a:solidFill>
                            <a:schemeClr val="tx1"/>
                          </a:solidFill>
                          <a:latin typeface="Century Gothic" panose="020B0502020202020204" pitchFamily="34" charset="0"/>
                        </a:rPr>
                        <a:t>Sales Training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12/27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12/30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r>
                        <a:rPr lang="en-US" sz="1000" dirty="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SOFTWARE DEVELOPMENT GANTT CHART</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687666663"/>
              </p:ext>
            </p:extLst>
          </p:nvPr>
        </p:nvGraphicFramePr>
        <p:xfrm>
          <a:off x="327121" y="425489"/>
          <a:ext cx="11466857" cy="5589416"/>
        </p:xfrm>
        <a:graphic>
          <a:graphicData uri="http://schemas.openxmlformats.org/drawingml/2006/table">
            <a:tbl>
              <a:tblPr firstRow="1" bandRow="1">
                <a:tableStyleId>{5C22544A-7EE6-4342-B048-85BDC9FD1C3A}</a:tableStyleId>
              </a:tblPr>
              <a:tblGrid>
                <a:gridCol w="399710">
                  <a:extLst>
                    <a:ext uri="{9D8B030D-6E8A-4147-A177-3AD203B41FA5}">
                      <a16:colId xmlns:a16="http://schemas.microsoft.com/office/drawing/2014/main" val="1672129667"/>
                    </a:ext>
                  </a:extLst>
                </a:gridCol>
                <a:gridCol w="1755594">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281878">
                  <a:extLst>
                    <a:ext uri="{9D8B030D-6E8A-4147-A177-3AD203B41FA5}">
                      <a16:colId xmlns:a16="http://schemas.microsoft.com/office/drawing/2014/main" val="745651107"/>
                    </a:ext>
                  </a:extLst>
                </a:gridCol>
                <a:gridCol w="281878">
                  <a:extLst>
                    <a:ext uri="{9D8B030D-6E8A-4147-A177-3AD203B41FA5}">
                      <a16:colId xmlns:a16="http://schemas.microsoft.com/office/drawing/2014/main" val="3839570682"/>
                    </a:ext>
                  </a:extLst>
                </a:gridCol>
                <a:gridCol w="281878">
                  <a:extLst>
                    <a:ext uri="{9D8B030D-6E8A-4147-A177-3AD203B41FA5}">
                      <a16:colId xmlns:a16="http://schemas.microsoft.com/office/drawing/2014/main" val="3893106002"/>
                    </a:ext>
                  </a:extLst>
                </a:gridCol>
                <a:gridCol w="281878">
                  <a:extLst>
                    <a:ext uri="{9D8B030D-6E8A-4147-A177-3AD203B41FA5}">
                      <a16:colId xmlns:a16="http://schemas.microsoft.com/office/drawing/2014/main" val="1453603295"/>
                    </a:ext>
                  </a:extLst>
                </a:gridCol>
                <a:gridCol w="281878">
                  <a:extLst>
                    <a:ext uri="{9D8B030D-6E8A-4147-A177-3AD203B41FA5}">
                      <a16:colId xmlns:a16="http://schemas.microsoft.com/office/drawing/2014/main" val="3405603126"/>
                    </a:ext>
                  </a:extLst>
                </a:gridCol>
                <a:gridCol w="281878">
                  <a:extLst>
                    <a:ext uri="{9D8B030D-6E8A-4147-A177-3AD203B41FA5}">
                      <a16:colId xmlns:a16="http://schemas.microsoft.com/office/drawing/2014/main" val="4188645958"/>
                    </a:ext>
                  </a:extLst>
                </a:gridCol>
                <a:gridCol w="281878">
                  <a:extLst>
                    <a:ext uri="{9D8B030D-6E8A-4147-A177-3AD203B41FA5}">
                      <a16:colId xmlns:a16="http://schemas.microsoft.com/office/drawing/2014/main" val="370284219"/>
                    </a:ext>
                  </a:extLst>
                </a:gridCol>
                <a:gridCol w="281878">
                  <a:extLst>
                    <a:ext uri="{9D8B030D-6E8A-4147-A177-3AD203B41FA5}">
                      <a16:colId xmlns:a16="http://schemas.microsoft.com/office/drawing/2014/main" val="2570255189"/>
                    </a:ext>
                  </a:extLst>
                </a:gridCol>
                <a:gridCol w="281878">
                  <a:extLst>
                    <a:ext uri="{9D8B030D-6E8A-4147-A177-3AD203B41FA5}">
                      <a16:colId xmlns:a16="http://schemas.microsoft.com/office/drawing/2014/main" val="4253557748"/>
                    </a:ext>
                  </a:extLst>
                </a:gridCol>
                <a:gridCol w="281878">
                  <a:extLst>
                    <a:ext uri="{9D8B030D-6E8A-4147-A177-3AD203B41FA5}">
                      <a16:colId xmlns:a16="http://schemas.microsoft.com/office/drawing/2014/main" val="732807866"/>
                    </a:ext>
                  </a:extLst>
                </a:gridCol>
                <a:gridCol w="281878">
                  <a:extLst>
                    <a:ext uri="{9D8B030D-6E8A-4147-A177-3AD203B41FA5}">
                      <a16:colId xmlns:a16="http://schemas.microsoft.com/office/drawing/2014/main" val="1262655051"/>
                    </a:ext>
                  </a:extLst>
                </a:gridCol>
                <a:gridCol w="281878">
                  <a:extLst>
                    <a:ext uri="{9D8B030D-6E8A-4147-A177-3AD203B41FA5}">
                      <a16:colId xmlns:a16="http://schemas.microsoft.com/office/drawing/2014/main" val="2519593283"/>
                    </a:ext>
                  </a:extLst>
                </a:gridCol>
                <a:gridCol w="281878">
                  <a:extLst>
                    <a:ext uri="{9D8B030D-6E8A-4147-A177-3AD203B41FA5}">
                      <a16:colId xmlns:a16="http://schemas.microsoft.com/office/drawing/2014/main" val="3604026297"/>
                    </a:ext>
                  </a:extLst>
                </a:gridCol>
                <a:gridCol w="281878">
                  <a:extLst>
                    <a:ext uri="{9D8B030D-6E8A-4147-A177-3AD203B41FA5}">
                      <a16:colId xmlns:a16="http://schemas.microsoft.com/office/drawing/2014/main" val="232041137"/>
                    </a:ext>
                  </a:extLst>
                </a:gridCol>
                <a:gridCol w="281878">
                  <a:extLst>
                    <a:ext uri="{9D8B030D-6E8A-4147-A177-3AD203B41FA5}">
                      <a16:colId xmlns:a16="http://schemas.microsoft.com/office/drawing/2014/main" val="2728829233"/>
                    </a:ext>
                  </a:extLst>
                </a:gridCol>
                <a:gridCol w="281878">
                  <a:extLst>
                    <a:ext uri="{9D8B030D-6E8A-4147-A177-3AD203B41FA5}">
                      <a16:colId xmlns:a16="http://schemas.microsoft.com/office/drawing/2014/main" val="3156064140"/>
                    </a:ext>
                  </a:extLst>
                </a:gridCol>
                <a:gridCol w="281878">
                  <a:extLst>
                    <a:ext uri="{9D8B030D-6E8A-4147-A177-3AD203B41FA5}">
                      <a16:colId xmlns:a16="http://schemas.microsoft.com/office/drawing/2014/main" val="1351419045"/>
                    </a:ext>
                  </a:extLst>
                </a:gridCol>
                <a:gridCol w="281878">
                  <a:extLst>
                    <a:ext uri="{9D8B030D-6E8A-4147-A177-3AD203B41FA5}">
                      <a16:colId xmlns:a16="http://schemas.microsoft.com/office/drawing/2014/main" val="3622675314"/>
                    </a:ext>
                  </a:extLst>
                </a:gridCol>
                <a:gridCol w="281878">
                  <a:extLst>
                    <a:ext uri="{9D8B030D-6E8A-4147-A177-3AD203B41FA5}">
                      <a16:colId xmlns:a16="http://schemas.microsoft.com/office/drawing/2014/main" val="1669600061"/>
                    </a:ext>
                  </a:extLst>
                </a:gridCol>
                <a:gridCol w="281878">
                  <a:extLst>
                    <a:ext uri="{9D8B030D-6E8A-4147-A177-3AD203B41FA5}">
                      <a16:colId xmlns:a16="http://schemas.microsoft.com/office/drawing/2014/main" val="1492778190"/>
                    </a:ext>
                  </a:extLst>
                </a:gridCol>
                <a:gridCol w="281878">
                  <a:extLst>
                    <a:ext uri="{9D8B030D-6E8A-4147-A177-3AD203B41FA5}">
                      <a16:colId xmlns:a16="http://schemas.microsoft.com/office/drawing/2014/main" val="353875642"/>
                    </a:ext>
                  </a:extLst>
                </a:gridCol>
                <a:gridCol w="281878">
                  <a:extLst>
                    <a:ext uri="{9D8B030D-6E8A-4147-A177-3AD203B41FA5}">
                      <a16:colId xmlns:a16="http://schemas.microsoft.com/office/drawing/2014/main" val="3672191345"/>
                    </a:ext>
                  </a:extLst>
                </a:gridCol>
                <a:gridCol w="281878">
                  <a:extLst>
                    <a:ext uri="{9D8B030D-6E8A-4147-A177-3AD203B41FA5}">
                      <a16:colId xmlns:a16="http://schemas.microsoft.com/office/drawing/2014/main" val="234561307"/>
                    </a:ext>
                  </a:extLst>
                </a:gridCol>
                <a:gridCol w="281878">
                  <a:extLst>
                    <a:ext uri="{9D8B030D-6E8A-4147-A177-3AD203B41FA5}">
                      <a16:colId xmlns:a16="http://schemas.microsoft.com/office/drawing/2014/main" val="3755218508"/>
                    </a:ext>
                  </a:extLst>
                </a:gridCol>
                <a:gridCol w="281878">
                  <a:extLst>
                    <a:ext uri="{9D8B030D-6E8A-4147-A177-3AD203B41FA5}">
                      <a16:colId xmlns:a16="http://schemas.microsoft.com/office/drawing/2014/main" val="2817689882"/>
                    </a:ext>
                  </a:extLst>
                </a:gridCol>
              </a:tblGrid>
              <a:tr h="282825">
                <a:tc rowSpan="2">
                  <a:txBody>
                    <a:bodyPr/>
                    <a:lstStyle/>
                    <a:p>
                      <a:pPr>
                        <a:lnSpc>
                          <a:spcPct val="100000"/>
                        </a:lnSpc>
                      </a:pPr>
                      <a:r>
                        <a:rPr lang="en-US" sz="900" dirty="0">
                          <a:solidFill>
                            <a:schemeClr val="tx1"/>
                          </a:solidFill>
                          <a:latin typeface="Century Gothic" panose="020B0502020202020204" pitchFamily="34" charset="0"/>
                        </a:rPr>
                        <a:t>TASK 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TASK 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START 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a:lnSpc>
                          <a:spcPct val="100000"/>
                        </a:lnSpc>
                      </a:pPr>
                      <a:r>
                        <a:rPr lang="en-US" sz="900" dirty="0">
                          <a:solidFill>
                            <a:schemeClr val="tx1"/>
                          </a:solidFill>
                          <a:latin typeface="Century Gothic" panose="020B0502020202020204" pitchFamily="34" charset="0"/>
                        </a:rPr>
                        <a:t>END </a:t>
                      </a:r>
                    </a:p>
                    <a:p>
                      <a:pPr algn="ctr">
                        <a:lnSpc>
                          <a:spcPct val="100000"/>
                        </a:lnSpc>
                      </a:pPr>
                      <a:r>
                        <a:rPr lang="en-US" sz="900" dirty="0">
                          <a:solidFill>
                            <a:schemeClr val="tx1"/>
                          </a:solidFill>
                          <a:latin typeface="Century Gothic" panose="020B0502020202020204" pitchFamily="34" charset="0"/>
                        </a:rPr>
                        <a:t>DATE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nSpc>
                          <a:spcPct val="100000"/>
                        </a:lnSpc>
                      </a:pPr>
                      <a:r>
                        <a:rPr lang="en-US" sz="900" dirty="0">
                          <a:solidFill>
                            <a:schemeClr val="tx1"/>
                          </a:solidFill>
                          <a:latin typeface="Century Gothic" panose="020B0502020202020204" pitchFamily="34" charset="0"/>
                        </a:rPr>
                        <a:t>DURATION </a:t>
                      </a:r>
                    </a:p>
                    <a:p>
                      <a:pPr>
                        <a:lnSpc>
                          <a:spcPct val="100000"/>
                        </a:lnSpc>
                      </a:pPr>
                      <a:r>
                        <a:rPr lang="en-US" sz="900" b="0" dirty="0">
                          <a:solidFill>
                            <a:schemeClr val="tx1"/>
                          </a:solidFill>
                          <a:latin typeface="Century Gothic" panose="020B0502020202020204" pitchFamily="34" charset="0"/>
                        </a:rPr>
                        <a:t>in days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a:lnSpc>
                          <a:spcPct val="100000"/>
                        </a:lnSpc>
                      </a:pPr>
                      <a:r>
                        <a:rPr lang="en-US" sz="1000" dirty="0">
                          <a:solidFill>
                            <a:schemeClr val="tx1"/>
                          </a:solidFill>
                          <a:latin typeface="Century Gothic" panose="020B0502020202020204" pitchFamily="34" charset="0"/>
                        </a:rPr>
                        <a:t>WEEKS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lnSpc>
                          <a:spcPct val="100000"/>
                        </a:lnSpc>
                      </a:pPr>
                      <a:r>
                        <a:rPr lang="en-US" sz="1000" dirty="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000" dirty="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a:lnSpc>
                          <a:spcPct val="100000"/>
                        </a:lnSpc>
                      </a:pPr>
                      <a:r>
                        <a:rPr lang="en-US" sz="1000" dirty="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a:lnSpc>
                          <a:spcPct val="100000"/>
                        </a:lnSpc>
                      </a:pPr>
                      <a:r>
                        <a:rPr lang="en-US" sz="1000" dirty="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a:lnSpc>
                          <a:spcPct val="100000"/>
                        </a:lnSpc>
                      </a:pPr>
                      <a:r>
                        <a:rPr lang="en-US" sz="1000" dirty="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a:lnSpc>
                          <a:spcPct val="100000"/>
                        </a:lnSpc>
                      </a:pPr>
                      <a:r>
                        <a:rPr lang="en-US" sz="1000" dirty="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a:lnSpc>
                          <a:spcPct val="100000"/>
                        </a:lnSpc>
                      </a:pPr>
                      <a:r>
                        <a:rPr lang="en-US" sz="1000" dirty="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a:lnSpc>
                          <a:spcPct val="100000"/>
                        </a:lnSpc>
                      </a:pPr>
                      <a:r>
                        <a:rPr lang="en-US" sz="1000" dirty="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a:lnSpc>
                          <a:spcPct val="100000"/>
                        </a:lnSpc>
                      </a:pPr>
                      <a:r>
                        <a:rPr lang="en-US" sz="1000" dirty="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a:lnSpc>
                          <a:spcPct val="100000"/>
                        </a:lnSpc>
                      </a:pPr>
                      <a:r>
                        <a:rPr lang="en-US" sz="1000" dirty="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a:lnSpc>
                          <a:spcPct val="100000"/>
                        </a:lnSpc>
                      </a:pPr>
                      <a:r>
                        <a:rPr lang="en-US"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2D43CF-02B4-5DEB-1E57-E4532A71CC96}"/>
              </a:ext>
            </a:extLst>
          </p:cNvPr>
          <p:cNvSpPr txBox="1"/>
          <p:nvPr/>
        </p:nvSpPr>
        <p:spPr>
          <a:xfrm>
            <a:off x="137029" y="306032"/>
            <a:ext cx="9247166" cy="646331"/>
          </a:xfrm>
          <a:prstGeom prst="rect">
            <a:avLst/>
          </a:prstGeom>
          <a:noFill/>
        </p:spPr>
        <p:txBody>
          <a:bodyPr wrap="square" rtlCol="0">
            <a:spAutoFit/>
          </a:bodyPr>
          <a:lstStyle/>
          <a:p>
            <a:r>
              <a:rPr lang="en-US" sz="3600" dirty="0">
                <a:latin typeface="Century Gothic" panose="020B0502020202020204" pitchFamily="34" charset="0"/>
              </a:rPr>
              <a:t>Tools</a:t>
            </a:r>
          </a:p>
        </p:txBody>
      </p:sp>
      <p:sp>
        <p:nvSpPr>
          <p:cNvPr id="3" name="Rectangle 2">
            <a:extLst>
              <a:ext uri="{FF2B5EF4-FFF2-40B4-BE49-F238E27FC236}">
                <a16:creationId xmlns:a16="http://schemas.microsoft.com/office/drawing/2014/main" id="{EAE0D4DD-C705-5D02-C1C6-FC9242263ECC}"/>
              </a:ext>
            </a:extLst>
          </p:cNvPr>
          <p:cNvSpPr/>
          <p:nvPr/>
        </p:nvSpPr>
        <p:spPr>
          <a:xfrm>
            <a:off x="415890" y="1234596"/>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3891E729-8EAF-55AA-1599-AB988B7F4048}"/>
              </a:ext>
            </a:extLst>
          </p:cNvPr>
          <p:cNvSpPr/>
          <p:nvPr/>
        </p:nvSpPr>
        <p:spPr>
          <a:xfrm>
            <a:off x="2175050" y="1795844"/>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4E6316C-1C7B-335F-95D5-3EC06E00A5AC}"/>
              </a:ext>
            </a:extLst>
          </p:cNvPr>
          <p:cNvSpPr/>
          <p:nvPr/>
        </p:nvSpPr>
        <p:spPr>
          <a:xfrm>
            <a:off x="2647232" y="2357092"/>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63176762-F11F-0EE2-90BC-BD50E29CC9FC}"/>
              </a:ext>
            </a:extLst>
          </p:cNvPr>
          <p:cNvSpPr/>
          <p:nvPr/>
        </p:nvSpPr>
        <p:spPr>
          <a:xfrm>
            <a:off x="3539070" y="2918340"/>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024718E-4DA3-16EA-7D1D-8B88AB199D9D}"/>
              </a:ext>
            </a:extLst>
          </p:cNvPr>
          <p:cNvSpPr/>
          <p:nvPr/>
        </p:nvSpPr>
        <p:spPr>
          <a:xfrm>
            <a:off x="2169044" y="3479588"/>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C77FC21-B191-659D-5C8D-6F9CD5512256}"/>
              </a:ext>
            </a:extLst>
          </p:cNvPr>
          <p:cNvSpPr/>
          <p:nvPr/>
        </p:nvSpPr>
        <p:spPr>
          <a:xfrm>
            <a:off x="5456263" y="4040836"/>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4F963032-B00F-8D89-CEFA-BB3ECB4FAF1C}"/>
              </a:ext>
            </a:extLst>
          </p:cNvPr>
          <p:cNvSpPr/>
          <p:nvPr/>
        </p:nvSpPr>
        <p:spPr>
          <a:xfrm>
            <a:off x="5456263" y="4602084"/>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E18287B-9E9D-2930-FEEA-C6B1719C64DB}"/>
              </a:ext>
            </a:extLst>
          </p:cNvPr>
          <p:cNvSpPr/>
          <p:nvPr/>
        </p:nvSpPr>
        <p:spPr>
          <a:xfrm>
            <a:off x="6651225" y="5163332"/>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iamond 10">
            <a:extLst>
              <a:ext uri="{FF2B5EF4-FFF2-40B4-BE49-F238E27FC236}">
                <a16:creationId xmlns:a16="http://schemas.microsoft.com/office/drawing/2014/main" id="{6CF3DD62-546B-5CAF-37FD-72401521EEE5}"/>
              </a:ext>
            </a:extLst>
          </p:cNvPr>
          <p:cNvSpPr>
            <a:spLocks noChangeAspect="1"/>
          </p:cNvSpPr>
          <p:nvPr/>
        </p:nvSpPr>
        <p:spPr>
          <a:xfrm>
            <a:off x="505638" y="1277838"/>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Diamond 11">
            <a:extLst>
              <a:ext uri="{FF2B5EF4-FFF2-40B4-BE49-F238E27FC236}">
                <a16:creationId xmlns:a16="http://schemas.microsoft.com/office/drawing/2014/main" id="{EFC3194E-80E9-F79F-481C-707174C6F02F}"/>
              </a:ext>
            </a:extLst>
          </p:cNvPr>
          <p:cNvSpPr>
            <a:spLocks noChangeAspect="1"/>
          </p:cNvSpPr>
          <p:nvPr/>
        </p:nvSpPr>
        <p:spPr>
          <a:xfrm>
            <a:off x="3846205" y="350122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B850EF8-A1D8-B3E5-3025-35C2E4483A68}"/>
              </a:ext>
            </a:extLst>
          </p:cNvPr>
          <p:cNvCxnSpPr/>
          <p:nvPr/>
        </p:nvCxnSpPr>
        <p:spPr>
          <a:xfrm>
            <a:off x="5551200" y="4359709"/>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4" name="Elbow Connector 50">
            <a:extLst>
              <a:ext uri="{FF2B5EF4-FFF2-40B4-BE49-F238E27FC236}">
                <a16:creationId xmlns:a16="http://schemas.microsoft.com/office/drawing/2014/main" id="{6A49C8B5-A853-2BBE-F58D-03A5C97DFEF7}"/>
              </a:ext>
            </a:extLst>
          </p:cNvPr>
          <p:cNvCxnSpPr>
            <a:cxnSpLocks/>
          </p:cNvCxnSpPr>
          <p:nvPr/>
        </p:nvCxnSpPr>
        <p:spPr>
          <a:xfrm rot="16200000" flipH="1">
            <a:off x="2140983" y="1470801"/>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5" name="Elbow Connector 51">
            <a:extLst>
              <a:ext uri="{FF2B5EF4-FFF2-40B4-BE49-F238E27FC236}">
                <a16:creationId xmlns:a16="http://schemas.microsoft.com/office/drawing/2014/main" id="{D6FF22E3-76D8-3A00-B6C1-07CD80BC9A9A}"/>
              </a:ext>
            </a:extLst>
          </p:cNvPr>
          <p:cNvCxnSpPr>
            <a:cxnSpLocks/>
          </p:cNvCxnSpPr>
          <p:nvPr/>
        </p:nvCxnSpPr>
        <p:spPr>
          <a:xfrm>
            <a:off x="3942200" y="3810599"/>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6" name="Elbow Connector 57">
            <a:extLst>
              <a:ext uri="{FF2B5EF4-FFF2-40B4-BE49-F238E27FC236}">
                <a16:creationId xmlns:a16="http://schemas.microsoft.com/office/drawing/2014/main" id="{E8151859-A1C2-9FD5-EC01-243D49EAB921}"/>
              </a:ext>
            </a:extLst>
          </p:cNvPr>
          <p:cNvCxnSpPr>
            <a:cxnSpLocks/>
          </p:cNvCxnSpPr>
          <p:nvPr/>
        </p:nvCxnSpPr>
        <p:spPr>
          <a:xfrm rot="16200000" flipH="1">
            <a:off x="2576445" y="2031565"/>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543C4237-1082-0A98-60C6-57FDDB4C34D7}"/>
              </a:ext>
            </a:extLst>
          </p:cNvPr>
          <p:cNvCxnSpPr/>
          <p:nvPr/>
        </p:nvCxnSpPr>
        <p:spPr>
          <a:xfrm>
            <a:off x="3562789" y="2661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98820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7</TotalTime>
  <Words>304</Words>
  <Application>Microsoft Macintosh PowerPoint</Application>
  <PresentationFormat>Widescreen</PresentationFormat>
  <Paragraphs>127</Paragraphs>
  <Slides>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cp:revision>
  <cp:lastPrinted>2020-08-31T22:23:58Z</cp:lastPrinted>
  <dcterms:created xsi:type="dcterms:W3CDTF">2020-09-16T17:09:31Z</dcterms:created>
  <dcterms:modified xsi:type="dcterms:W3CDTF">2022-12-07T23:53:42Z</dcterms:modified>
</cp:coreProperties>
</file>