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425A"/>
    <a:srgbClr val="0677A8"/>
    <a:srgbClr val="CE4803"/>
    <a:srgbClr val="FF5A04"/>
    <a:srgbClr val="40C1AE"/>
    <a:srgbClr val="008A8A"/>
    <a:srgbClr val="388A03"/>
    <a:srgbClr val="A1C7DD"/>
    <a:srgbClr val="00929D"/>
    <a:srgbClr val="7E7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05" autoAdjust="0"/>
    <p:restoredTop sz="86447"/>
  </p:normalViewPr>
  <p:slideViewPr>
    <p:cSldViewPr snapToGrid="0" snapToObjects="1">
      <p:cViewPr varScale="1">
        <p:scale>
          <a:sx n="126" d="100"/>
          <a:sy n="126" d="100"/>
        </p:scale>
        <p:origin x="208" y="24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44&amp;utm_source=integrated-content&amp;utm_campaign=/content/swot-templates-powerpoint&amp;utm_medium=Career+Change+SWOT+Analysis+powerpoint+11544&amp;lpa=Career+Change+SWOT+Analysis+powerpoint+11544"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D1AEB2-6B72-D001-5CC5-E3744E8CF4D2}"/>
              </a:ext>
            </a:extLst>
          </p:cNvPr>
          <p:cNvPicPr>
            <a:picLocks noChangeAspect="1"/>
          </p:cNvPicPr>
          <p:nvPr/>
        </p:nvPicPr>
        <p:blipFill>
          <a:blip r:embed="rId2"/>
          <a:srcRect/>
          <a:stretch/>
        </p:blipFill>
        <p:spPr>
          <a:xfrm>
            <a:off x="0" y="3575"/>
            <a:ext cx="12192000" cy="6858000"/>
          </a:xfrm>
          <a:prstGeom prst="rect">
            <a:avLst/>
          </a:prstGeom>
        </p:spPr>
      </p:pic>
      <p:sp>
        <p:nvSpPr>
          <p:cNvPr id="7" name="Rectangle 6">
            <a:extLst>
              <a:ext uri="{FF2B5EF4-FFF2-40B4-BE49-F238E27FC236}">
                <a16:creationId xmlns:a16="http://schemas.microsoft.com/office/drawing/2014/main" id="{08587885-67F2-09CD-0047-4F05C1A3E4E4}"/>
              </a:ext>
            </a:extLst>
          </p:cNvPr>
          <p:cNvSpPr/>
          <p:nvPr/>
        </p:nvSpPr>
        <p:spPr>
          <a:xfrm>
            <a:off x="0" y="1408402"/>
            <a:ext cx="12192000" cy="731520"/>
          </a:xfrm>
          <a:prstGeom prst="rect">
            <a:avLst/>
          </a:prstGeom>
          <a:solidFill>
            <a:schemeClr val="tx1">
              <a:lumMod val="65000"/>
              <a:lumOff val="35000"/>
              <a:alpha val="4340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Box 109">
            <a:extLst>
              <a:ext uri="{FF2B5EF4-FFF2-40B4-BE49-F238E27FC236}">
                <a16:creationId xmlns:a16="http://schemas.microsoft.com/office/drawing/2014/main" id="{D952984D-C68E-463D-30BC-229346D5DD88}"/>
              </a:ext>
            </a:extLst>
          </p:cNvPr>
          <p:cNvSpPr txBox="1"/>
          <p:nvPr/>
        </p:nvSpPr>
        <p:spPr>
          <a:xfrm>
            <a:off x="575396" y="2206542"/>
            <a:ext cx="2560320" cy="1354217"/>
          </a:xfrm>
          <a:prstGeom prst="rect">
            <a:avLst/>
          </a:prstGeom>
          <a:noFill/>
        </p:spPr>
        <p:txBody>
          <a:bodyPr wrap="square" rtlCol="0">
            <a:spAutoFit/>
          </a:bodyPr>
          <a:lstStyle/>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Three</a:t>
            </a:r>
          </a:p>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3494465" y="2206542"/>
            <a:ext cx="2560320" cy="1000274"/>
          </a:xfrm>
          <a:prstGeom prst="rect">
            <a:avLst/>
          </a:prstGeom>
          <a:noFill/>
        </p:spPr>
        <p:txBody>
          <a:bodyPr wrap="square" rtlCol="0">
            <a:spAutoFit/>
          </a:bodyPr>
          <a:lstStyle/>
          <a:p>
            <a:pPr marL="285750" indent="-285750">
              <a:spcAft>
                <a:spcPts val="1200"/>
              </a:spcAft>
              <a:buClr>
                <a:schemeClr val="bg1"/>
              </a:buClr>
              <a:buSzPct val="110000"/>
              <a:buFont typeface="System Font Regular"/>
              <a:buChar char="—"/>
            </a:pPr>
            <a:r>
              <a:rPr lang="en-US" sz="13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chemeClr val="bg1"/>
              </a:buClr>
              <a:buSzPct val="110000"/>
              <a:buFont typeface="System Font Regular"/>
              <a:buChar char="—"/>
            </a:pPr>
            <a:r>
              <a:rPr lang="en-US" sz="1300"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System Font Regular"/>
              <a:buChar char="—"/>
            </a:pPr>
            <a:r>
              <a:rPr lang="en-US" sz="1300" dirty="0">
                <a:solidFill>
                  <a:schemeClr val="bg1"/>
                </a:solidFill>
                <a:latin typeface="Century Gothic" panose="020B0502020202020204" pitchFamily="34" charset="0"/>
                <a:ea typeface="Arial" charset="0"/>
                <a:cs typeface="Arial" charset="0"/>
              </a:rPr>
              <a:t>Three</a:t>
            </a:r>
            <a:endParaRPr lang="en-US" sz="1300" dirty="0">
              <a:solidFill>
                <a:schemeClr val="bg1"/>
              </a:solidFill>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249646" y="107064"/>
            <a:ext cx="8119653" cy="523220"/>
          </a:xfrm>
          <a:prstGeom prst="rect">
            <a:avLst/>
          </a:prstGeom>
          <a:noFill/>
          <a:effectLst/>
        </p:spPr>
        <p:txBody>
          <a:bodyPr wrap="square" rtlCol="0">
            <a:spAutoFit/>
          </a:bodyPr>
          <a:lstStyle/>
          <a:p>
            <a:r>
              <a:rPr lang="en-US" sz="2800" b="1" dirty="0">
                <a:solidFill>
                  <a:schemeClr val="bg1"/>
                </a:solidFill>
                <a:latin typeface="Century Gothic" panose="020B0502020202020204" pitchFamily="34" charset="0"/>
              </a:rPr>
              <a:t>CAREER CHANGE SWOT ANALYSIS TEMPLATE</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299103" y="140515"/>
            <a:ext cx="3639785" cy="505113"/>
          </a:xfrm>
          <a:prstGeom prst="rect">
            <a:avLst/>
          </a:prstGeom>
        </p:spPr>
      </p:pic>
      <p:sp>
        <p:nvSpPr>
          <p:cNvPr id="101" name="TextBox 100">
            <a:extLst>
              <a:ext uri="{FF2B5EF4-FFF2-40B4-BE49-F238E27FC236}">
                <a16:creationId xmlns:a16="http://schemas.microsoft.com/office/drawing/2014/main" id="{9111D247-B21F-B446-D61F-A45651B9648F}"/>
              </a:ext>
            </a:extLst>
          </p:cNvPr>
          <p:cNvSpPr txBox="1"/>
          <p:nvPr/>
        </p:nvSpPr>
        <p:spPr>
          <a:xfrm>
            <a:off x="524596" y="1446502"/>
            <a:ext cx="2377440" cy="646331"/>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What assets and skills can you bring to this field? </a:t>
            </a:r>
          </a:p>
          <a:p>
            <a:r>
              <a:rPr lang="en-US" sz="1200" dirty="0">
                <a:solidFill>
                  <a:schemeClr val="bg1"/>
                </a:solidFill>
                <a:latin typeface="Century Gothic" panose="020B0502020202020204" pitchFamily="34" charset="0"/>
              </a:rPr>
              <a:t>What do you find appealing?</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3443665" y="1446502"/>
            <a:ext cx="2377440" cy="461665"/>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List any competency deficits do you have this field. </a:t>
            </a:r>
          </a:p>
        </p:txBody>
      </p:sp>
      <p:sp>
        <p:nvSpPr>
          <p:cNvPr id="109" name="TextBox 108">
            <a:extLst>
              <a:ext uri="{FF2B5EF4-FFF2-40B4-BE49-F238E27FC236}">
                <a16:creationId xmlns:a16="http://schemas.microsoft.com/office/drawing/2014/main" id="{C9C8D993-8400-190D-92CF-6A72C97F55FD}"/>
              </a:ext>
            </a:extLst>
          </p:cNvPr>
          <p:cNvSpPr txBox="1"/>
          <p:nvPr/>
        </p:nvSpPr>
        <p:spPr>
          <a:xfrm>
            <a:off x="6394537" y="2225934"/>
            <a:ext cx="2560320" cy="1000274"/>
          </a:xfrm>
          <a:prstGeom prst="rect">
            <a:avLst/>
          </a:prstGeom>
          <a:noFill/>
        </p:spPr>
        <p:txBody>
          <a:bodyPr wrap="square" rtlCol="0">
            <a:spAutoFit/>
          </a:bodyPr>
          <a:lstStyle/>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PingFang SC Regular"/>
              <a:buChar char="＋"/>
            </a:pPr>
            <a:r>
              <a:rPr lang="en-US" sz="13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9304246" y="2225934"/>
            <a:ext cx="2560320" cy="646331"/>
          </a:xfrm>
          <a:prstGeom prst="rect">
            <a:avLst/>
          </a:prstGeom>
          <a:noFill/>
        </p:spPr>
        <p:txBody>
          <a:bodyPr wrap="square" rtlCol="0">
            <a:spAutoFit/>
          </a:bodyPr>
          <a:lstStyle/>
          <a:p>
            <a:pPr marL="285750" indent="-285750">
              <a:spcAft>
                <a:spcPts val="1200"/>
              </a:spcAft>
              <a:buClr>
                <a:schemeClr val="bg1"/>
              </a:buClr>
              <a:buSzPct val="110000"/>
              <a:buFont typeface="System Font Regular"/>
              <a:buChar char="—"/>
            </a:pPr>
            <a:r>
              <a:rPr lang="en-US" sz="13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chemeClr val="bg1"/>
              </a:buClr>
              <a:buSzPct val="110000"/>
              <a:buFont typeface="System Font Regular"/>
              <a:buChar char="—"/>
            </a:pPr>
            <a:r>
              <a:rPr lang="en-US" sz="13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6343736" y="1446502"/>
            <a:ext cx="2698663" cy="646331"/>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Assess the climate of the market.  List any external factors benefiting this career path.</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9253446" y="1446502"/>
            <a:ext cx="2377440" cy="461665"/>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List any hazards of entering this field.</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1529</TotalTime>
  <Words>168</Words>
  <Application>Microsoft Macintosh PowerPoint</Application>
  <PresentationFormat>Widescreen</PresentationFormat>
  <Paragraphs>22</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29</cp:revision>
  <cp:lastPrinted>2020-08-31T22:23:58Z</cp:lastPrinted>
  <dcterms:created xsi:type="dcterms:W3CDTF">2021-07-07T23:54:57Z</dcterms:created>
  <dcterms:modified xsi:type="dcterms:W3CDTF">2023-01-27T20:22:26Z</dcterms:modified>
</cp:coreProperties>
</file>