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5"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F1DB"/>
    <a:srgbClr val="5CECDF"/>
    <a:srgbClr val="11CCBF"/>
    <a:srgbClr val="10BAAE"/>
    <a:srgbClr val="0DD8CD"/>
    <a:srgbClr val="4FC9BE"/>
    <a:srgbClr val="EE9109"/>
    <a:srgbClr val="EE5824"/>
    <a:srgbClr val="D6EED5"/>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86447"/>
  </p:normalViewPr>
  <p:slideViewPr>
    <p:cSldViewPr snapToGrid="0" snapToObjects="1">
      <p:cViewPr varScale="1">
        <p:scale>
          <a:sx n="128" d="100"/>
          <a:sy n="128" d="100"/>
        </p:scale>
        <p:origin x="512"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1/27/23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544&amp;utm_source=integrated-content&amp;utm_campaign=/content/swot-templates-powerpoint&amp;utm_medium=Diamond+SWOT+Analysis+powerpoint+11544&amp;lpa=Diamond+SWOT+Analysis+powerpoint+11544" TargetMode="External"/><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CECDF"/>
            </a:gs>
            <a:gs pos="100000">
              <a:srgbClr val="10BAAE"/>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2" name="Picture 1" descr="Architectural detail of a stairway">
            <a:extLst>
              <a:ext uri="{FF2B5EF4-FFF2-40B4-BE49-F238E27FC236}">
                <a16:creationId xmlns:a16="http://schemas.microsoft.com/office/drawing/2014/main" id="{19618F9F-1B81-7BE4-D430-A96B4490BFED}"/>
              </a:ext>
            </a:extLst>
          </p:cNvPr>
          <p:cNvPicPr>
            <a:picLocks noChangeAspect="1"/>
          </p:cNvPicPr>
          <p:nvPr/>
        </p:nvPicPr>
        <p:blipFill>
          <a:blip r:embed="rId2">
            <a:alphaModFix amt="20000"/>
          </a:blip>
          <a:stretch>
            <a:fillRect/>
          </a:stretch>
        </p:blipFill>
        <p:spPr>
          <a:xfrm>
            <a:off x="0" y="0"/>
            <a:ext cx="12192000" cy="6858000"/>
          </a:xfrm>
          <a:prstGeom prst="rect">
            <a:avLst/>
          </a:prstGeom>
        </p:spPr>
      </p:pic>
      <p:grpSp>
        <p:nvGrpSpPr>
          <p:cNvPr id="148" name="Group 147">
            <a:extLst>
              <a:ext uri="{FF2B5EF4-FFF2-40B4-BE49-F238E27FC236}">
                <a16:creationId xmlns:a16="http://schemas.microsoft.com/office/drawing/2014/main" id="{64DAEA60-2129-FE45-4945-81DCA4FEDFFB}"/>
              </a:ext>
            </a:extLst>
          </p:cNvPr>
          <p:cNvGrpSpPr/>
          <p:nvPr/>
        </p:nvGrpSpPr>
        <p:grpSpPr>
          <a:xfrm>
            <a:off x="4362461" y="1749143"/>
            <a:ext cx="3471599" cy="3471599"/>
            <a:chOff x="4362461" y="1611495"/>
            <a:chExt cx="3471599" cy="3471599"/>
          </a:xfrm>
        </p:grpSpPr>
        <p:grpSp>
          <p:nvGrpSpPr>
            <p:cNvPr id="24" name="Group 23">
              <a:extLst>
                <a:ext uri="{FF2B5EF4-FFF2-40B4-BE49-F238E27FC236}">
                  <a16:creationId xmlns:a16="http://schemas.microsoft.com/office/drawing/2014/main" id="{0024C702-E3E4-04EE-6C92-110CD32697A2}"/>
                </a:ext>
              </a:extLst>
            </p:cNvPr>
            <p:cNvGrpSpPr/>
            <p:nvPr/>
          </p:nvGrpSpPr>
          <p:grpSpPr>
            <a:xfrm>
              <a:off x="4362461" y="1611495"/>
              <a:ext cx="3471599" cy="3471599"/>
              <a:chOff x="4362461" y="1279125"/>
              <a:chExt cx="3471599" cy="3471599"/>
            </a:xfrm>
            <a:solidFill>
              <a:schemeClr val="bg1"/>
            </a:solidFill>
          </p:grpSpPr>
          <p:sp>
            <p:nvSpPr>
              <p:cNvPr id="10" name="Graphic 7">
                <a:extLst>
                  <a:ext uri="{FF2B5EF4-FFF2-40B4-BE49-F238E27FC236}">
                    <a16:creationId xmlns:a16="http://schemas.microsoft.com/office/drawing/2014/main" id="{2E9B198A-9B60-FFAD-B97C-BBE0554CF1EB}"/>
                  </a:ext>
                </a:extLst>
              </p:cNvPr>
              <p:cNvSpPr/>
              <p:nvPr/>
            </p:nvSpPr>
            <p:spPr>
              <a:xfrm rot="5400000">
                <a:off x="5302377" y="3154657"/>
                <a:ext cx="1591767" cy="1600367"/>
              </a:xfrm>
              <a:custGeom>
                <a:avLst/>
                <a:gdLst>
                  <a:gd name="connsiteX0" fmla="*/ 1004617 w 1025312"/>
                  <a:gd name="connsiteY0" fmla="*/ 471474 h 1030851"/>
                  <a:gd name="connsiteX1" fmla="*/ 1008081 w 1025312"/>
                  <a:gd name="connsiteY1" fmla="*/ 564992 h 1030851"/>
                  <a:gd name="connsiteX2" fmla="*/ 563004 w 1025312"/>
                  <a:gd name="connsiteY2" fmla="*/ 1010069 h 1030851"/>
                  <a:gd name="connsiteX3" fmla="*/ 474681 w 1025312"/>
                  <a:gd name="connsiteY3" fmla="*/ 1010069 h 1030851"/>
                  <a:gd name="connsiteX4" fmla="*/ 21810 w 1025312"/>
                  <a:gd name="connsiteY4" fmla="*/ 557199 h 1030851"/>
                  <a:gd name="connsiteX5" fmla="*/ 20945 w 1025312"/>
                  <a:gd name="connsiteY5" fmla="*/ 467144 h 1030851"/>
                  <a:gd name="connsiteX6" fmla="*/ 466022 w 1025312"/>
                  <a:gd name="connsiteY6" fmla="*/ 22067 h 1030851"/>
                  <a:gd name="connsiteX7" fmla="*/ 556942 w 1025312"/>
                  <a:gd name="connsiteY7" fmla="*/ 22933 h 1030851"/>
                  <a:gd name="connsiteX8" fmla="*/ 1004617 w 1025312"/>
                  <a:gd name="connsiteY8" fmla="*/ 471474 h 1030851"/>
                  <a:gd name="connsiteX9" fmla="*/ 524904 w 1025312"/>
                  <a:gd name="connsiteY9" fmla="*/ 19469 h 1030851"/>
                  <a:gd name="connsiteX10" fmla="*/ 466022 w 1025312"/>
                  <a:gd name="connsiteY10" fmla="*/ 39385 h 1030851"/>
                  <a:gd name="connsiteX11" fmla="*/ 28738 w 1025312"/>
                  <a:gd name="connsiteY11" fmla="*/ 476669 h 1030851"/>
                  <a:gd name="connsiteX12" fmla="*/ 32201 w 1025312"/>
                  <a:gd name="connsiteY12" fmla="*/ 548540 h 1030851"/>
                  <a:gd name="connsiteX13" fmla="*/ 474681 w 1025312"/>
                  <a:gd name="connsiteY13" fmla="*/ 991019 h 1030851"/>
                  <a:gd name="connsiteX14" fmla="*/ 510183 w 1025312"/>
                  <a:gd name="connsiteY14" fmla="*/ 1009203 h 1030851"/>
                  <a:gd name="connsiteX15" fmla="*/ 523172 w 1025312"/>
                  <a:gd name="connsiteY15" fmla="*/ 911355 h 1030851"/>
                  <a:gd name="connsiteX16" fmla="*/ 494597 w 1025312"/>
                  <a:gd name="connsiteY16" fmla="*/ 911355 h 1030851"/>
                  <a:gd name="connsiteX17" fmla="*/ 123988 w 1025312"/>
                  <a:gd name="connsiteY17" fmla="*/ 540746 h 1030851"/>
                  <a:gd name="connsiteX18" fmla="*/ 126585 w 1025312"/>
                  <a:gd name="connsiteY18" fmla="*/ 466278 h 1030851"/>
                  <a:gd name="connsiteX19" fmla="*/ 474681 w 1025312"/>
                  <a:gd name="connsiteY19" fmla="*/ 118183 h 1030851"/>
                  <a:gd name="connsiteX20" fmla="*/ 517110 w 1025312"/>
                  <a:gd name="connsiteY20" fmla="*/ 112121 h 1030851"/>
                  <a:gd name="connsiteX21" fmla="*/ 524904 w 1025312"/>
                  <a:gd name="connsiteY21" fmla="*/ 19469 h 1030851"/>
                  <a:gd name="connsiteX22" fmla="*/ 894647 w 1025312"/>
                  <a:gd name="connsiteY22" fmla="*/ 500049 h 1030851"/>
                  <a:gd name="connsiteX23" fmla="*/ 526636 w 1025312"/>
                  <a:gd name="connsiteY23" fmla="*/ 132037 h 1030851"/>
                  <a:gd name="connsiteX24" fmla="*/ 475547 w 1025312"/>
                  <a:gd name="connsiteY24" fmla="*/ 137233 h 1030851"/>
                  <a:gd name="connsiteX25" fmla="*/ 167283 w 1025312"/>
                  <a:gd name="connsiteY25" fmla="*/ 445496 h 1030851"/>
                  <a:gd name="connsiteX26" fmla="*/ 162954 w 1025312"/>
                  <a:gd name="connsiteY26" fmla="*/ 554601 h 1030851"/>
                  <a:gd name="connsiteX27" fmla="*/ 501524 w 1025312"/>
                  <a:gd name="connsiteY27" fmla="*/ 893172 h 1030851"/>
                  <a:gd name="connsiteX28" fmla="*/ 537026 w 1025312"/>
                  <a:gd name="connsiteY28" fmla="*/ 891440 h 1030851"/>
                  <a:gd name="connsiteX29" fmla="*/ 891183 w 1025312"/>
                  <a:gd name="connsiteY29" fmla="*/ 537283 h 1030851"/>
                  <a:gd name="connsiteX30" fmla="*/ 894647 w 1025312"/>
                  <a:gd name="connsiteY30" fmla="*/ 500049 h 1030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025312" h="1030851">
                    <a:moveTo>
                      <a:pt x="1004617" y="471474"/>
                    </a:moveTo>
                    <a:cubicBezTo>
                      <a:pt x="1004617" y="471474"/>
                      <a:pt x="1048779" y="523428"/>
                      <a:pt x="1008081" y="564992"/>
                    </a:cubicBezTo>
                    <a:lnTo>
                      <a:pt x="563004" y="1010069"/>
                    </a:lnTo>
                    <a:cubicBezTo>
                      <a:pt x="563004" y="1010069"/>
                      <a:pt x="521440" y="1056828"/>
                      <a:pt x="474681" y="1010069"/>
                    </a:cubicBezTo>
                    <a:lnTo>
                      <a:pt x="21810" y="557199"/>
                    </a:lnTo>
                    <a:cubicBezTo>
                      <a:pt x="21810" y="557199"/>
                      <a:pt x="-26681" y="513903"/>
                      <a:pt x="20945" y="467144"/>
                    </a:cubicBezTo>
                    <a:lnTo>
                      <a:pt x="466022" y="22067"/>
                    </a:lnTo>
                    <a:cubicBezTo>
                      <a:pt x="466022" y="22067"/>
                      <a:pt x="505854" y="-28156"/>
                      <a:pt x="556942" y="22933"/>
                    </a:cubicBezTo>
                    <a:lnTo>
                      <a:pt x="1004617" y="471474"/>
                    </a:lnTo>
                    <a:close/>
                    <a:moveTo>
                      <a:pt x="524904" y="19469"/>
                    </a:moveTo>
                    <a:cubicBezTo>
                      <a:pt x="524904" y="19469"/>
                      <a:pt x="497194" y="7346"/>
                      <a:pt x="466022" y="39385"/>
                    </a:cubicBezTo>
                    <a:lnTo>
                      <a:pt x="28738" y="476669"/>
                    </a:lnTo>
                    <a:cubicBezTo>
                      <a:pt x="28738" y="476669"/>
                      <a:pt x="-1569" y="515635"/>
                      <a:pt x="32201" y="548540"/>
                    </a:cubicBezTo>
                    <a:lnTo>
                      <a:pt x="474681" y="991019"/>
                    </a:lnTo>
                    <a:cubicBezTo>
                      <a:pt x="474681" y="991019"/>
                      <a:pt x="486804" y="1018728"/>
                      <a:pt x="510183" y="1009203"/>
                    </a:cubicBezTo>
                    <a:lnTo>
                      <a:pt x="523172" y="911355"/>
                    </a:lnTo>
                    <a:cubicBezTo>
                      <a:pt x="523172" y="911355"/>
                      <a:pt x="512781" y="929540"/>
                      <a:pt x="494597" y="911355"/>
                    </a:cubicBezTo>
                    <a:lnTo>
                      <a:pt x="123988" y="540746"/>
                    </a:lnTo>
                    <a:cubicBezTo>
                      <a:pt x="123988" y="540746"/>
                      <a:pt x="98876" y="493987"/>
                      <a:pt x="126585" y="466278"/>
                    </a:cubicBezTo>
                    <a:lnTo>
                      <a:pt x="474681" y="118183"/>
                    </a:lnTo>
                    <a:cubicBezTo>
                      <a:pt x="474681" y="118183"/>
                      <a:pt x="489401" y="95669"/>
                      <a:pt x="517110" y="112121"/>
                    </a:cubicBezTo>
                    <a:lnTo>
                      <a:pt x="524904" y="19469"/>
                    </a:lnTo>
                    <a:close/>
                    <a:moveTo>
                      <a:pt x="894647" y="500049"/>
                    </a:moveTo>
                    <a:cubicBezTo>
                      <a:pt x="894647" y="500049"/>
                      <a:pt x="530965" y="131172"/>
                      <a:pt x="526636" y="132037"/>
                    </a:cubicBezTo>
                    <a:cubicBezTo>
                      <a:pt x="513647" y="119049"/>
                      <a:pt x="487670" y="125110"/>
                      <a:pt x="475547" y="137233"/>
                    </a:cubicBezTo>
                    <a:lnTo>
                      <a:pt x="167283" y="445496"/>
                    </a:lnTo>
                    <a:cubicBezTo>
                      <a:pt x="131781" y="482730"/>
                      <a:pt x="162954" y="554601"/>
                      <a:pt x="162954" y="554601"/>
                    </a:cubicBezTo>
                    <a:lnTo>
                      <a:pt x="501524" y="893172"/>
                    </a:lnTo>
                    <a:cubicBezTo>
                      <a:pt x="501524" y="893172"/>
                      <a:pt x="515379" y="913087"/>
                      <a:pt x="537026" y="891440"/>
                    </a:cubicBezTo>
                    <a:lnTo>
                      <a:pt x="891183" y="537283"/>
                    </a:lnTo>
                    <a:cubicBezTo>
                      <a:pt x="896379" y="532953"/>
                      <a:pt x="907636" y="512172"/>
                      <a:pt x="894647" y="500049"/>
                    </a:cubicBezTo>
                    <a:close/>
                  </a:path>
                </a:pathLst>
              </a:custGeom>
              <a:grpFill/>
              <a:ln w="8653" cap="flat">
                <a:noFill/>
                <a:prstDash val="solid"/>
                <a:miter/>
              </a:ln>
            </p:spPr>
            <p:txBody>
              <a:bodyPr rtlCol="0" anchor="ctr"/>
              <a:lstStyle/>
              <a:p>
                <a:endParaRPr lang="en-US" dirty="0"/>
              </a:p>
            </p:txBody>
          </p:sp>
          <p:sp>
            <p:nvSpPr>
              <p:cNvPr id="11" name="Graphic 7">
                <a:extLst>
                  <a:ext uri="{FF2B5EF4-FFF2-40B4-BE49-F238E27FC236}">
                    <a16:creationId xmlns:a16="http://schemas.microsoft.com/office/drawing/2014/main" id="{0F1430F7-0441-6022-FCAC-DA8052D5591D}"/>
                  </a:ext>
                </a:extLst>
              </p:cNvPr>
              <p:cNvSpPr/>
              <p:nvPr/>
            </p:nvSpPr>
            <p:spPr>
              <a:xfrm rot="5400000">
                <a:off x="6237993" y="2214741"/>
                <a:ext cx="1591767" cy="1600367"/>
              </a:xfrm>
              <a:custGeom>
                <a:avLst/>
                <a:gdLst>
                  <a:gd name="connsiteX0" fmla="*/ 1004617 w 1025312"/>
                  <a:gd name="connsiteY0" fmla="*/ 471474 h 1030851"/>
                  <a:gd name="connsiteX1" fmla="*/ 1008081 w 1025312"/>
                  <a:gd name="connsiteY1" fmla="*/ 564992 h 1030851"/>
                  <a:gd name="connsiteX2" fmla="*/ 563004 w 1025312"/>
                  <a:gd name="connsiteY2" fmla="*/ 1010069 h 1030851"/>
                  <a:gd name="connsiteX3" fmla="*/ 474681 w 1025312"/>
                  <a:gd name="connsiteY3" fmla="*/ 1010069 h 1030851"/>
                  <a:gd name="connsiteX4" fmla="*/ 21810 w 1025312"/>
                  <a:gd name="connsiteY4" fmla="*/ 557199 h 1030851"/>
                  <a:gd name="connsiteX5" fmla="*/ 20945 w 1025312"/>
                  <a:gd name="connsiteY5" fmla="*/ 467144 h 1030851"/>
                  <a:gd name="connsiteX6" fmla="*/ 466022 w 1025312"/>
                  <a:gd name="connsiteY6" fmla="*/ 22067 h 1030851"/>
                  <a:gd name="connsiteX7" fmla="*/ 556942 w 1025312"/>
                  <a:gd name="connsiteY7" fmla="*/ 22933 h 1030851"/>
                  <a:gd name="connsiteX8" fmla="*/ 1004617 w 1025312"/>
                  <a:gd name="connsiteY8" fmla="*/ 471474 h 1030851"/>
                  <a:gd name="connsiteX9" fmla="*/ 524904 w 1025312"/>
                  <a:gd name="connsiteY9" fmla="*/ 19469 h 1030851"/>
                  <a:gd name="connsiteX10" fmla="*/ 466022 w 1025312"/>
                  <a:gd name="connsiteY10" fmla="*/ 39385 h 1030851"/>
                  <a:gd name="connsiteX11" fmla="*/ 28738 w 1025312"/>
                  <a:gd name="connsiteY11" fmla="*/ 476669 h 1030851"/>
                  <a:gd name="connsiteX12" fmla="*/ 32201 w 1025312"/>
                  <a:gd name="connsiteY12" fmla="*/ 548540 h 1030851"/>
                  <a:gd name="connsiteX13" fmla="*/ 474681 w 1025312"/>
                  <a:gd name="connsiteY13" fmla="*/ 991019 h 1030851"/>
                  <a:gd name="connsiteX14" fmla="*/ 510183 w 1025312"/>
                  <a:gd name="connsiteY14" fmla="*/ 1009203 h 1030851"/>
                  <a:gd name="connsiteX15" fmla="*/ 523172 w 1025312"/>
                  <a:gd name="connsiteY15" fmla="*/ 911355 h 1030851"/>
                  <a:gd name="connsiteX16" fmla="*/ 494597 w 1025312"/>
                  <a:gd name="connsiteY16" fmla="*/ 911355 h 1030851"/>
                  <a:gd name="connsiteX17" fmla="*/ 123988 w 1025312"/>
                  <a:gd name="connsiteY17" fmla="*/ 540746 h 1030851"/>
                  <a:gd name="connsiteX18" fmla="*/ 126585 w 1025312"/>
                  <a:gd name="connsiteY18" fmla="*/ 466278 h 1030851"/>
                  <a:gd name="connsiteX19" fmla="*/ 474681 w 1025312"/>
                  <a:gd name="connsiteY19" fmla="*/ 118183 h 1030851"/>
                  <a:gd name="connsiteX20" fmla="*/ 517110 w 1025312"/>
                  <a:gd name="connsiteY20" fmla="*/ 112121 h 1030851"/>
                  <a:gd name="connsiteX21" fmla="*/ 524904 w 1025312"/>
                  <a:gd name="connsiteY21" fmla="*/ 19469 h 1030851"/>
                  <a:gd name="connsiteX22" fmla="*/ 894647 w 1025312"/>
                  <a:gd name="connsiteY22" fmla="*/ 500049 h 1030851"/>
                  <a:gd name="connsiteX23" fmla="*/ 526636 w 1025312"/>
                  <a:gd name="connsiteY23" fmla="*/ 132037 h 1030851"/>
                  <a:gd name="connsiteX24" fmla="*/ 475547 w 1025312"/>
                  <a:gd name="connsiteY24" fmla="*/ 137233 h 1030851"/>
                  <a:gd name="connsiteX25" fmla="*/ 167283 w 1025312"/>
                  <a:gd name="connsiteY25" fmla="*/ 445496 h 1030851"/>
                  <a:gd name="connsiteX26" fmla="*/ 162954 w 1025312"/>
                  <a:gd name="connsiteY26" fmla="*/ 554601 h 1030851"/>
                  <a:gd name="connsiteX27" fmla="*/ 501524 w 1025312"/>
                  <a:gd name="connsiteY27" fmla="*/ 893172 h 1030851"/>
                  <a:gd name="connsiteX28" fmla="*/ 537026 w 1025312"/>
                  <a:gd name="connsiteY28" fmla="*/ 891440 h 1030851"/>
                  <a:gd name="connsiteX29" fmla="*/ 891183 w 1025312"/>
                  <a:gd name="connsiteY29" fmla="*/ 537283 h 1030851"/>
                  <a:gd name="connsiteX30" fmla="*/ 894647 w 1025312"/>
                  <a:gd name="connsiteY30" fmla="*/ 500049 h 1030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025312" h="1030851">
                    <a:moveTo>
                      <a:pt x="1004617" y="471474"/>
                    </a:moveTo>
                    <a:cubicBezTo>
                      <a:pt x="1004617" y="471474"/>
                      <a:pt x="1048779" y="523428"/>
                      <a:pt x="1008081" y="564992"/>
                    </a:cubicBezTo>
                    <a:lnTo>
                      <a:pt x="563004" y="1010069"/>
                    </a:lnTo>
                    <a:cubicBezTo>
                      <a:pt x="563004" y="1010069"/>
                      <a:pt x="521440" y="1056828"/>
                      <a:pt x="474681" y="1010069"/>
                    </a:cubicBezTo>
                    <a:lnTo>
                      <a:pt x="21810" y="557199"/>
                    </a:lnTo>
                    <a:cubicBezTo>
                      <a:pt x="21810" y="557199"/>
                      <a:pt x="-26681" y="513903"/>
                      <a:pt x="20945" y="467144"/>
                    </a:cubicBezTo>
                    <a:lnTo>
                      <a:pt x="466022" y="22067"/>
                    </a:lnTo>
                    <a:cubicBezTo>
                      <a:pt x="466022" y="22067"/>
                      <a:pt x="505854" y="-28156"/>
                      <a:pt x="556942" y="22933"/>
                    </a:cubicBezTo>
                    <a:lnTo>
                      <a:pt x="1004617" y="471474"/>
                    </a:lnTo>
                    <a:close/>
                    <a:moveTo>
                      <a:pt x="524904" y="19469"/>
                    </a:moveTo>
                    <a:cubicBezTo>
                      <a:pt x="524904" y="19469"/>
                      <a:pt x="497194" y="7346"/>
                      <a:pt x="466022" y="39385"/>
                    </a:cubicBezTo>
                    <a:lnTo>
                      <a:pt x="28738" y="476669"/>
                    </a:lnTo>
                    <a:cubicBezTo>
                      <a:pt x="28738" y="476669"/>
                      <a:pt x="-1569" y="515635"/>
                      <a:pt x="32201" y="548540"/>
                    </a:cubicBezTo>
                    <a:lnTo>
                      <a:pt x="474681" y="991019"/>
                    </a:lnTo>
                    <a:cubicBezTo>
                      <a:pt x="474681" y="991019"/>
                      <a:pt x="486804" y="1018728"/>
                      <a:pt x="510183" y="1009203"/>
                    </a:cubicBezTo>
                    <a:lnTo>
                      <a:pt x="523172" y="911355"/>
                    </a:lnTo>
                    <a:cubicBezTo>
                      <a:pt x="523172" y="911355"/>
                      <a:pt x="512781" y="929540"/>
                      <a:pt x="494597" y="911355"/>
                    </a:cubicBezTo>
                    <a:lnTo>
                      <a:pt x="123988" y="540746"/>
                    </a:lnTo>
                    <a:cubicBezTo>
                      <a:pt x="123988" y="540746"/>
                      <a:pt x="98876" y="493987"/>
                      <a:pt x="126585" y="466278"/>
                    </a:cubicBezTo>
                    <a:lnTo>
                      <a:pt x="474681" y="118183"/>
                    </a:lnTo>
                    <a:cubicBezTo>
                      <a:pt x="474681" y="118183"/>
                      <a:pt x="489401" y="95669"/>
                      <a:pt x="517110" y="112121"/>
                    </a:cubicBezTo>
                    <a:lnTo>
                      <a:pt x="524904" y="19469"/>
                    </a:lnTo>
                    <a:close/>
                    <a:moveTo>
                      <a:pt x="894647" y="500049"/>
                    </a:moveTo>
                    <a:cubicBezTo>
                      <a:pt x="894647" y="500049"/>
                      <a:pt x="530965" y="131172"/>
                      <a:pt x="526636" y="132037"/>
                    </a:cubicBezTo>
                    <a:cubicBezTo>
                      <a:pt x="513647" y="119049"/>
                      <a:pt x="487670" y="125110"/>
                      <a:pt x="475547" y="137233"/>
                    </a:cubicBezTo>
                    <a:lnTo>
                      <a:pt x="167283" y="445496"/>
                    </a:lnTo>
                    <a:cubicBezTo>
                      <a:pt x="131781" y="482730"/>
                      <a:pt x="162954" y="554601"/>
                      <a:pt x="162954" y="554601"/>
                    </a:cubicBezTo>
                    <a:lnTo>
                      <a:pt x="501524" y="893172"/>
                    </a:lnTo>
                    <a:cubicBezTo>
                      <a:pt x="501524" y="893172"/>
                      <a:pt x="515379" y="913087"/>
                      <a:pt x="537026" y="891440"/>
                    </a:cubicBezTo>
                    <a:lnTo>
                      <a:pt x="891183" y="537283"/>
                    </a:lnTo>
                    <a:cubicBezTo>
                      <a:pt x="896379" y="532953"/>
                      <a:pt x="907636" y="512172"/>
                      <a:pt x="894647" y="500049"/>
                    </a:cubicBezTo>
                    <a:close/>
                  </a:path>
                </a:pathLst>
              </a:custGeom>
              <a:grpFill/>
              <a:ln w="8653" cap="flat">
                <a:noFill/>
                <a:prstDash val="solid"/>
                <a:miter/>
              </a:ln>
            </p:spPr>
            <p:txBody>
              <a:bodyPr rtlCol="0" anchor="ctr"/>
              <a:lstStyle/>
              <a:p>
                <a:endParaRPr lang="en-US"/>
              </a:p>
            </p:txBody>
          </p:sp>
          <p:sp>
            <p:nvSpPr>
              <p:cNvPr id="18" name="Graphic 7">
                <a:extLst>
                  <a:ext uri="{FF2B5EF4-FFF2-40B4-BE49-F238E27FC236}">
                    <a16:creationId xmlns:a16="http://schemas.microsoft.com/office/drawing/2014/main" id="{1B451357-2BEA-363E-5D36-CF7DF42A265D}"/>
                  </a:ext>
                </a:extLst>
              </p:cNvPr>
              <p:cNvSpPr/>
              <p:nvPr/>
            </p:nvSpPr>
            <p:spPr>
              <a:xfrm rot="5400000">
                <a:off x="4366761" y="2214741"/>
                <a:ext cx="1591767" cy="1600367"/>
              </a:xfrm>
              <a:custGeom>
                <a:avLst/>
                <a:gdLst>
                  <a:gd name="connsiteX0" fmla="*/ 1004617 w 1025312"/>
                  <a:gd name="connsiteY0" fmla="*/ 471474 h 1030851"/>
                  <a:gd name="connsiteX1" fmla="*/ 1008081 w 1025312"/>
                  <a:gd name="connsiteY1" fmla="*/ 564992 h 1030851"/>
                  <a:gd name="connsiteX2" fmla="*/ 563004 w 1025312"/>
                  <a:gd name="connsiteY2" fmla="*/ 1010069 h 1030851"/>
                  <a:gd name="connsiteX3" fmla="*/ 474681 w 1025312"/>
                  <a:gd name="connsiteY3" fmla="*/ 1010069 h 1030851"/>
                  <a:gd name="connsiteX4" fmla="*/ 21810 w 1025312"/>
                  <a:gd name="connsiteY4" fmla="*/ 557199 h 1030851"/>
                  <a:gd name="connsiteX5" fmla="*/ 20945 w 1025312"/>
                  <a:gd name="connsiteY5" fmla="*/ 467144 h 1030851"/>
                  <a:gd name="connsiteX6" fmla="*/ 466022 w 1025312"/>
                  <a:gd name="connsiteY6" fmla="*/ 22067 h 1030851"/>
                  <a:gd name="connsiteX7" fmla="*/ 556942 w 1025312"/>
                  <a:gd name="connsiteY7" fmla="*/ 22933 h 1030851"/>
                  <a:gd name="connsiteX8" fmla="*/ 1004617 w 1025312"/>
                  <a:gd name="connsiteY8" fmla="*/ 471474 h 1030851"/>
                  <a:gd name="connsiteX9" fmla="*/ 524904 w 1025312"/>
                  <a:gd name="connsiteY9" fmla="*/ 19469 h 1030851"/>
                  <a:gd name="connsiteX10" fmla="*/ 466022 w 1025312"/>
                  <a:gd name="connsiteY10" fmla="*/ 39385 h 1030851"/>
                  <a:gd name="connsiteX11" fmla="*/ 28738 w 1025312"/>
                  <a:gd name="connsiteY11" fmla="*/ 476669 h 1030851"/>
                  <a:gd name="connsiteX12" fmla="*/ 32201 w 1025312"/>
                  <a:gd name="connsiteY12" fmla="*/ 548540 h 1030851"/>
                  <a:gd name="connsiteX13" fmla="*/ 474681 w 1025312"/>
                  <a:gd name="connsiteY13" fmla="*/ 991019 h 1030851"/>
                  <a:gd name="connsiteX14" fmla="*/ 510183 w 1025312"/>
                  <a:gd name="connsiteY14" fmla="*/ 1009203 h 1030851"/>
                  <a:gd name="connsiteX15" fmla="*/ 523172 w 1025312"/>
                  <a:gd name="connsiteY15" fmla="*/ 911355 h 1030851"/>
                  <a:gd name="connsiteX16" fmla="*/ 494597 w 1025312"/>
                  <a:gd name="connsiteY16" fmla="*/ 911355 h 1030851"/>
                  <a:gd name="connsiteX17" fmla="*/ 123988 w 1025312"/>
                  <a:gd name="connsiteY17" fmla="*/ 540746 h 1030851"/>
                  <a:gd name="connsiteX18" fmla="*/ 126585 w 1025312"/>
                  <a:gd name="connsiteY18" fmla="*/ 466278 h 1030851"/>
                  <a:gd name="connsiteX19" fmla="*/ 474681 w 1025312"/>
                  <a:gd name="connsiteY19" fmla="*/ 118183 h 1030851"/>
                  <a:gd name="connsiteX20" fmla="*/ 517110 w 1025312"/>
                  <a:gd name="connsiteY20" fmla="*/ 112121 h 1030851"/>
                  <a:gd name="connsiteX21" fmla="*/ 524904 w 1025312"/>
                  <a:gd name="connsiteY21" fmla="*/ 19469 h 1030851"/>
                  <a:gd name="connsiteX22" fmla="*/ 894647 w 1025312"/>
                  <a:gd name="connsiteY22" fmla="*/ 500049 h 1030851"/>
                  <a:gd name="connsiteX23" fmla="*/ 526636 w 1025312"/>
                  <a:gd name="connsiteY23" fmla="*/ 132037 h 1030851"/>
                  <a:gd name="connsiteX24" fmla="*/ 475547 w 1025312"/>
                  <a:gd name="connsiteY24" fmla="*/ 137233 h 1030851"/>
                  <a:gd name="connsiteX25" fmla="*/ 167283 w 1025312"/>
                  <a:gd name="connsiteY25" fmla="*/ 445496 h 1030851"/>
                  <a:gd name="connsiteX26" fmla="*/ 162954 w 1025312"/>
                  <a:gd name="connsiteY26" fmla="*/ 554601 h 1030851"/>
                  <a:gd name="connsiteX27" fmla="*/ 501524 w 1025312"/>
                  <a:gd name="connsiteY27" fmla="*/ 893172 h 1030851"/>
                  <a:gd name="connsiteX28" fmla="*/ 537026 w 1025312"/>
                  <a:gd name="connsiteY28" fmla="*/ 891440 h 1030851"/>
                  <a:gd name="connsiteX29" fmla="*/ 891183 w 1025312"/>
                  <a:gd name="connsiteY29" fmla="*/ 537283 h 1030851"/>
                  <a:gd name="connsiteX30" fmla="*/ 894647 w 1025312"/>
                  <a:gd name="connsiteY30" fmla="*/ 500049 h 1030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025312" h="1030851">
                    <a:moveTo>
                      <a:pt x="1004617" y="471474"/>
                    </a:moveTo>
                    <a:cubicBezTo>
                      <a:pt x="1004617" y="471474"/>
                      <a:pt x="1048779" y="523428"/>
                      <a:pt x="1008081" y="564992"/>
                    </a:cubicBezTo>
                    <a:lnTo>
                      <a:pt x="563004" y="1010069"/>
                    </a:lnTo>
                    <a:cubicBezTo>
                      <a:pt x="563004" y="1010069"/>
                      <a:pt x="521440" y="1056828"/>
                      <a:pt x="474681" y="1010069"/>
                    </a:cubicBezTo>
                    <a:lnTo>
                      <a:pt x="21810" y="557199"/>
                    </a:lnTo>
                    <a:cubicBezTo>
                      <a:pt x="21810" y="557199"/>
                      <a:pt x="-26681" y="513903"/>
                      <a:pt x="20945" y="467144"/>
                    </a:cubicBezTo>
                    <a:lnTo>
                      <a:pt x="466022" y="22067"/>
                    </a:lnTo>
                    <a:cubicBezTo>
                      <a:pt x="466022" y="22067"/>
                      <a:pt x="505854" y="-28156"/>
                      <a:pt x="556942" y="22933"/>
                    </a:cubicBezTo>
                    <a:lnTo>
                      <a:pt x="1004617" y="471474"/>
                    </a:lnTo>
                    <a:close/>
                    <a:moveTo>
                      <a:pt x="524904" y="19469"/>
                    </a:moveTo>
                    <a:cubicBezTo>
                      <a:pt x="524904" y="19469"/>
                      <a:pt x="497194" y="7346"/>
                      <a:pt x="466022" y="39385"/>
                    </a:cubicBezTo>
                    <a:lnTo>
                      <a:pt x="28738" y="476669"/>
                    </a:lnTo>
                    <a:cubicBezTo>
                      <a:pt x="28738" y="476669"/>
                      <a:pt x="-1569" y="515635"/>
                      <a:pt x="32201" y="548540"/>
                    </a:cubicBezTo>
                    <a:lnTo>
                      <a:pt x="474681" y="991019"/>
                    </a:lnTo>
                    <a:cubicBezTo>
                      <a:pt x="474681" y="991019"/>
                      <a:pt x="486804" y="1018728"/>
                      <a:pt x="510183" y="1009203"/>
                    </a:cubicBezTo>
                    <a:lnTo>
                      <a:pt x="523172" y="911355"/>
                    </a:lnTo>
                    <a:cubicBezTo>
                      <a:pt x="523172" y="911355"/>
                      <a:pt x="512781" y="929540"/>
                      <a:pt x="494597" y="911355"/>
                    </a:cubicBezTo>
                    <a:lnTo>
                      <a:pt x="123988" y="540746"/>
                    </a:lnTo>
                    <a:cubicBezTo>
                      <a:pt x="123988" y="540746"/>
                      <a:pt x="98876" y="493987"/>
                      <a:pt x="126585" y="466278"/>
                    </a:cubicBezTo>
                    <a:lnTo>
                      <a:pt x="474681" y="118183"/>
                    </a:lnTo>
                    <a:cubicBezTo>
                      <a:pt x="474681" y="118183"/>
                      <a:pt x="489401" y="95669"/>
                      <a:pt x="517110" y="112121"/>
                    </a:cubicBezTo>
                    <a:lnTo>
                      <a:pt x="524904" y="19469"/>
                    </a:lnTo>
                    <a:close/>
                    <a:moveTo>
                      <a:pt x="894647" y="500049"/>
                    </a:moveTo>
                    <a:cubicBezTo>
                      <a:pt x="894647" y="500049"/>
                      <a:pt x="530965" y="131172"/>
                      <a:pt x="526636" y="132037"/>
                    </a:cubicBezTo>
                    <a:cubicBezTo>
                      <a:pt x="513647" y="119049"/>
                      <a:pt x="487670" y="125110"/>
                      <a:pt x="475547" y="137233"/>
                    </a:cubicBezTo>
                    <a:lnTo>
                      <a:pt x="167283" y="445496"/>
                    </a:lnTo>
                    <a:cubicBezTo>
                      <a:pt x="131781" y="482730"/>
                      <a:pt x="162954" y="554601"/>
                      <a:pt x="162954" y="554601"/>
                    </a:cubicBezTo>
                    <a:lnTo>
                      <a:pt x="501524" y="893172"/>
                    </a:lnTo>
                    <a:cubicBezTo>
                      <a:pt x="501524" y="893172"/>
                      <a:pt x="515379" y="913087"/>
                      <a:pt x="537026" y="891440"/>
                    </a:cubicBezTo>
                    <a:lnTo>
                      <a:pt x="891183" y="537283"/>
                    </a:lnTo>
                    <a:cubicBezTo>
                      <a:pt x="896379" y="532953"/>
                      <a:pt x="907636" y="512172"/>
                      <a:pt x="894647" y="500049"/>
                    </a:cubicBezTo>
                    <a:close/>
                  </a:path>
                </a:pathLst>
              </a:custGeom>
              <a:grpFill/>
              <a:ln w="8653" cap="flat">
                <a:noFill/>
                <a:prstDash val="solid"/>
                <a:miter/>
              </a:ln>
            </p:spPr>
            <p:txBody>
              <a:bodyPr rtlCol="0" anchor="ctr"/>
              <a:lstStyle/>
              <a:p>
                <a:endParaRPr lang="en-US"/>
              </a:p>
            </p:txBody>
          </p:sp>
          <p:sp>
            <p:nvSpPr>
              <p:cNvPr id="19" name="Graphic 7">
                <a:extLst>
                  <a:ext uri="{FF2B5EF4-FFF2-40B4-BE49-F238E27FC236}">
                    <a16:creationId xmlns:a16="http://schemas.microsoft.com/office/drawing/2014/main" id="{44B67DA5-6E2A-81DA-426B-EED036C88C7A}"/>
                  </a:ext>
                </a:extLst>
              </p:cNvPr>
              <p:cNvSpPr/>
              <p:nvPr/>
            </p:nvSpPr>
            <p:spPr>
              <a:xfrm rot="5400000">
                <a:off x="5302377" y="1274825"/>
                <a:ext cx="1591767" cy="1600367"/>
              </a:xfrm>
              <a:custGeom>
                <a:avLst/>
                <a:gdLst>
                  <a:gd name="connsiteX0" fmla="*/ 1004617 w 1025312"/>
                  <a:gd name="connsiteY0" fmla="*/ 471474 h 1030851"/>
                  <a:gd name="connsiteX1" fmla="*/ 1008081 w 1025312"/>
                  <a:gd name="connsiteY1" fmla="*/ 564992 h 1030851"/>
                  <a:gd name="connsiteX2" fmla="*/ 563004 w 1025312"/>
                  <a:gd name="connsiteY2" fmla="*/ 1010069 h 1030851"/>
                  <a:gd name="connsiteX3" fmla="*/ 474681 w 1025312"/>
                  <a:gd name="connsiteY3" fmla="*/ 1010069 h 1030851"/>
                  <a:gd name="connsiteX4" fmla="*/ 21810 w 1025312"/>
                  <a:gd name="connsiteY4" fmla="*/ 557199 h 1030851"/>
                  <a:gd name="connsiteX5" fmla="*/ 20945 w 1025312"/>
                  <a:gd name="connsiteY5" fmla="*/ 467144 h 1030851"/>
                  <a:gd name="connsiteX6" fmla="*/ 466022 w 1025312"/>
                  <a:gd name="connsiteY6" fmla="*/ 22067 h 1030851"/>
                  <a:gd name="connsiteX7" fmla="*/ 556942 w 1025312"/>
                  <a:gd name="connsiteY7" fmla="*/ 22933 h 1030851"/>
                  <a:gd name="connsiteX8" fmla="*/ 1004617 w 1025312"/>
                  <a:gd name="connsiteY8" fmla="*/ 471474 h 1030851"/>
                  <a:gd name="connsiteX9" fmla="*/ 524904 w 1025312"/>
                  <a:gd name="connsiteY9" fmla="*/ 19469 h 1030851"/>
                  <a:gd name="connsiteX10" fmla="*/ 466022 w 1025312"/>
                  <a:gd name="connsiteY10" fmla="*/ 39385 h 1030851"/>
                  <a:gd name="connsiteX11" fmla="*/ 28738 w 1025312"/>
                  <a:gd name="connsiteY11" fmla="*/ 476669 h 1030851"/>
                  <a:gd name="connsiteX12" fmla="*/ 32201 w 1025312"/>
                  <a:gd name="connsiteY12" fmla="*/ 548540 h 1030851"/>
                  <a:gd name="connsiteX13" fmla="*/ 474681 w 1025312"/>
                  <a:gd name="connsiteY13" fmla="*/ 991019 h 1030851"/>
                  <a:gd name="connsiteX14" fmla="*/ 510183 w 1025312"/>
                  <a:gd name="connsiteY14" fmla="*/ 1009203 h 1030851"/>
                  <a:gd name="connsiteX15" fmla="*/ 523172 w 1025312"/>
                  <a:gd name="connsiteY15" fmla="*/ 911355 h 1030851"/>
                  <a:gd name="connsiteX16" fmla="*/ 494597 w 1025312"/>
                  <a:gd name="connsiteY16" fmla="*/ 911355 h 1030851"/>
                  <a:gd name="connsiteX17" fmla="*/ 123988 w 1025312"/>
                  <a:gd name="connsiteY17" fmla="*/ 540746 h 1030851"/>
                  <a:gd name="connsiteX18" fmla="*/ 126585 w 1025312"/>
                  <a:gd name="connsiteY18" fmla="*/ 466278 h 1030851"/>
                  <a:gd name="connsiteX19" fmla="*/ 474681 w 1025312"/>
                  <a:gd name="connsiteY19" fmla="*/ 118183 h 1030851"/>
                  <a:gd name="connsiteX20" fmla="*/ 517110 w 1025312"/>
                  <a:gd name="connsiteY20" fmla="*/ 112121 h 1030851"/>
                  <a:gd name="connsiteX21" fmla="*/ 524904 w 1025312"/>
                  <a:gd name="connsiteY21" fmla="*/ 19469 h 1030851"/>
                  <a:gd name="connsiteX22" fmla="*/ 894647 w 1025312"/>
                  <a:gd name="connsiteY22" fmla="*/ 500049 h 1030851"/>
                  <a:gd name="connsiteX23" fmla="*/ 526636 w 1025312"/>
                  <a:gd name="connsiteY23" fmla="*/ 132037 h 1030851"/>
                  <a:gd name="connsiteX24" fmla="*/ 475547 w 1025312"/>
                  <a:gd name="connsiteY24" fmla="*/ 137233 h 1030851"/>
                  <a:gd name="connsiteX25" fmla="*/ 167283 w 1025312"/>
                  <a:gd name="connsiteY25" fmla="*/ 445496 h 1030851"/>
                  <a:gd name="connsiteX26" fmla="*/ 162954 w 1025312"/>
                  <a:gd name="connsiteY26" fmla="*/ 554601 h 1030851"/>
                  <a:gd name="connsiteX27" fmla="*/ 501524 w 1025312"/>
                  <a:gd name="connsiteY27" fmla="*/ 893172 h 1030851"/>
                  <a:gd name="connsiteX28" fmla="*/ 537026 w 1025312"/>
                  <a:gd name="connsiteY28" fmla="*/ 891440 h 1030851"/>
                  <a:gd name="connsiteX29" fmla="*/ 891183 w 1025312"/>
                  <a:gd name="connsiteY29" fmla="*/ 537283 h 1030851"/>
                  <a:gd name="connsiteX30" fmla="*/ 894647 w 1025312"/>
                  <a:gd name="connsiteY30" fmla="*/ 500049 h 1030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025312" h="1030851">
                    <a:moveTo>
                      <a:pt x="1004617" y="471474"/>
                    </a:moveTo>
                    <a:cubicBezTo>
                      <a:pt x="1004617" y="471474"/>
                      <a:pt x="1048779" y="523428"/>
                      <a:pt x="1008081" y="564992"/>
                    </a:cubicBezTo>
                    <a:lnTo>
                      <a:pt x="563004" y="1010069"/>
                    </a:lnTo>
                    <a:cubicBezTo>
                      <a:pt x="563004" y="1010069"/>
                      <a:pt x="521440" y="1056828"/>
                      <a:pt x="474681" y="1010069"/>
                    </a:cubicBezTo>
                    <a:lnTo>
                      <a:pt x="21810" y="557199"/>
                    </a:lnTo>
                    <a:cubicBezTo>
                      <a:pt x="21810" y="557199"/>
                      <a:pt x="-26681" y="513903"/>
                      <a:pt x="20945" y="467144"/>
                    </a:cubicBezTo>
                    <a:lnTo>
                      <a:pt x="466022" y="22067"/>
                    </a:lnTo>
                    <a:cubicBezTo>
                      <a:pt x="466022" y="22067"/>
                      <a:pt x="505854" y="-28156"/>
                      <a:pt x="556942" y="22933"/>
                    </a:cubicBezTo>
                    <a:lnTo>
                      <a:pt x="1004617" y="471474"/>
                    </a:lnTo>
                    <a:close/>
                    <a:moveTo>
                      <a:pt x="524904" y="19469"/>
                    </a:moveTo>
                    <a:cubicBezTo>
                      <a:pt x="524904" y="19469"/>
                      <a:pt x="497194" y="7346"/>
                      <a:pt x="466022" y="39385"/>
                    </a:cubicBezTo>
                    <a:lnTo>
                      <a:pt x="28738" y="476669"/>
                    </a:lnTo>
                    <a:cubicBezTo>
                      <a:pt x="28738" y="476669"/>
                      <a:pt x="-1569" y="515635"/>
                      <a:pt x="32201" y="548540"/>
                    </a:cubicBezTo>
                    <a:lnTo>
                      <a:pt x="474681" y="991019"/>
                    </a:lnTo>
                    <a:cubicBezTo>
                      <a:pt x="474681" y="991019"/>
                      <a:pt x="486804" y="1018728"/>
                      <a:pt x="510183" y="1009203"/>
                    </a:cubicBezTo>
                    <a:lnTo>
                      <a:pt x="523172" y="911355"/>
                    </a:lnTo>
                    <a:cubicBezTo>
                      <a:pt x="523172" y="911355"/>
                      <a:pt x="512781" y="929540"/>
                      <a:pt x="494597" y="911355"/>
                    </a:cubicBezTo>
                    <a:lnTo>
                      <a:pt x="123988" y="540746"/>
                    </a:lnTo>
                    <a:cubicBezTo>
                      <a:pt x="123988" y="540746"/>
                      <a:pt x="98876" y="493987"/>
                      <a:pt x="126585" y="466278"/>
                    </a:cubicBezTo>
                    <a:lnTo>
                      <a:pt x="474681" y="118183"/>
                    </a:lnTo>
                    <a:cubicBezTo>
                      <a:pt x="474681" y="118183"/>
                      <a:pt x="489401" y="95669"/>
                      <a:pt x="517110" y="112121"/>
                    </a:cubicBezTo>
                    <a:lnTo>
                      <a:pt x="524904" y="19469"/>
                    </a:lnTo>
                    <a:close/>
                    <a:moveTo>
                      <a:pt x="894647" y="500049"/>
                    </a:moveTo>
                    <a:cubicBezTo>
                      <a:pt x="894647" y="500049"/>
                      <a:pt x="530965" y="131172"/>
                      <a:pt x="526636" y="132037"/>
                    </a:cubicBezTo>
                    <a:cubicBezTo>
                      <a:pt x="513647" y="119049"/>
                      <a:pt x="487670" y="125110"/>
                      <a:pt x="475547" y="137233"/>
                    </a:cubicBezTo>
                    <a:lnTo>
                      <a:pt x="167283" y="445496"/>
                    </a:lnTo>
                    <a:cubicBezTo>
                      <a:pt x="131781" y="482730"/>
                      <a:pt x="162954" y="554601"/>
                      <a:pt x="162954" y="554601"/>
                    </a:cubicBezTo>
                    <a:lnTo>
                      <a:pt x="501524" y="893172"/>
                    </a:lnTo>
                    <a:cubicBezTo>
                      <a:pt x="501524" y="893172"/>
                      <a:pt x="515379" y="913087"/>
                      <a:pt x="537026" y="891440"/>
                    </a:cubicBezTo>
                    <a:lnTo>
                      <a:pt x="891183" y="537283"/>
                    </a:lnTo>
                    <a:cubicBezTo>
                      <a:pt x="896379" y="532953"/>
                      <a:pt x="907636" y="512172"/>
                      <a:pt x="894647" y="500049"/>
                    </a:cubicBezTo>
                    <a:close/>
                  </a:path>
                </a:pathLst>
              </a:custGeom>
              <a:grpFill/>
              <a:ln w="8653" cap="flat">
                <a:noFill/>
                <a:prstDash val="solid"/>
                <a:miter/>
              </a:ln>
            </p:spPr>
            <p:txBody>
              <a:bodyPr rtlCol="0" anchor="ctr"/>
              <a:lstStyle/>
              <a:p>
                <a:endParaRPr lang="en-US"/>
              </a:p>
            </p:txBody>
          </p:sp>
        </p:grpSp>
        <p:sp>
          <p:nvSpPr>
            <p:cNvPr id="94" name="Graphic 86">
              <a:extLst>
                <a:ext uri="{FF2B5EF4-FFF2-40B4-BE49-F238E27FC236}">
                  <a16:creationId xmlns:a16="http://schemas.microsoft.com/office/drawing/2014/main" id="{CDD9AE15-86A2-6835-56D6-79F142157D15}"/>
                </a:ext>
              </a:extLst>
            </p:cNvPr>
            <p:cNvSpPr/>
            <p:nvPr/>
          </p:nvSpPr>
          <p:spPr>
            <a:xfrm>
              <a:off x="5844075" y="3984663"/>
              <a:ext cx="543791" cy="620856"/>
            </a:xfrm>
            <a:custGeom>
              <a:avLst/>
              <a:gdLst>
                <a:gd name="connsiteX0" fmla="*/ 508289 w 543791"/>
                <a:gd name="connsiteY0" fmla="*/ 180975 h 620856"/>
                <a:gd name="connsiteX1" fmla="*/ 467591 w 543791"/>
                <a:gd name="connsiteY1" fmla="*/ 85725 h 620856"/>
                <a:gd name="connsiteX2" fmla="*/ 374939 w 543791"/>
                <a:gd name="connsiteY2" fmla="*/ 63212 h 620856"/>
                <a:gd name="connsiteX3" fmla="*/ 332509 w 543791"/>
                <a:gd name="connsiteY3" fmla="*/ 63212 h 620856"/>
                <a:gd name="connsiteX4" fmla="*/ 332509 w 543791"/>
                <a:gd name="connsiteY4" fmla="*/ 498764 h 620856"/>
                <a:gd name="connsiteX5" fmla="*/ 422564 w 543791"/>
                <a:gd name="connsiteY5" fmla="*/ 588818 h 620856"/>
                <a:gd name="connsiteX6" fmla="*/ 422564 w 543791"/>
                <a:gd name="connsiteY6" fmla="*/ 620857 h 620856"/>
                <a:gd name="connsiteX7" fmla="*/ 122093 w 543791"/>
                <a:gd name="connsiteY7" fmla="*/ 620857 h 620856"/>
                <a:gd name="connsiteX8" fmla="*/ 122093 w 543791"/>
                <a:gd name="connsiteY8" fmla="*/ 589684 h 620856"/>
                <a:gd name="connsiteX9" fmla="*/ 208684 w 543791"/>
                <a:gd name="connsiteY9" fmla="*/ 499630 h 620856"/>
                <a:gd name="connsiteX10" fmla="*/ 208684 w 543791"/>
                <a:gd name="connsiteY10" fmla="*/ 64077 h 620856"/>
                <a:gd name="connsiteX11" fmla="*/ 177511 w 543791"/>
                <a:gd name="connsiteY11" fmla="*/ 64077 h 620856"/>
                <a:gd name="connsiteX12" fmla="*/ 71871 w 543791"/>
                <a:gd name="connsiteY12" fmla="*/ 89189 h 620856"/>
                <a:gd name="connsiteX13" fmla="*/ 32905 w 543791"/>
                <a:gd name="connsiteY13" fmla="*/ 181841 h 620856"/>
                <a:gd name="connsiteX14" fmla="*/ 0 w 543791"/>
                <a:gd name="connsiteY14" fmla="*/ 181841 h 620856"/>
                <a:gd name="connsiteX15" fmla="*/ 11257 w 543791"/>
                <a:gd name="connsiteY15" fmla="*/ 0 h 620856"/>
                <a:gd name="connsiteX16" fmla="*/ 33771 w 543791"/>
                <a:gd name="connsiteY16" fmla="*/ 0 h 620856"/>
                <a:gd name="connsiteX17" fmla="*/ 86591 w 543791"/>
                <a:gd name="connsiteY17" fmla="*/ 23380 h 620856"/>
                <a:gd name="connsiteX18" fmla="*/ 457200 w 543791"/>
                <a:gd name="connsiteY18" fmla="*/ 23380 h 620856"/>
                <a:gd name="connsiteX19" fmla="*/ 510886 w 543791"/>
                <a:gd name="connsiteY19" fmla="*/ 0 h 620856"/>
                <a:gd name="connsiteX20" fmla="*/ 533400 w 543791"/>
                <a:gd name="connsiteY20" fmla="*/ 0 h 620856"/>
                <a:gd name="connsiteX21" fmla="*/ 543791 w 543791"/>
                <a:gd name="connsiteY21" fmla="*/ 178377 h 620856"/>
                <a:gd name="connsiteX22" fmla="*/ 508289 w 543791"/>
                <a:gd name="connsiteY22" fmla="*/ 180975 h 620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43791" h="620856">
                  <a:moveTo>
                    <a:pt x="508289" y="180975"/>
                  </a:moveTo>
                  <a:cubicBezTo>
                    <a:pt x="497032" y="133350"/>
                    <a:pt x="484043" y="103043"/>
                    <a:pt x="467591" y="85725"/>
                  </a:cubicBezTo>
                  <a:cubicBezTo>
                    <a:pt x="452005" y="69273"/>
                    <a:pt x="427759" y="63212"/>
                    <a:pt x="374939" y="63212"/>
                  </a:cubicBezTo>
                  <a:lnTo>
                    <a:pt x="332509" y="63212"/>
                  </a:lnTo>
                  <a:lnTo>
                    <a:pt x="332509" y="498764"/>
                  </a:lnTo>
                  <a:cubicBezTo>
                    <a:pt x="332509" y="576696"/>
                    <a:pt x="342034" y="582757"/>
                    <a:pt x="422564" y="588818"/>
                  </a:cubicBezTo>
                  <a:lnTo>
                    <a:pt x="422564" y="620857"/>
                  </a:lnTo>
                  <a:lnTo>
                    <a:pt x="122093" y="620857"/>
                  </a:lnTo>
                  <a:lnTo>
                    <a:pt x="122093" y="589684"/>
                  </a:lnTo>
                  <a:cubicBezTo>
                    <a:pt x="199159" y="583623"/>
                    <a:pt x="208684" y="577562"/>
                    <a:pt x="208684" y="499630"/>
                  </a:cubicBezTo>
                  <a:lnTo>
                    <a:pt x="208684" y="64077"/>
                  </a:lnTo>
                  <a:lnTo>
                    <a:pt x="177511" y="64077"/>
                  </a:lnTo>
                  <a:cubicBezTo>
                    <a:pt x="102177" y="64077"/>
                    <a:pt x="85725" y="74468"/>
                    <a:pt x="71871" y="89189"/>
                  </a:cubicBezTo>
                  <a:cubicBezTo>
                    <a:pt x="57150" y="104775"/>
                    <a:pt x="45027" y="135948"/>
                    <a:pt x="32905" y="181841"/>
                  </a:cubicBezTo>
                  <a:lnTo>
                    <a:pt x="0" y="181841"/>
                  </a:lnTo>
                  <a:cubicBezTo>
                    <a:pt x="3464" y="114300"/>
                    <a:pt x="9525" y="47625"/>
                    <a:pt x="11257" y="0"/>
                  </a:cubicBezTo>
                  <a:lnTo>
                    <a:pt x="33771" y="0"/>
                  </a:lnTo>
                  <a:cubicBezTo>
                    <a:pt x="48491" y="20782"/>
                    <a:pt x="60614" y="23380"/>
                    <a:pt x="86591" y="23380"/>
                  </a:cubicBezTo>
                  <a:lnTo>
                    <a:pt x="457200" y="23380"/>
                  </a:lnTo>
                  <a:cubicBezTo>
                    <a:pt x="482312" y="23380"/>
                    <a:pt x="495300" y="18184"/>
                    <a:pt x="510886" y="0"/>
                  </a:cubicBezTo>
                  <a:lnTo>
                    <a:pt x="533400" y="0"/>
                  </a:lnTo>
                  <a:cubicBezTo>
                    <a:pt x="534266" y="38966"/>
                    <a:pt x="538596" y="119496"/>
                    <a:pt x="543791" y="178377"/>
                  </a:cubicBezTo>
                  <a:lnTo>
                    <a:pt x="508289" y="180975"/>
                  </a:lnTo>
                  <a:close/>
                </a:path>
              </a:pathLst>
            </a:custGeom>
            <a:solidFill>
              <a:schemeClr val="bg1"/>
            </a:solidFill>
            <a:ln w="8653" cap="flat">
              <a:noFill/>
              <a:prstDash val="solid"/>
              <a:miter/>
            </a:ln>
          </p:spPr>
          <p:txBody>
            <a:bodyPr rtlCol="0" anchor="ctr"/>
            <a:lstStyle/>
            <a:p>
              <a:endParaRPr lang="en-US"/>
            </a:p>
          </p:txBody>
        </p:sp>
        <p:sp>
          <p:nvSpPr>
            <p:cNvPr id="95" name="Graphic 88">
              <a:extLst>
                <a:ext uri="{FF2B5EF4-FFF2-40B4-BE49-F238E27FC236}">
                  <a16:creationId xmlns:a16="http://schemas.microsoft.com/office/drawing/2014/main" id="{CBCB6942-54AC-56A9-0EA6-52CB9010E823}"/>
                </a:ext>
              </a:extLst>
            </p:cNvPr>
            <p:cNvSpPr/>
            <p:nvPr/>
          </p:nvSpPr>
          <p:spPr>
            <a:xfrm>
              <a:off x="6719551" y="3027267"/>
              <a:ext cx="628649" cy="626918"/>
            </a:xfrm>
            <a:custGeom>
              <a:avLst/>
              <a:gdLst>
                <a:gd name="connsiteX0" fmla="*/ 628650 w 628649"/>
                <a:gd name="connsiteY0" fmla="*/ 307398 h 626918"/>
                <a:gd name="connsiteX1" fmla="*/ 312593 w 628649"/>
                <a:gd name="connsiteY1" fmla="*/ 626918 h 626918"/>
                <a:gd name="connsiteX2" fmla="*/ 0 w 628649"/>
                <a:gd name="connsiteY2" fmla="*/ 314325 h 626918"/>
                <a:gd name="connsiteX3" fmla="*/ 322984 w 628649"/>
                <a:gd name="connsiteY3" fmla="*/ 0 h 626918"/>
                <a:gd name="connsiteX4" fmla="*/ 628650 w 628649"/>
                <a:gd name="connsiteY4" fmla="*/ 307398 h 626918"/>
                <a:gd name="connsiteX5" fmla="*/ 141143 w 628649"/>
                <a:gd name="connsiteY5" fmla="*/ 297007 h 626918"/>
                <a:gd name="connsiteX6" fmla="*/ 329045 w 628649"/>
                <a:gd name="connsiteY6" fmla="*/ 587952 h 626918"/>
                <a:gd name="connsiteX7" fmla="*/ 487507 w 628649"/>
                <a:gd name="connsiteY7" fmla="*/ 332509 h 626918"/>
                <a:gd name="connsiteX8" fmla="*/ 307398 w 628649"/>
                <a:gd name="connsiteY8" fmla="*/ 38966 h 626918"/>
                <a:gd name="connsiteX9" fmla="*/ 141143 w 628649"/>
                <a:gd name="connsiteY9" fmla="*/ 297007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8649" h="626918">
                  <a:moveTo>
                    <a:pt x="628650" y="307398"/>
                  </a:moveTo>
                  <a:cubicBezTo>
                    <a:pt x="628650" y="506557"/>
                    <a:pt x="485775" y="626918"/>
                    <a:pt x="312593" y="626918"/>
                  </a:cubicBezTo>
                  <a:cubicBezTo>
                    <a:pt x="128154" y="626918"/>
                    <a:pt x="0" y="491836"/>
                    <a:pt x="0" y="314325"/>
                  </a:cubicBezTo>
                  <a:cubicBezTo>
                    <a:pt x="0" y="155864"/>
                    <a:pt x="112568" y="0"/>
                    <a:pt x="322984" y="0"/>
                  </a:cubicBezTo>
                  <a:cubicBezTo>
                    <a:pt x="491836" y="866"/>
                    <a:pt x="628650" y="124691"/>
                    <a:pt x="628650" y="307398"/>
                  </a:cubicBezTo>
                  <a:close/>
                  <a:moveTo>
                    <a:pt x="141143" y="297007"/>
                  </a:moveTo>
                  <a:cubicBezTo>
                    <a:pt x="141143" y="454602"/>
                    <a:pt x="211282" y="587952"/>
                    <a:pt x="329045" y="587952"/>
                  </a:cubicBezTo>
                  <a:cubicBezTo>
                    <a:pt x="416502" y="587952"/>
                    <a:pt x="487507" y="502227"/>
                    <a:pt x="487507" y="332509"/>
                  </a:cubicBezTo>
                  <a:cubicBezTo>
                    <a:pt x="487507" y="148936"/>
                    <a:pt x="413039" y="38966"/>
                    <a:pt x="307398" y="38966"/>
                  </a:cubicBezTo>
                  <a:cubicBezTo>
                    <a:pt x="213879" y="38966"/>
                    <a:pt x="141143" y="137680"/>
                    <a:pt x="141143" y="297007"/>
                  </a:cubicBezTo>
                  <a:close/>
                </a:path>
              </a:pathLst>
            </a:custGeom>
            <a:solidFill>
              <a:schemeClr val="bg1"/>
            </a:solidFill>
            <a:ln w="8653" cap="flat">
              <a:noFill/>
              <a:prstDash val="solid"/>
              <a:miter/>
            </a:ln>
          </p:spPr>
          <p:txBody>
            <a:bodyPr rtlCol="0" anchor="ctr"/>
            <a:lstStyle/>
            <a:p>
              <a:endParaRPr lang="en-US"/>
            </a:p>
          </p:txBody>
        </p:sp>
        <p:sp>
          <p:nvSpPr>
            <p:cNvPr id="96" name="Graphic 90">
              <a:extLst>
                <a:ext uri="{FF2B5EF4-FFF2-40B4-BE49-F238E27FC236}">
                  <a16:creationId xmlns:a16="http://schemas.microsoft.com/office/drawing/2014/main" id="{2BAD51D9-07A4-8EDB-EF7C-F93D1DC98C66}"/>
                </a:ext>
              </a:extLst>
            </p:cNvPr>
            <p:cNvSpPr>
              <a:spLocks/>
            </p:cNvSpPr>
            <p:nvPr/>
          </p:nvSpPr>
          <p:spPr>
            <a:xfrm>
              <a:off x="5725516" y="2148618"/>
              <a:ext cx="794043" cy="594360"/>
            </a:xfrm>
            <a:custGeom>
              <a:avLst/>
              <a:gdLst>
                <a:gd name="connsiteX0" fmla="*/ 879764 w 879763"/>
                <a:gd name="connsiteY0" fmla="*/ 31173 h 607868"/>
                <a:gd name="connsiteX1" fmla="*/ 778452 w 879763"/>
                <a:gd name="connsiteY1" fmla="*/ 130752 h 607868"/>
                <a:gd name="connsiteX2" fmla="*/ 625186 w 879763"/>
                <a:gd name="connsiteY2" fmla="*/ 607868 h 607868"/>
                <a:gd name="connsiteX3" fmla="*/ 577561 w 879763"/>
                <a:gd name="connsiteY3" fmla="*/ 607868 h 607868"/>
                <a:gd name="connsiteX4" fmla="*/ 427759 w 879763"/>
                <a:gd name="connsiteY4" fmla="*/ 199159 h 607868"/>
                <a:gd name="connsiteX5" fmla="*/ 426027 w 879763"/>
                <a:gd name="connsiteY5" fmla="*/ 199159 h 607868"/>
                <a:gd name="connsiteX6" fmla="*/ 287482 w 879763"/>
                <a:gd name="connsiteY6" fmla="*/ 607868 h 607868"/>
                <a:gd name="connsiteX7" fmla="*/ 238991 w 879763"/>
                <a:gd name="connsiteY7" fmla="*/ 607868 h 607868"/>
                <a:gd name="connsiteX8" fmla="*/ 91786 w 879763"/>
                <a:gd name="connsiteY8" fmla="*/ 124691 h 607868"/>
                <a:gd name="connsiteX9" fmla="*/ 0 w 879763"/>
                <a:gd name="connsiteY9" fmla="*/ 32039 h 607868"/>
                <a:gd name="connsiteX10" fmla="*/ 0 w 879763"/>
                <a:gd name="connsiteY10" fmla="*/ 0 h 607868"/>
                <a:gd name="connsiteX11" fmla="*/ 272761 w 879763"/>
                <a:gd name="connsiteY11" fmla="*/ 0 h 607868"/>
                <a:gd name="connsiteX12" fmla="*/ 272761 w 879763"/>
                <a:gd name="connsiteY12" fmla="*/ 32039 h 607868"/>
                <a:gd name="connsiteX13" fmla="*/ 214746 w 879763"/>
                <a:gd name="connsiteY13" fmla="*/ 100446 h 607868"/>
                <a:gd name="connsiteX14" fmla="*/ 308264 w 879763"/>
                <a:gd name="connsiteY14" fmla="*/ 417368 h 607868"/>
                <a:gd name="connsiteX15" fmla="*/ 309996 w 879763"/>
                <a:gd name="connsiteY15" fmla="*/ 417368 h 607868"/>
                <a:gd name="connsiteX16" fmla="*/ 442480 w 879763"/>
                <a:gd name="connsiteY16" fmla="*/ 6061 h 607868"/>
                <a:gd name="connsiteX17" fmla="*/ 486641 w 879763"/>
                <a:gd name="connsiteY17" fmla="*/ 6061 h 607868"/>
                <a:gd name="connsiteX18" fmla="*/ 641639 w 879763"/>
                <a:gd name="connsiteY18" fmla="*/ 421698 h 607868"/>
                <a:gd name="connsiteX19" fmla="*/ 643371 w 879763"/>
                <a:gd name="connsiteY19" fmla="*/ 421698 h 607868"/>
                <a:gd name="connsiteX20" fmla="*/ 729961 w 879763"/>
                <a:gd name="connsiteY20" fmla="*/ 111702 h 607868"/>
                <a:gd name="connsiteX21" fmla="*/ 663286 w 879763"/>
                <a:gd name="connsiteY21" fmla="*/ 33771 h 607868"/>
                <a:gd name="connsiteX22" fmla="*/ 663286 w 879763"/>
                <a:gd name="connsiteY22" fmla="*/ 1732 h 607868"/>
                <a:gd name="connsiteX23" fmla="*/ 879764 w 879763"/>
                <a:gd name="connsiteY23" fmla="*/ 1732 h 607868"/>
                <a:gd name="connsiteX24" fmla="*/ 879764 w 879763"/>
                <a:gd name="connsiteY24" fmla="*/ 31173 h 607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79763" h="607868">
                  <a:moveTo>
                    <a:pt x="879764" y="31173"/>
                  </a:moveTo>
                  <a:cubicBezTo>
                    <a:pt x="819150" y="41564"/>
                    <a:pt x="803564" y="53686"/>
                    <a:pt x="778452" y="130752"/>
                  </a:cubicBezTo>
                  <a:cubicBezTo>
                    <a:pt x="757670" y="189634"/>
                    <a:pt x="703118" y="349827"/>
                    <a:pt x="625186" y="607868"/>
                  </a:cubicBezTo>
                  <a:lnTo>
                    <a:pt x="577561" y="607868"/>
                  </a:lnTo>
                  <a:cubicBezTo>
                    <a:pt x="528204" y="471055"/>
                    <a:pt x="478848" y="338571"/>
                    <a:pt x="427759" y="199159"/>
                  </a:cubicBezTo>
                  <a:lnTo>
                    <a:pt x="426027" y="199159"/>
                  </a:lnTo>
                  <a:cubicBezTo>
                    <a:pt x="378402" y="338571"/>
                    <a:pt x="330777" y="475384"/>
                    <a:pt x="287482" y="607868"/>
                  </a:cubicBezTo>
                  <a:lnTo>
                    <a:pt x="238991" y="607868"/>
                  </a:lnTo>
                  <a:cubicBezTo>
                    <a:pt x="189634" y="442480"/>
                    <a:pt x="142875" y="287482"/>
                    <a:pt x="91786" y="124691"/>
                  </a:cubicBezTo>
                  <a:cubicBezTo>
                    <a:pt x="69273" y="52821"/>
                    <a:pt x="53686" y="39832"/>
                    <a:pt x="0" y="32039"/>
                  </a:cubicBezTo>
                  <a:lnTo>
                    <a:pt x="0" y="0"/>
                  </a:lnTo>
                  <a:lnTo>
                    <a:pt x="272761" y="0"/>
                  </a:lnTo>
                  <a:lnTo>
                    <a:pt x="272761" y="32039"/>
                  </a:lnTo>
                  <a:cubicBezTo>
                    <a:pt x="202623" y="40698"/>
                    <a:pt x="201757" y="52821"/>
                    <a:pt x="214746" y="100446"/>
                  </a:cubicBezTo>
                  <a:cubicBezTo>
                    <a:pt x="245052" y="207818"/>
                    <a:pt x="276225" y="315191"/>
                    <a:pt x="308264" y="417368"/>
                  </a:cubicBezTo>
                  <a:lnTo>
                    <a:pt x="309996" y="417368"/>
                  </a:lnTo>
                  <a:cubicBezTo>
                    <a:pt x="353291" y="286616"/>
                    <a:pt x="399184" y="147205"/>
                    <a:pt x="442480" y="6061"/>
                  </a:cubicBezTo>
                  <a:lnTo>
                    <a:pt x="486641" y="6061"/>
                  </a:lnTo>
                  <a:cubicBezTo>
                    <a:pt x="538595" y="146339"/>
                    <a:pt x="590550" y="286616"/>
                    <a:pt x="641639" y="421698"/>
                  </a:cubicBezTo>
                  <a:lnTo>
                    <a:pt x="643371" y="421698"/>
                  </a:lnTo>
                  <a:cubicBezTo>
                    <a:pt x="678873" y="308264"/>
                    <a:pt x="716973" y="164523"/>
                    <a:pt x="729961" y="111702"/>
                  </a:cubicBezTo>
                  <a:cubicBezTo>
                    <a:pt x="742950" y="56284"/>
                    <a:pt x="738621" y="40698"/>
                    <a:pt x="663286" y="33771"/>
                  </a:cubicBezTo>
                  <a:lnTo>
                    <a:pt x="663286" y="1732"/>
                  </a:lnTo>
                  <a:lnTo>
                    <a:pt x="879764" y="1732"/>
                  </a:lnTo>
                  <a:lnTo>
                    <a:pt x="879764" y="31173"/>
                  </a:lnTo>
                  <a:close/>
                </a:path>
              </a:pathLst>
            </a:custGeom>
            <a:solidFill>
              <a:schemeClr val="bg1"/>
            </a:solidFill>
            <a:ln w="8653" cap="flat">
              <a:noFill/>
              <a:prstDash val="solid"/>
              <a:miter/>
            </a:ln>
          </p:spPr>
          <p:txBody>
            <a:bodyPr rtlCol="0" anchor="ctr"/>
            <a:lstStyle/>
            <a:p>
              <a:endParaRPr lang="en-US"/>
            </a:p>
          </p:txBody>
        </p:sp>
        <p:sp>
          <p:nvSpPr>
            <p:cNvPr id="97" name="Graphic 92">
              <a:extLst>
                <a:ext uri="{FF2B5EF4-FFF2-40B4-BE49-F238E27FC236}">
                  <a16:creationId xmlns:a16="http://schemas.microsoft.com/office/drawing/2014/main" id="{2C6FF793-C962-BAF2-5DAF-12278A18D438}"/>
                </a:ext>
              </a:extLst>
            </p:cNvPr>
            <p:cNvSpPr/>
            <p:nvPr/>
          </p:nvSpPr>
          <p:spPr>
            <a:xfrm>
              <a:off x="4963052" y="3012217"/>
              <a:ext cx="399184" cy="626918"/>
            </a:xfrm>
            <a:custGeom>
              <a:avLst/>
              <a:gdLst>
                <a:gd name="connsiteX0" fmla="*/ 340302 w 399184"/>
                <a:gd name="connsiteY0" fmla="*/ 165389 h 626918"/>
                <a:gd name="connsiteX1" fmla="*/ 211282 w 399184"/>
                <a:gd name="connsiteY1" fmla="*/ 38966 h 626918"/>
                <a:gd name="connsiteX2" fmla="*/ 122093 w 399184"/>
                <a:gd name="connsiteY2" fmla="*/ 129886 h 626918"/>
                <a:gd name="connsiteX3" fmla="*/ 236393 w 399184"/>
                <a:gd name="connsiteY3" fmla="*/ 250248 h 626918"/>
                <a:gd name="connsiteX4" fmla="*/ 399184 w 399184"/>
                <a:gd name="connsiteY4" fmla="*/ 439882 h 626918"/>
                <a:gd name="connsiteX5" fmla="*/ 175779 w 399184"/>
                <a:gd name="connsiteY5" fmla="*/ 626918 h 626918"/>
                <a:gd name="connsiteX6" fmla="*/ 83127 w 399184"/>
                <a:gd name="connsiteY6" fmla="*/ 613930 h 626918"/>
                <a:gd name="connsiteX7" fmla="*/ 26843 w 399184"/>
                <a:gd name="connsiteY7" fmla="*/ 594014 h 626918"/>
                <a:gd name="connsiteX8" fmla="*/ 0 w 399184"/>
                <a:gd name="connsiteY8" fmla="*/ 437284 h 626918"/>
                <a:gd name="connsiteX9" fmla="*/ 32039 w 399184"/>
                <a:gd name="connsiteY9" fmla="*/ 426893 h 626918"/>
                <a:gd name="connsiteX10" fmla="*/ 193098 w 399184"/>
                <a:gd name="connsiteY10" fmla="*/ 588818 h 626918"/>
                <a:gd name="connsiteX11" fmla="*/ 284884 w 399184"/>
                <a:gd name="connsiteY11" fmla="*/ 491836 h 626918"/>
                <a:gd name="connsiteX12" fmla="*/ 174914 w 399184"/>
                <a:gd name="connsiteY12" fmla="*/ 366279 h 626918"/>
                <a:gd name="connsiteX13" fmla="*/ 14721 w 399184"/>
                <a:gd name="connsiteY13" fmla="*/ 180109 h 626918"/>
                <a:gd name="connsiteX14" fmla="*/ 226002 w 399184"/>
                <a:gd name="connsiteY14" fmla="*/ 0 h 626918"/>
                <a:gd name="connsiteX15" fmla="*/ 354157 w 399184"/>
                <a:gd name="connsiteY15" fmla="*/ 25111 h 626918"/>
                <a:gd name="connsiteX16" fmla="*/ 371475 w 399184"/>
                <a:gd name="connsiteY16" fmla="*/ 156730 h 626918"/>
                <a:gd name="connsiteX17" fmla="*/ 340302 w 399184"/>
                <a:gd name="connsiteY17" fmla="*/ 165389 h 626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99184" h="626918">
                  <a:moveTo>
                    <a:pt x="340302" y="165389"/>
                  </a:moveTo>
                  <a:cubicBezTo>
                    <a:pt x="321252" y="107373"/>
                    <a:pt x="286616" y="38966"/>
                    <a:pt x="211282" y="38966"/>
                  </a:cubicBezTo>
                  <a:cubicBezTo>
                    <a:pt x="159327" y="38966"/>
                    <a:pt x="122093" y="77932"/>
                    <a:pt x="122093" y="129886"/>
                  </a:cubicBezTo>
                  <a:cubicBezTo>
                    <a:pt x="122093" y="180109"/>
                    <a:pt x="154998" y="210416"/>
                    <a:pt x="236393" y="250248"/>
                  </a:cubicBezTo>
                  <a:cubicBezTo>
                    <a:pt x="333375" y="297007"/>
                    <a:pt x="399184" y="348961"/>
                    <a:pt x="399184" y="439882"/>
                  </a:cubicBezTo>
                  <a:cubicBezTo>
                    <a:pt x="399184" y="544657"/>
                    <a:pt x="309995" y="626918"/>
                    <a:pt x="175779" y="626918"/>
                  </a:cubicBezTo>
                  <a:cubicBezTo>
                    <a:pt x="142875" y="626918"/>
                    <a:pt x="109971" y="622589"/>
                    <a:pt x="83127" y="613930"/>
                  </a:cubicBezTo>
                  <a:cubicBezTo>
                    <a:pt x="57150" y="606136"/>
                    <a:pt x="39832" y="599209"/>
                    <a:pt x="26843" y="594014"/>
                  </a:cubicBezTo>
                  <a:cubicBezTo>
                    <a:pt x="18184" y="570634"/>
                    <a:pt x="6927" y="493568"/>
                    <a:pt x="0" y="437284"/>
                  </a:cubicBezTo>
                  <a:lnTo>
                    <a:pt x="32039" y="426893"/>
                  </a:lnTo>
                  <a:cubicBezTo>
                    <a:pt x="50223" y="485775"/>
                    <a:pt x="104775" y="588818"/>
                    <a:pt x="193098" y="588818"/>
                  </a:cubicBezTo>
                  <a:cubicBezTo>
                    <a:pt x="249382" y="588818"/>
                    <a:pt x="284884" y="549852"/>
                    <a:pt x="284884" y="491836"/>
                  </a:cubicBezTo>
                  <a:cubicBezTo>
                    <a:pt x="284884" y="437284"/>
                    <a:pt x="244186" y="403514"/>
                    <a:pt x="174914" y="366279"/>
                  </a:cubicBezTo>
                  <a:cubicBezTo>
                    <a:pt x="79664" y="318654"/>
                    <a:pt x="14721" y="268432"/>
                    <a:pt x="14721" y="180109"/>
                  </a:cubicBezTo>
                  <a:cubicBezTo>
                    <a:pt x="14721" y="78798"/>
                    <a:pt x="95250" y="0"/>
                    <a:pt x="226002" y="0"/>
                  </a:cubicBezTo>
                  <a:cubicBezTo>
                    <a:pt x="284884" y="0"/>
                    <a:pt x="337705" y="18184"/>
                    <a:pt x="354157" y="25111"/>
                  </a:cubicBezTo>
                  <a:cubicBezTo>
                    <a:pt x="357620" y="58882"/>
                    <a:pt x="364548" y="99580"/>
                    <a:pt x="371475" y="156730"/>
                  </a:cubicBezTo>
                  <a:lnTo>
                    <a:pt x="340302" y="165389"/>
                  </a:lnTo>
                  <a:close/>
                </a:path>
              </a:pathLst>
            </a:custGeom>
            <a:solidFill>
              <a:schemeClr val="bg1"/>
            </a:solidFill>
            <a:ln w="8653" cap="flat">
              <a:noFill/>
              <a:prstDash val="solid"/>
              <a:miter/>
            </a:ln>
          </p:spPr>
          <p:txBody>
            <a:bodyPr rtlCol="0" anchor="ctr"/>
            <a:lstStyle/>
            <a:p>
              <a:endParaRPr lang="en-US"/>
            </a:p>
          </p:txBody>
        </p:sp>
      </p:grpSp>
      <p:grpSp>
        <p:nvGrpSpPr>
          <p:cNvPr id="98" name="Group 97">
            <a:extLst>
              <a:ext uri="{FF2B5EF4-FFF2-40B4-BE49-F238E27FC236}">
                <a16:creationId xmlns:a16="http://schemas.microsoft.com/office/drawing/2014/main" id="{1240AE0A-B306-067F-D66B-0EE261AFD4B6}"/>
              </a:ext>
            </a:extLst>
          </p:cNvPr>
          <p:cNvGrpSpPr/>
          <p:nvPr/>
        </p:nvGrpSpPr>
        <p:grpSpPr>
          <a:xfrm>
            <a:off x="469269" y="3755191"/>
            <a:ext cx="1488956" cy="607921"/>
            <a:chOff x="5146370" y="3526647"/>
            <a:chExt cx="1926093" cy="786398"/>
          </a:xfrm>
          <a:solidFill>
            <a:schemeClr val="bg1"/>
          </a:solidFill>
        </p:grpSpPr>
        <p:sp>
          <p:nvSpPr>
            <p:cNvPr id="103" name="Freeform 102">
              <a:extLst>
                <a:ext uri="{FF2B5EF4-FFF2-40B4-BE49-F238E27FC236}">
                  <a16:creationId xmlns:a16="http://schemas.microsoft.com/office/drawing/2014/main" id="{8A08E089-51E0-4E0F-E8B8-A3F3DB092D68}"/>
                </a:ext>
              </a:extLst>
            </p:cNvPr>
            <p:cNvSpPr/>
            <p:nvPr/>
          </p:nvSpPr>
          <p:spPr>
            <a:xfrm>
              <a:off x="5146370" y="3526647"/>
              <a:ext cx="417330" cy="722715"/>
            </a:xfrm>
            <a:custGeom>
              <a:avLst/>
              <a:gdLst>
                <a:gd name="connsiteX0" fmla="*/ 150548 w 417330"/>
                <a:gd name="connsiteY0" fmla="*/ 707398 h 722715"/>
                <a:gd name="connsiteX1" fmla="*/ 134096 w 417330"/>
                <a:gd name="connsiteY1" fmla="*/ 623405 h 722715"/>
                <a:gd name="connsiteX2" fmla="*/ 132364 w 417330"/>
                <a:gd name="connsiteY2" fmla="*/ 587902 h 722715"/>
                <a:gd name="connsiteX3" fmla="*/ 128034 w 417330"/>
                <a:gd name="connsiteY3" fmla="*/ 380950 h 722715"/>
                <a:gd name="connsiteX4" fmla="*/ 130632 w 417330"/>
                <a:gd name="connsiteY4" fmla="*/ 221623 h 722715"/>
                <a:gd name="connsiteX5" fmla="*/ 141889 w 417330"/>
                <a:gd name="connsiteY5" fmla="*/ 143691 h 722715"/>
                <a:gd name="connsiteX6" fmla="*/ 128900 w 417330"/>
                <a:gd name="connsiteY6" fmla="*/ 128105 h 722715"/>
                <a:gd name="connsiteX7" fmla="*/ 29320 w 417330"/>
                <a:gd name="connsiteY7" fmla="*/ 102127 h 722715"/>
                <a:gd name="connsiteX8" fmla="*/ 2477 w 417330"/>
                <a:gd name="connsiteY8" fmla="*/ 64027 h 722715"/>
                <a:gd name="connsiteX9" fmla="*/ 746 w 417330"/>
                <a:gd name="connsiteY9" fmla="*/ 48441 h 722715"/>
                <a:gd name="connsiteX10" fmla="*/ 50968 w 417330"/>
                <a:gd name="connsiteY10" fmla="*/ 1682 h 722715"/>
                <a:gd name="connsiteX11" fmla="*/ 141023 w 417330"/>
                <a:gd name="connsiteY11" fmla="*/ 20732 h 722715"/>
                <a:gd name="connsiteX12" fmla="*/ 302082 w 417330"/>
                <a:gd name="connsiteY12" fmla="*/ 29391 h 722715"/>
                <a:gd name="connsiteX13" fmla="*/ 370489 w 417330"/>
                <a:gd name="connsiteY13" fmla="*/ 12939 h 722715"/>
                <a:gd name="connsiteX14" fmla="*/ 398198 w 417330"/>
                <a:gd name="connsiteY14" fmla="*/ 7743 h 722715"/>
                <a:gd name="connsiteX15" fmla="*/ 416382 w 417330"/>
                <a:gd name="connsiteY15" fmla="*/ 36318 h 722715"/>
                <a:gd name="connsiteX16" fmla="*/ 374818 w 417330"/>
                <a:gd name="connsiteY16" fmla="*/ 89139 h 722715"/>
                <a:gd name="connsiteX17" fmla="*/ 317668 w 417330"/>
                <a:gd name="connsiteY17" fmla="*/ 109921 h 722715"/>
                <a:gd name="connsiteX18" fmla="*/ 240602 w 417330"/>
                <a:gd name="connsiteY18" fmla="*/ 129837 h 722715"/>
                <a:gd name="connsiteX19" fmla="*/ 225016 w 417330"/>
                <a:gd name="connsiteY19" fmla="*/ 152350 h 722715"/>
                <a:gd name="connsiteX20" fmla="*/ 239736 w 417330"/>
                <a:gd name="connsiteY20" fmla="*/ 276175 h 722715"/>
                <a:gd name="connsiteX21" fmla="*/ 240602 w 417330"/>
                <a:gd name="connsiteY21" fmla="*/ 351509 h 722715"/>
                <a:gd name="connsiteX22" fmla="*/ 242334 w 417330"/>
                <a:gd name="connsiteY22" fmla="*/ 433770 h 722715"/>
                <a:gd name="connsiteX23" fmla="*/ 241468 w 417330"/>
                <a:gd name="connsiteY23" fmla="*/ 525557 h 722715"/>
                <a:gd name="connsiteX24" fmla="*/ 231943 w 417330"/>
                <a:gd name="connsiteY24" fmla="*/ 622539 h 722715"/>
                <a:gd name="connsiteX25" fmla="*/ 228480 w 417330"/>
                <a:gd name="connsiteY25" fmla="*/ 653712 h 722715"/>
                <a:gd name="connsiteX26" fmla="*/ 209430 w 417330"/>
                <a:gd name="connsiteY26" fmla="*/ 701337 h 722715"/>
                <a:gd name="connsiteX27" fmla="*/ 179989 w 417330"/>
                <a:gd name="connsiteY27" fmla="*/ 722118 h 722715"/>
                <a:gd name="connsiteX28" fmla="*/ 150548 w 417330"/>
                <a:gd name="connsiteY28" fmla="*/ 707398 h 722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417330" h="722715">
                  <a:moveTo>
                    <a:pt x="150548" y="707398"/>
                  </a:moveTo>
                  <a:cubicBezTo>
                    <a:pt x="139291" y="680555"/>
                    <a:pt x="135827" y="651980"/>
                    <a:pt x="134096" y="623405"/>
                  </a:cubicBezTo>
                  <a:cubicBezTo>
                    <a:pt x="134096" y="612148"/>
                    <a:pt x="134961" y="600891"/>
                    <a:pt x="132364" y="587902"/>
                  </a:cubicBezTo>
                  <a:cubicBezTo>
                    <a:pt x="131498" y="520361"/>
                    <a:pt x="130632" y="451089"/>
                    <a:pt x="128034" y="380950"/>
                  </a:cubicBezTo>
                  <a:cubicBezTo>
                    <a:pt x="126302" y="327264"/>
                    <a:pt x="128900" y="275309"/>
                    <a:pt x="130632" y="221623"/>
                  </a:cubicBezTo>
                  <a:cubicBezTo>
                    <a:pt x="131498" y="195645"/>
                    <a:pt x="136693" y="168803"/>
                    <a:pt x="141889" y="143691"/>
                  </a:cubicBezTo>
                  <a:cubicBezTo>
                    <a:pt x="144486" y="128971"/>
                    <a:pt x="143621" y="129837"/>
                    <a:pt x="128900" y="128105"/>
                  </a:cubicBezTo>
                  <a:cubicBezTo>
                    <a:pt x="94264" y="123775"/>
                    <a:pt x="60493" y="115116"/>
                    <a:pt x="29320" y="102127"/>
                  </a:cubicBezTo>
                  <a:cubicBezTo>
                    <a:pt x="13734" y="94334"/>
                    <a:pt x="3343" y="83077"/>
                    <a:pt x="2477" y="64027"/>
                  </a:cubicBezTo>
                  <a:cubicBezTo>
                    <a:pt x="2477" y="58832"/>
                    <a:pt x="746" y="53636"/>
                    <a:pt x="746" y="48441"/>
                  </a:cubicBezTo>
                  <a:cubicBezTo>
                    <a:pt x="-4450" y="13805"/>
                    <a:pt x="18064" y="-6111"/>
                    <a:pt x="50968" y="1682"/>
                  </a:cubicBezTo>
                  <a:cubicBezTo>
                    <a:pt x="81275" y="6877"/>
                    <a:pt x="109850" y="19000"/>
                    <a:pt x="141023" y="20732"/>
                  </a:cubicBezTo>
                  <a:cubicBezTo>
                    <a:pt x="194709" y="23330"/>
                    <a:pt x="247530" y="33721"/>
                    <a:pt x="302082" y="29391"/>
                  </a:cubicBezTo>
                  <a:cubicBezTo>
                    <a:pt x="326327" y="27659"/>
                    <a:pt x="347975" y="21598"/>
                    <a:pt x="370489" y="12939"/>
                  </a:cubicBezTo>
                  <a:cubicBezTo>
                    <a:pt x="380014" y="9475"/>
                    <a:pt x="388673" y="8609"/>
                    <a:pt x="398198" y="7743"/>
                  </a:cubicBezTo>
                  <a:cubicBezTo>
                    <a:pt x="409455" y="6877"/>
                    <a:pt x="420712" y="22464"/>
                    <a:pt x="416382" y="36318"/>
                  </a:cubicBezTo>
                  <a:cubicBezTo>
                    <a:pt x="410320" y="59698"/>
                    <a:pt x="398198" y="79614"/>
                    <a:pt x="374818" y="89139"/>
                  </a:cubicBezTo>
                  <a:cubicBezTo>
                    <a:pt x="356634" y="97798"/>
                    <a:pt x="335852" y="101261"/>
                    <a:pt x="317668" y="109921"/>
                  </a:cubicBezTo>
                  <a:cubicBezTo>
                    <a:pt x="292557" y="122043"/>
                    <a:pt x="265714" y="122909"/>
                    <a:pt x="240602" y="129837"/>
                  </a:cubicBezTo>
                  <a:cubicBezTo>
                    <a:pt x="224150" y="134166"/>
                    <a:pt x="223284" y="135032"/>
                    <a:pt x="225016" y="152350"/>
                  </a:cubicBezTo>
                  <a:cubicBezTo>
                    <a:pt x="229346" y="193914"/>
                    <a:pt x="237139" y="234611"/>
                    <a:pt x="239736" y="276175"/>
                  </a:cubicBezTo>
                  <a:cubicBezTo>
                    <a:pt x="241468" y="302152"/>
                    <a:pt x="239736" y="326398"/>
                    <a:pt x="240602" y="351509"/>
                  </a:cubicBezTo>
                  <a:cubicBezTo>
                    <a:pt x="241468" y="379218"/>
                    <a:pt x="245798" y="406928"/>
                    <a:pt x="242334" y="433770"/>
                  </a:cubicBezTo>
                  <a:cubicBezTo>
                    <a:pt x="239736" y="464943"/>
                    <a:pt x="239736" y="495250"/>
                    <a:pt x="241468" y="525557"/>
                  </a:cubicBezTo>
                  <a:cubicBezTo>
                    <a:pt x="243200" y="558462"/>
                    <a:pt x="235407" y="589634"/>
                    <a:pt x="231943" y="622539"/>
                  </a:cubicBezTo>
                  <a:cubicBezTo>
                    <a:pt x="231077" y="632930"/>
                    <a:pt x="230211" y="643321"/>
                    <a:pt x="228480" y="653712"/>
                  </a:cubicBezTo>
                  <a:cubicBezTo>
                    <a:pt x="225016" y="671896"/>
                    <a:pt x="217223" y="686616"/>
                    <a:pt x="209430" y="701337"/>
                  </a:cubicBezTo>
                  <a:cubicBezTo>
                    <a:pt x="203368" y="714325"/>
                    <a:pt x="192111" y="719521"/>
                    <a:pt x="179989" y="722118"/>
                  </a:cubicBezTo>
                  <a:cubicBezTo>
                    <a:pt x="167866" y="724716"/>
                    <a:pt x="154877" y="718655"/>
                    <a:pt x="150548" y="707398"/>
                  </a:cubicBezTo>
                  <a:close/>
                </a:path>
              </a:pathLst>
            </a:custGeom>
            <a:grpFill/>
            <a:ln w="8653"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B1AD6A10-B520-22BC-2684-761F5E98FE2B}"/>
                </a:ext>
              </a:extLst>
            </p:cNvPr>
            <p:cNvSpPr/>
            <p:nvPr/>
          </p:nvSpPr>
          <p:spPr>
            <a:xfrm>
              <a:off x="5512885" y="3626094"/>
              <a:ext cx="312549" cy="651408"/>
            </a:xfrm>
            <a:custGeom>
              <a:avLst/>
              <a:gdLst>
                <a:gd name="connsiteX0" fmla="*/ 139921 w 312549"/>
                <a:gd name="connsiteY0" fmla="*/ 625269 h 651408"/>
                <a:gd name="connsiteX1" fmla="*/ 122603 w 312549"/>
                <a:gd name="connsiteY1" fmla="*/ 569851 h 651408"/>
                <a:gd name="connsiteX2" fmla="*/ 148581 w 312549"/>
                <a:gd name="connsiteY2" fmla="*/ 327396 h 651408"/>
                <a:gd name="connsiteX3" fmla="*/ 150312 w 312549"/>
                <a:gd name="connsiteY3" fmla="*/ 287564 h 651408"/>
                <a:gd name="connsiteX4" fmla="*/ 148581 w 312549"/>
                <a:gd name="connsiteY4" fmla="*/ 283235 h 651408"/>
                <a:gd name="connsiteX5" fmla="*/ 144251 w 312549"/>
                <a:gd name="connsiteY5" fmla="*/ 285833 h 651408"/>
                <a:gd name="connsiteX6" fmla="*/ 81040 w 312549"/>
                <a:gd name="connsiteY6" fmla="*/ 379351 h 651408"/>
                <a:gd name="connsiteX7" fmla="*/ 77576 w 312549"/>
                <a:gd name="connsiteY7" fmla="*/ 409658 h 651408"/>
                <a:gd name="connsiteX8" fmla="*/ 65453 w 312549"/>
                <a:gd name="connsiteY8" fmla="*/ 559460 h 651408"/>
                <a:gd name="connsiteX9" fmla="*/ 54196 w 312549"/>
                <a:gd name="connsiteY9" fmla="*/ 583706 h 651408"/>
                <a:gd name="connsiteX10" fmla="*/ 10901 w 312549"/>
                <a:gd name="connsiteY10" fmla="*/ 572449 h 651408"/>
                <a:gd name="connsiteX11" fmla="*/ 8303 w 312549"/>
                <a:gd name="connsiteY11" fmla="*/ 554265 h 651408"/>
                <a:gd name="connsiteX12" fmla="*/ 510 w 312549"/>
                <a:gd name="connsiteY12" fmla="*/ 439099 h 651408"/>
                <a:gd name="connsiteX13" fmla="*/ 1376 w 312549"/>
                <a:gd name="connsiteY13" fmla="*/ 254660 h 651408"/>
                <a:gd name="connsiteX14" fmla="*/ 7437 w 312549"/>
                <a:gd name="connsiteY14" fmla="*/ 48574 h 651408"/>
                <a:gd name="connsiteX15" fmla="*/ 39476 w 312549"/>
                <a:gd name="connsiteY15" fmla="*/ 9608 h 651408"/>
                <a:gd name="connsiteX16" fmla="*/ 81906 w 312549"/>
                <a:gd name="connsiteY16" fmla="*/ 4412 h 651408"/>
                <a:gd name="connsiteX17" fmla="*/ 100955 w 312549"/>
                <a:gd name="connsiteY17" fmla="*/ 41646 h 651408"/>
                <a:gd name="connsiteX18" fmla="*/ 93162 w 312549"/>
                <a:gd name="connsiteY18" fmla="*/ 224353 h 651408"/>
                <a:gd name="connsiteX19" fmla="*/ 84503 w 312549"/>
                <a:gd name="connsiteY19" fmla="*/ 291894 h 651408"/>
                <a:gd name="connsiteX20" fmla="*/ 85369 w 312549"/>
                <a:gd name="connsiteY20" fmla="*/ 302285 h 651408"/>
                <a:gd name="connsiteX21" fmla="*/ 94894 w 312549"/>
                <a:gd name="connsiteY21" fmla="*/ 297956 h 651408"/>
                <a:gd name="connsiteX22" fmla="*/ 149446 w 312549"/>
                <a:gd name="connsiteY22" fmla="*/ 233878 h 651408"/>
                <a:gd name="connsiteX23" fmla="*/ 207462 w 312549"/>
                <a:gd name="connsiteY23" fmla="*/ 239074 h 651408"/>
                <a:gd name="connsiteX24" fmla="*/ 219585 w 312549"/>
                <a:gd name="connsiteY24" fmla="*/ 297090 h 651408"/>
                <a:gd name="connsiteX25" fmla="*/ 201401 w 312549"/>
                <a:gd name="connsiteY25" fmla="*/ 451221 h 651408"/>
                <a:gd name="connsiteX26" fmla="*/ 196206 w 312549"/>
                <a:gd name="connsiteY26" fmla="*/ 594962 h 651408"/>
                <a:gd name="connsiteX27" fmla="*/ 206597 w 312549"/>
                <a:gd name="connsiteY27" fmla="*/ 601024 h 651408"/>
                <a:gd name="connsiteX28" fmla="*/ 242099 w 312549"/>
                <a:gd name="connsiteY28" fmla="*/ 562924 h 651408"/>
                <a:gd name="connsiteX29" fmla="*/ 264612 w 312549"/>
                <a:gd name="connsiteY29" fmla="*/ 499712 h 651408"/>
                <a:gd name="connsiteX30" fmla="*/ 285394 w 312549"/>
                <a:gd name="connsiteY30" fmla="*/ 433903 h 651408"/>
                <a:gd name="connsiteX31" fmla="*/ 296651 w 312549"/>
                <a:gd name="connsiteY31" fmla="*/ 413987 h 651408"/>
                <a:gd name="connsiteX32" fmla="*/ 308774 w 312549"/>
                <a:gd name="connsiteY32" fmla="*/ 414853 h 651408"/>
                <a:gd name="connsiteX33" fmla="*/ 312237 w 312549"/>
                <a:gd name="connsiteY33" fmla="*/ 437367 h 651408"/>
                <a:gd name="connsiteX34" fmla="*/ 271540 w 312549"/>
                <a:gd name="connsiteY34" fmla="*/ 578510 h 651408"/>
                <a:gd name="connsiteX35" fmla="*/ 250758 w 312549"/>
                <a:gd name="connsiteY35" fmla="*/ 618342 h 651408"/>
                <a:gd name="connsiteX36" fmla="*/ 196206 w 312549"/>
                <a:gd name="connsiteY36" fmla="*/ 650380 h 651408"/>
                <a:gd name="connsiteX37" fmla="*/ 139921 w 312549"/>
                <a:gd name="connsiteY37" fmla="*/ 625269 h 651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12549" h="651408">
                  <a:moveTo>
                    <a:pt x="139921" y="625269"/>
                  </a:moveTo>
                  <a:cubicBezTo>
                    <a:pt x="129531" y="608817"/>
                    <a:pt x="122603" y="590633"/>
                    <a:pt x="122603" y="569851"/>
                  </a:cubicBezTo>
                  <a:cubicBezTo>
                    <a:pt x="121737" y="499712"/>
                    <a:pt x="138190" y="397535"/>
                    <a:pt x="148581" y="327396"/>
                  </a:cubicBezTo>
                  <a:cubicBezTo>
                    <a:pt x="150312" y="314408"/>
                    <a:pt x="149446" y="301419"/>
                    <a:pt x="150312" y="287564"/>
                  </a:cubicBezTo>
                  <a:cubicBezTo>
                    <a:pt x="150312" y="285833"/>
                    <a:pt x="150312" y="284101"/>
                    <a:pt x="148581" y="283235"/>
                  </a:cubicBezTo>
                  <a:cubicBezTo>
                    <a:pt x="145983" y="282369"/>
                    <a:pt x="145117" y="284967"/>
                    <a:pt x="144251" y="285833"/>
                  </a:cubicBezTo>
                  <a:cubicBezTo>
                    <a:pt x="126933" y="304883"/>
                    <a:pt x="94894" y="357703"/>
                    <a:pt x="81040" y="379351"/>
                  </a:cubicBezTo>
                  <a:cubicBezTo>
                    <a:pt x="75844" y="388876"/>
                    <a:pt x="78442" y="399267"/>
                    <a:pt x="77576" y="409658"/>
                  </a:cubicBezTo>
                  <a:cubicBezTo>
                    <a:pt x="72380" y="459015"/>
                    <a:pt x="65453" y="509237"/>
                    <a:pt x="65453" y="559460"/>
                  </a:cubicBezTo>
                  <a:cubicBezTo>
                    <a:pt x="65453" y="568985"/>
                    <a:pt x="60258" y="576778"/>
                    <a:pt x="54196" y="583706"/>
                  </a:cubicBezTo>
                  <a:cubicBezTo>
                    <a:pt x="46403" y="592365"/>
                    <a:pt x="16096" y="585437"/>
                    <a:pt x="10901" y="572449"/>
                  </a:cubicBezTo>
                  <a:cubicBezTo>
                    <a:pt x="9169" y="567253"/>
                    <a:pt x="8303" y="560326"/>
                    <a:pt x="8303" y="554265"/>
                  </a:cubicBezTo>
                  <a:lnTo>
                    <a:pt x="510" y="439099"/>
                  </a:lnTo>
                  <a:cubicBezTo>
                    <a:pt x="-356" y="418317"/>
                    <a:pt x="8303" y="317005"/>
                    <a:pt x="1376" y="254660"/>
                  </a:cubicBezTo>
                  <a:cubicBezTo>
                    <a:pt x="-2088" y="216560"/>
                    <a:pt x="1376" y="85808"/>
                    <a:pt x="7437" y="48574"/>
                  </a:cubicBezTo>
                  <a:cubicBezTo>
                    <a:pt x="10035" y="32987"/>
                    <a:pt x="28219" y="19999"/>
                    <a:pt x="39476" y="9608"/>
                  </a:cubicBezTo>
                  <a:cubicBezTo>
                    <a:pt x="50733" y="-1649"/>
                    <a:pt x="68051" y="-2515"/>
                    <a:pt x="81906" y="4412"/>
                  </a:cubicBezTo>
                  <a:cubicBezTo>
                    <a:pt x="97492" y="12205"/>
                    <a:pt x="104419" y="26926"/>
                    <a:pt x="100955" y="41646"/>
                  </a:cubicBezTo>
                  <a:cubicBezTo>
                    <a:pt x="96626" y="71953"/>
                    <a:pt x="97492" y="193180"/>
                    <a:pt x="93162" y="224353"/>
                  </a:cubicBezTo>
                  <a:cubicBezTo>
                    <a:pt x="89699" y="246867"/>
                    <a:pt x="87967" y="269380"/>
                    <a:pt x="84503" y="291894"/>
                  </a:cubicBezTo>
                  <a:cubicBezTo>
                    <a:pt x="83637" y="295358"/>
                    <a:pt x="82771" y="300553"/>
                    <a:pt x="85369" y="302285"/>
                  </a:cubicBezTo>
                  <a:cubicBezTo>
                    <a:pt x="88833" y="304883"/>
                    <a:pt x="91430" y="300553"/>
                    <a:pt x="94894" y="297956"/>
                  </a:cubicBezTo>
                  <a:cubicBezTo>
                    <a:pt x="108749" y="283235"/>
                    <a:pt x="132128" y="238208"/>
                    <a:pt x="149446" y="233878"/>
                  </a:cubicBezTo>
                  <a:cubicBezTo>
                    <a:pt x="178887" y="226085"/>
                    <a:pt x="197937" y="223487"/>
                    <a:pt x="207462" y="239074"/>
                  </a:cubicBezTo>
                  <a:cubicBezTo>
                    <a:pt x="217853" y="256392"/>
                    <a:pt x="217853" y="277174"/>
                    <a:pt x="219585" y="297090"/>
                  </a:cubicBezTo>
                  <a:cubicBezTo>
                    <a:pt x="223049" y="335189"/>
                    <a:pt x="207462" y="419183"/>
                    <a:pt x="201401" y="451221"/>
                  </a:cubicBezTo>
                  <a:cubicBezTo>
                    <a:pt x="191876" y="495383"/>
                    <a:pt x="191010" y="550801"/>
                    <a:pt x="196206" y="594962"/>
                  </a:cubicBezTo>
                  <a:cubicBezTo>
                    <a:pt x="197071" y="604487"/>
                    <a:pt x="200535" y="604487"/>
                    <a:pt x="206597" y="601024"/>
                  </a:cubicBezTo>
                  <a:cubicBezTo>
                    <a:pt x="223915" y="593231"/>
                    <a:pt x="233439" y="577644"/>
                    <a:pt x="242099" y="562924"/>
                  </a:cubicBezTo>
                  <a:cubicBezTo>
                    <a:pt x="253356" y="543874"/>
                    <a:pt x="256819" y="520494"/>
                    <a:pt x="264612" y="499712"/>
                  </a:cubicBezTo>
                  <a:cubicBezTo>
                    <a:pt x="270674" y="477199"/>
                    <a:pt x="278467" y="456417"/>
                    <a:pt x="285394" y="433903"/>
                  </a:cubicBezTo>
                  <a:cubicBezTo>
                    <a:pt x="287126" y="426110"/>
                    <a:pt x="289724" y="419183"/>
                    <a:pt x="296651" y="413987"/>
                  </a:cubicBezTo>
                  <a:cubicBezTo>
                    <a:pt x="300981" y="408792"/>
                    <a:pt x="306176" y="410524"/>
                    <a:pt x="308774" y="414853"/>
                  </a:cubicBezTo>
                  <a:cubicBezTo>
                    <a:pt x="312237" y="420914"/>
                    <a:pt x="313103" y="430439"/>
                    <a:pt x="312237" y="437367"/>
                  </a:cubicBezTo>
                  <a:cubicBezTo>
                    <a:pt x="304444" y="485858"/>
                    <a:pt x="289724" y="533483"/>
                    <a:pt x="271540" y="578510"/>
                  </a:cubicBezTo>
                  <a:cubicBezTo>
                    <a:pt x="266344" y="592365"/>
                    <a:pt x="261149" y="607085"/>
                    <a:pt x="250758" y="618342"/>
                  </a:cubicBezTo>
                  <a:cubicBezTo>
                    <a:pt x="235171" y="633928"/>
                    <a:pt x="218719" y="646051"/>
                    <a:pt x="196206" y="650380"/>
                  </a:cubicBezTo>
                  <a:cubicBezTo>
                    <a:pt x="175424" y="654710"/>
                    <a:pt x="152044" y="645185"/>
                    <a:pt x="139921" y="625269"/>
                  </a:cubicBezTo>
                  <a:close/>
                </a:path>
              </a:pathLst>
            </a:custGeom>
            <a:grpFill/>
            <a:ln w="8653"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3F92705C-91EB-A848-F002-D7C2EF9D4A9D}"/>
                </a:ext>
              </a:extLst>
            </p:cNvPr>
            <p:cNvSpPr/>
            <p:nvPr/>
          </p:nvSpPr>
          <p:spPr>
            <a:xfrm>
              <a:off x="5778103" y="3761694"/>
              <a:ext cx="331037" cy="458008"/>
            </a:xfrm>
            <a:custGeom>
              <a:avLst/>
              <a:gdLst>
                <a:gd name="connsiteX0" fmla="*/ 161320 w 331037"/>
                <a:gd name="connsiteY0" fmla="*/ 450703 h 458008"/>
                <a:gd name="connsiteX1" fmla="*/ 129281 w 331037"/>
                <a:gd name="connsiteY1" fmla="*/ 380564 h 458008"/>
                <a:gd name="connsiteX2" fmla="*/ 132744 w 331037"/>
                <a:gd name="connsiteY2" fmla="*/ 239421 h 458008"/>
                <a:gd name="connsiteX3" fmla="*/ 150063 w 331037"/>
                <a:gd name="connsiteY3" fmla="*/ 187466 h 458008"/>
                <a:gd name="connsiteX4" fmla="*/ 153526 w 331037"/>
                <a:gd name="connsiteY4" fmla="*/ 172746 h 458008"/>
                <a:gd name="connsiteX5" fmla="*/ 144001 w 331037"/>
                <a:gd name="connsiteY5" fmla="*/ 157159 h 458008"/>
                <a:gd name="connsiteX6" fmla="*/ 101572 w 331037"/>
                <a:gd name="connsiteY6" fmla="*/ 137244 h 458008"/>
                <a:gd name="connsiteX7" fmla="*/ 90315 w 331037"/>
                <a:gd name="connsiteY7" fmla="*/ 149366 h 458008"/>
                <a:gd name="connsiteX8" fmla="*/ 84254 w 331037"/>
                <a:gd name="connsiteY8" fmla="*/ 291375 h 458008"/>
                <a:gd name="connsiteX9" fmla="*/ 70399 w 331037"/>
                <a:gd name="connsiteY9" fmla="*/ 386625 h 458008"/>
                <a:gd name="connsiteX10" fmla="*/ 59142 w 331037"/>
                <a:gd name="connsiteY10" fmla="*/ 413469 h 458008"/>
                <a:gd name="connsiteX11" fmla="*/ 28835 w 331037"/>
                <a:gd name="connsiteY11" fmla="*/ 405675 h 458008"/>
                <a:gd name="connsiteX12" fmla="*/ 11517 w 331037"/>
                <a:gd name="connsiteY12" fmla="*/ 366710 h 458008"/>
                <a:gd name="connsiteX13" fmla="*/ 11517 w 331037"/>
                <a:gd name="connsiteY13" fmla="*/ 335537 h 458008"/>
                <a:gd name="connsiteX14" fmla="*/ 25372 w 331037"/>
                <a:gd name="connsiteY14" fmla="*/ 190064 h 458008"/>
                <a:gd name="connsiteX15" fmla="*/ 29701 w 331037"/>
                <a:gd name="connsiteY15" fmla="*/ 121657 h 458008"/>
                <a:gd name="connsiteX16" fmla="*/ 23640 w 331037"/>
                <a:gd name="connsiteY16" fmla="*/ 107802 h 458008"/>
                <a:gd name="connsiteX17" fmla="*/ 1126 w 331037"/>
                <a:gd name="connsiteY17" fmla="*/ 67971 h 458008"/>
                <a:gd name="connsiteX18" fmla="*/ 42690 w 331037"/>
                <a:gd name="connsiteY18" fmla="*/ 1296 h 458008"/>
                <a:gd name="connsiteX19" fmla="*/ 70399 w 331037"/>
                <a:gd name="connsiteY19" fmla="*/ 16016 h 458008"/>
                <a:gd name="connsiteX20" fmla="*/ 81656 w 331037"/>
                <a:gd name="connsiteY20" fmla="*/ 41994 h 458008"/>
                <a:gd name="connsiteX21" fmla="*/ 87717 w 331037"/>
                <a:gd name="connsiteY21" fmla="*/ 82691 h 458008"/>
                <a:gd name="connsiteX22" fmla="*/ 93779 w 331037"/>
                <a:gd name="connsiteY22" fmla="*/ 95680 h 458008"/>
                <a:gd name="connsiteX23" fmla="*/ 169113 w 331037"/>
                <a:gd name="connsiteY23" fmla="*/ 115596 h 458008"/>
                <a:gd name="connsiteX24" fmla="*/ 215006 w 331037"/>
                <a:gd name="connsiteY24" fmla="*/ 135512 h 458008"/>
                <a:gd name="connsiteX25" fmla="*/ 207213 w 331037"/>
                <a:gd name="connsiteY25" fmla="*/ 208248 h 458008"/>
                <a:gd name="connsiteX26" fmla="*/ 164783 w 331037"/>
                <a:gd name="connsiteY26" fmla="*/ 365844 h 458008"/>
                <a:gd name="connsiteX27" fmla="*/ 165649 w 331037"/>
                <a:gd name="connsiteY27" fmla="*/ 395284 h 458008"/>
                <a:gd name="connsiteX28" fmla="*/ 178638 w 331037"/>
                <a:gd name="connsiteY28" fmla="*/ 401346 h 458008"/>
                <a:gd name="connsiteX29" fmla="*/ 216738 w 331037"/>
                <a:gd name="connsiteY29" fmla="*/ 362380 h 458008"/>
                <a:gd name="connsiteX30" fmla="*/ 305926 w 331037"/>
                <a:gd name="connsiteY30" fmla="*/ 231628 h 458008"/>
                <a:gd name="connsiteX31" fmla="*/ 315451 w 331037"/>
                <a:gd name="connsiteY31" fmla="*/ 222969 h 458008"/>
                <a:gd name="connsiteX32" fmla="*/ 327574 w 331037"/>
                <a:gd name="connsiteY32" fmla="*/ 232494 h 458008"/>
                <a:gd name="connsiteX33" fmla="*/ 330172 w 331037"/>
                <a:gd name="connsiteY33" fmla="*/ 258471 h 458008"/>
                <a:gd name="connsiteX34" fmla="*/ 301597 w 331037"/>
                <a:gd name="connsiteY34" fmla="*/ 330341 h 458008"/>
                <a:gd name="connsiteX35" fmla="*/ 254838 w 331037"/>
                <a:gd name="connsiteY35" fmla="*/ 397016 h 458008"/>
                <a:gd name="connsiteX36" fmla="*/ 211542 w 331037"/>
                <a:gd name="connsiteY36" fmla="*/ 441177 h 458008"/>
                <a:gd name="connsiteX37" fmla="*/ 183833 w 331037"/>
                <a:gd name="connsiteY37" fmla="*/ 456764 h 458008"/>
                <a:gd name="connsiteX38" fmla="*/ 161320 w 331037"/>
                <a:gd name="connsiteY38" fmla="*/ 450703 h 458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1037" h="458008">
                  <a:moveTo>
                    <a:pt x="161320" y="450703"/>
                  </a:moveTo>
                  <a:cubicBezTo>
                    <a:pt x="138806" y="432518"/>
                    <a:pt x="134476" y="408273"/>
                    <a:pt x="129281" y="380564"/>
                  </a:cubicBezTo>
                  <a:cubicBezTo>
                    <a:pt x="118024" y="333805"/>
                    <a:pt x="120622" y="287046"/>
                    <a:pt x="132744" y="239421"/>
                  </a:cubicBezTo>
                  <a:cubicBezTo>
                    <a:pt x="138806" y="213444"/>
                    <a:pt x="142270" y="212578"/>
                    <a:pt x="150063" y="187466"/>
                  </a:cubicBezTo>
                  <a:cubicBezTo>
                    <a:pt x="151795" y="179673"/>
                    <a:pt x="152661" y="181405"/>
                    <a:pt x="153526" y="172746"/>
                  </a:cubicBezTo>
                  <a:cubicBezTo>
                    <a:pt x="154392" y="164087"/>
                    <a:pt x="150063" y="161489"/>
                    <a:pt x="144001" y="157159"/>
                  </a:cubicBezTo>
                  <a:cubicBezTo>
                    <a:pt x="131013" y="151098"/>
                    <a:pt x="111963" y="137244"/>
                    <a:pt x="101572" y="137244"/>
                  </a:cubicBezTo>
                  <a:cubicBezTo>
                    <a:pt x="92913" y="137244"/>
                    <a:pt x="90315" y="140707"/>
                    <a:pt x="90315" y="149366"/>
                  </a:cubicBezTo>
                  <a:cubicBezTo>
                    <a:pt x="92913" y="196125"/>
                    <a:pt x="90315" y="242884"/>
                    <a:pt x="84254" y="291375"/>
                  </a:cubicBezTo>
                  <a:cubicBezTo>
                    <a:pt x="80790" y="317353"/>
                    <a:pt x="80790" y="362380"/>
                    <a:pt x="70399" y="386625"/>
                  </a:cubicBezTo>
                  <a:cubicBezTo>
                    <a:pt x="66070" y="397882"/>
                    <a:pt x="69533" y="411737"/>
                    <a:pt x="59142" y="413469"/>
                  </a:cubicBezTo>
                  <a:cubicBezTo>
                    <a:pt x="46154" y="415200"/>
                    <a:pt x="36629" y="413469"/>
                    <a:pt x="28835" y="405675"/>
                  </a:cubicBezTo>
                  <a:cubicBezTo>
                    <a:pt x="19311" y="399614"/>
                    <a:pt x="9786" y="381430"/>
                    <a:pt x="11517" y="366710"/>
                  </a:cubicBezTo>
                  <a:cubicBezTo>
                    <a:pt x="12383" y="355453"/>
                    <a:pt x="11517" y="343330"/>
                    <a:pt x="11517" y="335537"/>
                  </a:cubicBezTo>
                  <a:cubicBezTo>
                    <a:pt x="12383" y="285314"/>
                    <a:pt x="21042" y="237689"/>
                    <a:pt x="25372" y="190064"/>
                  </a:cubicBezTo>
                  <a:cubicBezTo>
                    <a:pt x="27104" y="166684"/>
                    <a:pt x="27970" y="145037"/>
                    <a:pt x="29701" y="121657"/>
                  </a:cubicBezTo>
                  <a:cubicBezTo>
                    <a:pt x="29701" y="116462"/>
                    <a:pt x="27104" y="111266"/>
                    <a:pt x="23640" y="107802"/>
                  </a:cubicBezTo>
                  <a:cubicBezTo>
                    <a:pt x="14115" y="95680"/>
                    <a:pt x="5456" y="83557"/>
                    <a:pt x="1126" y="67971"/>
                  </a:cubicBezTo>
                  <a:cubicBezTo>
                    <a:pt x="-4935" y="35932"/>
                    <a:pt x="14115" y="12552"/>
                    <a:pt x="42690" y="1296"/>
                  </a:cubicBezTo>
                  <a:cubicBezTo>
                    <a:pt x="53947" y="-3034"/>
                    <a:pt x="63472" y="3893"/>
                    <a:pt x="70399" y="16016"/>
                  </a:cubicBezTo>
                  <a:cubicBezTo>
                    <a:pt x="72997" y="22078"/>
                    <a:pt x="78192" y="30737"/>
                    <a:pt x="81656" y="41994"/>
                  </a:cubicBezTo>
                  <a:cubicBezTo>
                    <a:pt x="85985" y="58446"/>
                    <a:pt x="86851" y="66239"/>
                    <a:pt x="87717" y="82691"/>
                  </a:cubicBezTo>
                  <a:cubicBezTo>
                    <a:pt x="88583" y="91350"/>
                    <a:pt x="86851" y="92216"/>
                    <a:pt x="93779" y="95680"/>
                  </a:cubicBezTo>
                  <a:cubicBezTo>
                    <a:pt x="111097" y="103473"/>
                    <a:pt x="147465" y="107802"/>
                    <a:pt x="169113" y="115596"/>
                  </a:cubicBezTo>
                  <a:cubicBezTo>
                    <a:pt x="185565" y="123389"/>
                    <a:pt x="208945" y="127719"/>
                    <a:pt x="215006" y="135512"/>
                  </a:cubicBezTo>
                  <a:cubicBezTo>
                    <a:pt x="228860" y="156293"/>
                    <a:pt x="216738" y="187466"/>
                    <a:pt x="207213" y="208248"/>
                  </a:cubicBezTo>
                  <a:cubicBezTo>
                    <a:pt x="181235" y="263666"/>
                    <a:pt x="172576" y="306096"/>
                    <a:pt x="164783" y="365844"/>
                  </a:cubicBezTo>
                  <a:cubicBezTo>
                    <a:pt x="163917" y="376234"/>
                    <a:pt x="163051" y="384893"/>
                    <a:pt x="165649" y="395284"/>
                  </a:cubicBezTo>
                  <a:cubicBezTo>
                    <a:pt x="168247" y="407407"/>
                    <a:pt x="168247" y="408273"/>
                    <a:pt x="178638" y="401346"/>
                  </a:cubicBezTo>
                  <a:cubicBezTo>
                    <a:pt x="193358" y="390955"/>
                    <a:pt x="206347" y="376234"/>
                    <a:pt x="216738" y="362380"/>
                  </a:cubicBezTo>
                  <a:cubicBezTo>
                    <a:pt x="248776" y="321682"/>
                    <a:pt x="284279" y="278387"/>
                    <a:pt x="305926" y="231628"/>
                  </a:cubicBezTo>
                  <a:cubicBezTo>
                    <a:pt x="307658" y="228164"/>
                    <a:pt x="310256" y="222103"/>
                    <a:pt x="315451" y="222969"/>
                  </a:cubicBezTo>
                  <a:cubicBezTo>
                    <a:pt x="320647" y="223835"/>
                    <a:pt x="324976" y="225566"/>
                    <a:pt x="327574" y="232494"/>
                  </a:cubicBezTo>
                  <a:cubicBezTo>
                    <a:pt x="331038" y="241153"/>
                    <a:pt x="331904" y="248946"/>
                    <a:pt x="330172" y="258471"/>
                  </a:cubicBezTo>
                  <a:cubicBezTo>
                    <a:pt x="322379" y="282716"/>
                    <a:pt x="312854" y="306096"/>
                    <a:pt x="301597" y="330341"/>
                  </a:cubicBezTo>
                  <a:cubicBezTo>
                    <a:pt x="290340" y="355453"/>
                    <a:pt x="271290" y="375369"/>
                    <a:pt x="254838" y="397016"/>
                  </a:cubicBezTo>
                  <a:cubicBezTo>
                    <a:pt x="242715" y="412603"/>
                    <a:pt x="226263" y="427323"/>
                    <a:pt x="211542" y="441177"/>
                  </a:cubicBezTo>
                  <a:cubicBezTo>
                    <a:pt x="203749" y="448971"/>
                    <a:pt x="194224" y="454166"/>
                    <a:pt x="183833" y="456764"/>
                  </a:cubicBezTo>
                  <a:cubicBezTo>
                    <a:pt x="176040" y="460228"/>
                    <a:pt x="169113" y="455898"/>
                    <a:pt x="161320" y="450703"/>
                  </a:cubicBezTo>
                  <a:close/>
                </a:path>
              </a:pathLst>
            </a:custGeom>
            <a:grpFill/>
            <a:ln w="8653"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18C620E-E7CF-44E5-51D9-81E080D80B51}"/>
                </a:ext>
              </a:extLst>
            </p:cNvPr>
            <p:cNvSpPr/>
            <p:nvPr/>
          </p:nvSpPr>
          <p:spPr>
            <a:xfrm>
              <a:off x="6048505" y="3806620"/>
              <a:ext cx="286325" cy="385254"/>
            </a:xfrm>
            <a:custGeom>
              <a:avLst/>
              <a:gdLst>
                <a:gd name="connsiteX0" fmla="*/ 22535 w 286325"/>
                <a:gd name="connsiteY0" fmla="*/ 326979 h 385254"/>
                <a:gd name="connsiteX1" fmla="*/ 16474 w 286325"/>
                <a:gd name="connsiteY1" fmla="*/ 109636 h 385254"/>
                <a:gd name="connsiteX2" fmla="*/ 78819 w 286325"/>
                <a:gd name="connsiteY2" fmla="*/ 23911 h 385254"/>
                <a:gd name="connsiteX3" fmla="*/ 167142 w 286325"/>
                <a:gd name="connsiteY3" fmla="*/ 4861 h 385254"/>
                <a:gd name="connsiteX4" fmla="*/ 193985 w 286325"/>
                <a:gd name="connsiteY4" fmla="*/ 37766 h 385254"/>
                <a:gd name="connsiteX5" fmla="*/ 198315 w 286325"/>
                <a:gd name="connsiteY5" fmla="*/ 81927 h 385254"/>
                <a:gd name="connsiteX6" fmla="*/ 170606 w 286325"/>
                <a:gd name="connsiteY6" fmla="*/ 143407 h 385254"/>
                <a:gd name="connsiteX7" fmla="*/ 137701 w 286325"/>
                <a:gd name="connsiteY7" fmla="*/ 191032 h 385254"/>
                <a:gd name="connsiteX8" fmla="*/ 87478 w 286325"/>
                <a:gd name="connsiteY8" fmla="*/ 238657 h 385254"/>
                <a:gd name="connsiteX9" fmla="*/ 81417 w 286325"/>
                <a:gd name="connsiteY9" fmla="*/ 252511 h 385254"/>
                <a:gd name="connsiteX10" fmla="*/ 97004 w 286325"/>
                <a:gd name="connsiteY10" fmla="*/ 307063 h 385254"/>
                <a:gd name="connsiteX11" fmla="*/ 106529 w 286325"/>
                <a:gd name="connsiteY11" fmla="*/ 322650 h 385254"/>
                <a:gd name="connsiteX12" fmla="*/ 143763 w 286325"/>
                <a:gd name="connsiteY12" fmla="*/ 338236 h 385254"/>
                <a:gd name="connsiteX13" fmla="*/ 209572 w 286325"/>
                <a:gd name="connsiteY13" fmla="*/ 281086 h 385254"/>
                <a:gd name="connsiteX14" fmla="*/ 246806 w 286325"/>
                <a:gd name="connsiteY14" fmla="*/ 215277 h 385254"/>
                <a:gd name="connsiteX15" fmla="*/ 271051 w 286325"/>
                <a:gd name="connsiteY15" fmla="*/ 178043 h 385254"/>
                <a:gd name="connsiteX16" fmla="*/ 282308 w 286325"/>
                <a:gd name="connsiteY16" fmla="*/ 174579 h 385254"/>
                <a:gd name="connsiteX17" fmla="*/ 285772 w 286325"/>
                <a:gd name="connsiteY17" fmla="*/ 190166 h 385254"/>
                <a:gd name="connsiteX18" fmla="*/ 259795 w 286325"/>
                <a:gd name="connsiteY18" fmla="*/ 261170 h 385254"/>
                <a:gd name="connsiteX19" fmla="*/ 187924 w 286325"/>
                <a:gd name="connsiteY19" fmla="*/ 364213 h 385254"/>
                <a:gd name="connsiteX20" fmla="*/ 135103 w 286325"/>
                <a:gd name="connsiteY20" fmla="*/ 384995 h 385254"/>
                <a:gd name="connsiteX21" fmla="*/ 22535 w 286325"/>
                <a:gd name="connsiteY21" fmla="*/ 326979 h 385254"/>
                <a:gd name="connsiteX22" fmla="*/ 88344 w 286325"/>
                <a:gd name="connsiteY22" fmla="*/ 164188 h 385254"/>
                <a:gd name="connsiteX23" fmla="*/ 122981 w 286325"/>
                <a:gd name="connsiteY23" fmla="*/ 100111 h 385254"/>
                <a:gd name="connsiteX24" fmla="*/ 126444 w 286325"/>
                <a:gd name="connsiteY24" fmla="*/ 55950 h 385254"/>
                <a:gd name="connsiteX25" fmla="*/ 111724 w 286325"/>
                <a:gd name="connsiteY25" fmla="*/ 45559 h 385254"/>
                <a:gd name="connsiteX26" fmla="*/ 93540 w 286325"/>
                <a:gd name="connsiteY26" fmla="*/ 62011 h 385254"/>
                <a:gd name="connsiteX27" fmla="*/ 73624 w 286325"/>
                <a:gd name="connsiteY27" fmla="*/ 146870 h 385254"/>
                <a:gd name="connsiteX28" fmla="*/ 77088 w 286325"/>
                <a:gd name="connsiteY28" fmla="*/ 172847 h 385254"/>
                <a:gd name="connsiteX29" fmla="*/ 88344 w 286325"/>
                <a:gd name="connsiteY29" fmla="*/ 164188 h 385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86325" h="385254">
                  <a:moveTo>
                    <a:pt x="22535" y="326979"/>
                  </a:moveTo>
                  <a:cubicBezTo>
                    <a:pt x="-7772" y="255975"/>
                    <a:pt x="-5174" y="183238"/>
                    <a:pt x="16474" y="109636"/>
                  </a:cubicBezTo>
                  <a:cubicBezTo>
                    <a:pt x="26865" y="74134"/>
                    <a:pt x="51110" y="46425"/>
                    <a:pt x="78819" y="23911"/>
                  </a:cubicBezTo>
                  <a:cubicBezTo>
                    <a:pt x="103931" y="4861"/>
                    <a:pt x="133372" y="-7262"/>
                    <a:pt x="167142" y="4861"/>
                  </a:cubicBezTo>
                  <a:cubicBezTo>
                    <a:pt x="181863" y="10922"/>
                    <a:pt x="192254" y="20447"/>
                    <a:pt x="193985" y="37766"/>
                  </a:cubicBezTo>
                  <a:cubicBezTo>
                    <a:pt x="195717" y="52486"/>
                    <a:pt x="199181" y="67206"/>
                    <a:pt x="198315" y="81927"/>
                  </a:cubicBezTo>
                  <a:cubicBezTo>
                    <a:pt x="195717" y="106172"/>
                    <a:pt x="184460" y="125222"/>
                    <a:pt x="170606" y="143407"/>
                  </a:cubicBezTo>
                  <a:cubicBezTo>
                    <a:pt x="158483" y="158993"/>
                    <a:pt x="149824" y="175445"/>
                    <a:pt x="137701" y="191032"/>
                  </a:cubicBezTo>
                  <a:cubicBezTo>
                    <a:pt x="122981" y="209216"/>
                    <a:pt x="108260" y="226534"/>
                    <a:pt x="87478" y="238657"/>
                  </a:cubicBezTo>
                  <a:cubicBezTo>
                    <a:pt x="82283" y="242120"/>
                    <a:pt x="79685" y="247316"/>
                    <a:pt x="81417" y="252511"/>
                  </a:cubicBezTo>
                  <a:cubicBezTo>
                    <a:pt x="84015" y="270695"/>
                    <a:pt x="87478" y="289745"/>
                    <a:pt x="97004" y="307063"/>
                  </a:cubicBezTo>
                  <a:cubicBezTo>
                    <a:pt x="101333" y="311393"/>
                    <a:pt x="103065" y="317454"/>
                    <a:pt x="106529" y="322650"/>
                  </a:cubicBezTo>
                  <a:cubicBezTo>
                    <a:pt x="110858" y="333041"/>
                    <a:pt x="135103" y="339968"/>
                    <a:pt x="143763" y="338236"/>
                  </a:cubicBezTo>
                  <a:cubicBezTo>
                    <a:pt x="167142" y="333041"/>
                    <a:pt x="193119" y="307929"/>
                    <a:pt x="209572" y="281086"/>
                  </a:cubicBezTo>
                  <a:cubicBezTo>
                    <a:pt x="224292" y="255975"/>
                    <a:pt x="230353" y="238657"/>
                    <a:pt x="246806" y="215277"/>
                  </a:cubicBezTo>
                  <a:cubicBezTo>
                    <a:pt x="256331" y="200557"/>
                    <a:pt x="264124" y="188434"/>
                    <a:pt x="271051" y="178043"/>
                  </a:cubicBezTo>
                  <a:cubicBezTo>
                    <a:pt x="275381" y="175445"/>
                    <a:pt x="277113" y="171981"/>
                    <a:pt x="282308" y="174579"/>
                  </a:cubicBezTo>
                  <a:cubicBezTo>
                    <a:pt x="288369" y="178043"/>
                    <a:pt x="285772" y="184970"/>
                    <a:pt x="285772" y="190166"/>
                  </a:cubicBezTo>
                  <a:cubicBezTo>
                    <a:pt x="284040" y="219606"/>
                    <a:pt x="267588" y="244718"/>
                    <a:pt x="259795" y="261170"/>
                  </a:cubicBezTo>
                  <a:cubicBezTo>
                    <a:pt x="239013" y="308795"/>
                    <a:pt x="220829" y="326979"/>
                    <a:pt x="187924" y="364213"/>
                  </a:cubicBezTo>
                  <a:cubicBezTo>
                    <a:pt x="174069" y="379800"/>
                    <a:pt x="150690" y="386727"/>
                    <a:pt x="135103" y="384995"/>
                  </a:cubicBezTo>
                  <a:cubicBezTo>
                    <a:pt x="90076" y="386727"/>
                    <a:pt x="38122" y="364213"/>
                    <a:pt x="22535" y="326979"/>
                  </a:cubicBezTo>
                  <a:close/>
                  <a:moveTo>
                    <a:pt x="88344" y="164188"/>
                  </a:moveTo>
                  <a:cubicBezTo>
                    <a:pt x="104797" y="143407"/>
                    <a:pt x="115188" y="125222"/>
                    <a:pt x="122981" y="100111"/>
                  </a:cubicBezTo>
                  <a:cubicBezTo>
                    <a:pt x="127310" y="90586"/>
                    <a:pt x="126444" y="66341"/>
                    <a:pt x="126444" y="55950"/>
                  </a:cubicBezTo>
                  <a:cubicBezTo>
                    <a:pt x="126444" y="43827"/>
                    <a:pt x="121249" y="41229"/>
                    <a:pt x="111724" y="45559"/>
                  </a:cubicBezTo>
                  <a:cubicBezTo>
                    <a:pt x="103931" y="48157"/>
                    <a:pt x="97869" y="55084"/>
                    <a:pt x="93540" y="62011"/>
                  </a:cubicBezTo>
                  <a:cubicBezTo>
                    <a:pt x="74490" y="88854"/>
                    <a:pt x="75356" y="113966"/>
                    <a:pt x="73624" y="146870"/>
                  </a:cubicBezTo>
                  <a:cubicBezTo>
                    <a:pt x="73624" y="154663"/>
                    <a:pt x="72758" y="171115"/>
                    <a:pt x="77088" y="172847"/>
                  </a:cubicBezTo>
                  <a:cubicBezTo>
                    <a:pt x="80551" y="174579"/>
                    <a:pt x="86613" y="167652"/>
                    <a:pt x="88344" y="164188"/>
                  </a:cubicBezTo>
                  <a:close/>
                </a:path>
              </a:pathLst>
            </a:custGeom>
            <a:grpFill/>
            <a:ln w="8653"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F903B2C6-3F17-55CC-8145-7B7DD4B984B7}"/>
                </a:ext>
              </a:extLst>
            </p:cNvPr>
            <p:cNvSpPr/>
            <p:nvPr/>
          </p:nvSpPr>
          <p:spPr>
            <a:xfrm>
              <a:off x="6277127" y="3762987"/>
              <a:ext cx="348237" cy="490107"/>
            </a:xfrm>
            <a:custGeom>
              <a:avLst/>
              <a:gdLst>
                <a:gd name="connsiteX0" fmla="*/ 47625 w 348237"/>
                <a:gd name="connsiteY0" fmla="*/ 477985 h 490107"/>
                <a:gd name="connsiteX1" fmla="*/ 7793 w 348237"/>
                <a:gd name="connsiteY1" fmla="*/ 419103 h 490107"/>
                <a:gd name="connsiteX2" fmla="*/ 0 w 348237"/>
                <a:gd name="connsiteY2" fmla="*/ 360221 h 490107"/>
                <a:gd name="connsiteX3" fmla="*/ 9525 w 348237"/>
                <a:gd name="connsiteY3" fmla="*/ 284021 h 490107"/>
                <a:gd name="connsiteX4" fmla="*/ 87457 w 348237"/>
                <a:gd name="connsiteY4" fmla="*/ 174051 h 490107"/>
                <a:gd name="connsiteX5" fmla="*/ 135082 w 348237"/>
                <a:gd name="connsiteY5" fmla="*/ 158464 h 490107"/>
                <a:gd name="connsiteX6" fmla="*/ 161925 w 348237"/>
                <a:gd name="connsiteY6" fmla="*/ 164526 h 490107"/>
                <a:gd name="connsiteX7" fmla="*/ 172316 w 348237"/>
                <a:gd name="connsiteY7" fmla="*/ 161062 h 490107"/>
                <a:gd name="connsiteX8" fmla="*/ 170584 w 348237"/>
                <a:gd name="connsiteY8" fmla="*/ 51092 h 490107"/>
                <a:gd name="connsiteX9" fmla="*/ 153266 w 348237"/>
                <a:gd name="connsiteY9" fmla="*/ 38969 h 490107"/>
                <a:gd name="connsiteX10" fmla="*/ 121227 w 348237"/>
                <a:gd name="connsiteY10" fmla="*/ 77069 h 490107"/>
                <a:gd name="connsiteX11" fmla="*/ 103043 w 348237"/>
                <a:gd name="connsiteY11" fmla="*/ 129024 h 490107"/>
                <a:gd name="connsiteX12" fmla="*/ 68407 w 348237"/>
                <a:gd name="connsiteY12" fmla="*/ 135085 h 490107"/>
                <a:gd name="connsiteX13" fmla="*/ 37234 w 348237"/>
                <a:gd name="connsiteY13" fmla="*/ 58019 h 490107"/>
                <a:gd name="connsiteX14" fmla="*/ 87457 w 348237"/>
                <a:gd name="connsiteY14" fmla="*/ 16455 h 490107"/>
                <a:gd name="connsiteX15" fmla="*/ 173182 w 348237"/>
                <a:gd name="connsiteY15" fmla="*/ 1735 h 490107"/>
                <a:gd name="connsiteX16" fmla="*/ 229466 w 348237"/>
                <a:gd name="connsiteY16" fmla="*/ 30310 h 490107"/>
                <a:gd name="connsiteX17" fmla="*/ 238125 w 348237"/>
                <a:gd name="connsiteY17" fmla="*/ 64080 h 490107"/>
                <a:gd name="connsiteX18" fmla="*/ 232064 w 348237"/>
                <a:gd name="connsiteY18" fmla="*/ 134219 h 490107"/>
                <a:gd name="connsiteX19" fmla="*/ 224270 w 348237"/>
                <a:gd name="connsiteY19" fmla="*/ 206955 h 490107"/>
                <a:gd name="connsiteX20" fmla="*/ 215611 w 348237"/>
                <a:gd name="connsiteY20" fmla="*/ 314328 h 490107"/>
                <a:gd name="connsiteX21" fmla="*/ 211282 w 348237"/>
                <a:gd name="connsiteY21" fmla="*/ 373210 h 490107"/>
                <a:gd name="connsiteX22" fmla="*/ 213879 w 348237"/>
                <a:gd name="connsiteY22" fmla="*/ 405248 h 490107"/>
                <a:gd name="connsiteX23" fmla="*/ 222539 w 348237"/>
                <a:gd name="connsiteY23" fmla="*/ 418237 h 490107"/>
                <a:gd name="connsiteX24" fmla="*/ 243321 w 348237"/>
                <a:gd name="connsiteY24" fmla="*/ 413042 h 490107"/>
                <a:gd name="connsiteX25" fmla="*/ 274493 w 348237"/>
                <a:gd name="connsiteY25" fmla="*/ 371478 h 490107"/>
                <a:gd name="connsiteX26" fmla="*/ 288348 w 348237"/>
                <a:gd name="connsiteY26" fmla="*/ 347233 h 490107"/>
                <a:gd name="connsiteX27" fmla="*/ 318654 w 348237"/>
                <a:gd name="connsiteY27" fmla="*/ 270167 h 490107"/>
                <a:gd name="connsiteX28" fmla="*/ 338571 w 348237"/>
                <a:gd name="connsiteY28" fmla="*/ 258910 h 490107"/>
                <a:gd name="connsiteX29" fmla="*/ 346364 w 348237"/>
                <a:gd name="connsiteY29" fmla="*/ 277094 h 490107"/>
                <a:gd name="connsiteX30" fmla="*/ 303934 w 348237"/>
                <a:gd name="connsiteY30" fmla="*/ 400919 h 490107"/>
                <a:gd name="connsiteX31" fmla="*/ 270164 w 348237"/>
                <a:gd name="connsiteY31" fmla="*/ 447678 h 490107"/>
                <a:gd name="connsiteX32" fmla="*/ 180975 w 348237"/>
                <a:gd name="connsiteY32" fmla="*/ 432092 h 490107"/>
                <a:gd name="connsiteX33" fmla="*/ 173182 w 348237"/>
                <a:gd name="connsiteY33" fmla="*/ 416505 h 490107"/>
                <a:gd name="connsiteX34" fmla="*/ 169718 w 348237"/>
                <a:gd name="connsiteY34" fmla="*/ 413042 h 490107"/>
                <a:gd name="connsiteX35" fmla="*/ 167120 w 348237"/>
                <a:gd name="connsiteY35" fmla="*/ 416505 h 490107"/>
                <a:gd name="connsiteX36" fmla="*/ 99580 w 348237"/>
                <a:gd name="connsiteY36" fmla="*/ 490108 h 490107"/>
                <a:gd name="connsiteX37" fmla="*/ 47625 w 348237"/>
                <a:gd name="connsiteY37" fmla="*/ 477985 h 490107"/>
                <a:gd name="connsiteX38" fmla="*/ 127288 w 348237"/>
                <a:gd name="connsiteY38" fmla="*/ 412176 h 490107"/>
                <a:gd name="connsiteX39" fmla="*/ 157595 w 348237"/>
                <a:gd name="connsiteY39" fmla="*/ 369746 h 490107"/>
                <a:gd name="connsiteX40" fmla="*/ 161925 w 348237"/>
                <a:gd name="connsiteY40" fmla="*/ 355892 h 490107"/>
                <a:gd name="connsiteX41" fmla="*/ 167120 w 348237"/>
                <a:gd name="connsiteY41" fmla="*/ 226871 h 490107"/>
                <a:gd name="connsiteX42" fmla="*/ 156730 w 348237"/>
                <a:gd name="connsiteY42" fmla="*/ 215614 h 490107"/>
                <a:gd name="connsiteX43" fmla="*/ 114300 w 348237"/>
                <a:gd name="connsiteY43" fmla="*/ 247653 h 490107"/>
                <a:gd name="connsiteX44" fmla="*/ 109970 w 348237"/>
                <a:gd name="connsiteY44" fmla="*/ 270167 h 490107"/>
                <a:gd name="connsiteX45" fmla="*/ 92652 w 348237"/>
                <a:gd name="connsiteY45" fmla="*/ 385333 h 490107"/>
                <a:gd name="connsiteX46" fmla="*/ 92652 w 348237"/>
                <a:gd name="connsiteY46" fmla="*/ 403517 h 490107"/>
                <a:gd name="connsiteX47" fmla="*/ 98714 w 348237"/>
                <a:gd name="connsiteY47" fmla="*/ 416505 h 490107"/>
                <a:gd name="connsiteX48" fmla="*/ 127288 w 348237"/>
                <a:gd name="connsiteY48" fmla="*/ 412176 h 490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348237" h="490107">
                  <a:moveTo>
                    <a:pt x="47625" y="477985"/>
                  </a:moveTo>
                  <a:cubicBezTo>
                    <a:pt x="28575" y="458935"/>
                    <a:pt x="18184" y="440751"/>
                    <a:pt x="7793" y="419103"/>
                  </a:cubicBezTo>
                  <a:cubicBezTo>
                    <a:pt x="-866" y="400053"/>
                    <a:pt x="1732" y="379271"/>
                    <a:pt x="0" y="360221"/>
                  </a:cubicBezTo>
                  <a:cubicBezTo>
                    <a:pt x="0" y="334244"/>
                    <a:pt x="2598" y="308267"/>
                    <a:pt x="9525" y="284021"/>
                  </a:cubicBezTo>
                  <a:cubicBezTo>
                    <a:pt x="21648" y="238128"/>
                    <a:pt x="47625" y="200028"/>
                    <a:pt x="87457" y="174051"/>
                  </a:cubicBezTo>
                  <a:cubicBezTo>
                    <a:pt x="102177" y="164526"/>
                    <a:pt x="117764" y="159330"/>
                    <a:pt x="135082" y="158464"/>
                  </a:cubicBezTo>
                  <a:cubicBezTo>
                    <a:pt x="145473" y="158464"/>
                    <a:pt x="154132" y="159330"/>
                    <a:pt x="161925" y="164526"/>
                  </a:cubicBezTo>
                  <a:cubicBezTo>
                    <a:pt x="167120" y="167989"/>
                    <a:pt x="171450" y="167989"/>
                    <a:pt x="172316" y="161062"/>
                  </a:cubicBezTo>
                  <a:cubicBezTo>
                    <a:pt x="175779" y="123828"/>
                    <a:pt x="175779" y="87460"/>
                    <a:pt x="170584" y="51092"/>
                  </a:cubicBezTo>
                  <a:cubicBezTo>
                    <a:pt x="168852" y="40701"/>
                    <a:pt x="161059" y="38969"/>
                    <a:pt x="153266" y="38969"/>
                  </a:cubicBezTo>
                  <a:cubicBezTo>
                    <a:pt x="133350" y="39835"/>
                    <a:pt x="122959" y="58019"/>
                    <a:pt x="121227" y="77069"/>
                  </a:cubicBezTo>
                  <a:cubicBezTo>
                    <a:pt x="119495" y="96119"/>
                    <a:pt x="117764" y="114303"/>
                    <a:pt x="103043" y="129024"/>
                  </a:cubicBezTo>
                  <a:cubicBezTo>
                    <a:pt x="96982" y="135085"/>
                    <a:pt x="76200" y="136817"/>
                    <a:pt x="68407" y="135085"/>
                  </a:cubicBezTo>
                  <a:cubicBezTo>
                    <a:pt x="38966" y="131621"/>
                    <a:pt x="24245" y="84862"/>
                    <a:pt x="37234" y="58019"/>
                  </a:cubicBezTo>
                  <a:cubicBezTo>
                    <a:pt x="48491" y="34639"/>
                    <a:pt x="68407" y="26846"/>
                    <a:pt x="87457" y="16455"/>
                  </a:cubicBezTo>
                  <a:cubicBezTo>
                    <a:pt x="111702" y="3467"/>
                    <a:pt x="145473" y="-3460"/>
                    <a:pt x="173182" y="1735"/>
                  </a:cubicBezTo>
                  <a:cubicBezTo>
                    <a:pt x="192232" y="5199"/>
                    <a:pt x="215611" y="15589"/>
                    <a:pt x="229466" y="30310"/>
                  </a:cubicBezTo>
                  <a:cubicBezTo>
                    <a:pt x="237259" y="38969"/>
                    <a:pt x="238125" y="52824"/>
                    <a:pt x="238125" y="64080"/>
                  </a:cubicBezTo>
                  <a:cubicBezTo>
                    <a:pt x="238991" y="88326"/>
                    <a:pt x="234661" y="110839"/>
                    <a:pt x="232064" y="134219"/>
                  </a:cubicBezTo>
                  <a:lnTo>
                    <a:pt x="224270" y="206955"/>
                  </a:lnTo>
                  <a:cubicBezTo>
                    <a:pt x="220807" y="241592"/>
                    <a:pt x="215611" y="278826"/>
                    <a:pt x="215611" y="314328"/>
                  </a:cubicBezTo>
                  <a:cubicBezTo>
                    <a:pt x="215611" y="334244"/>
                    <a:pt x="212148" y="354160"/>
                    <a:pt x="211282" y="373210"/>
                  </a:cubicBezTo>
                  <a:cubicBezTo>
                    <a:pt x="211282" y="387065"/>
                    <a:pt x="212148" y="391394"/>
                    <a:pt x="213879" y="405248"/>
                  </a:cubicBezTo>
                  <a:cubicBezTo>
                    <a:pt x="214745" y="410444"/>
                    <a:pt x="217343" y="416505"/>
                    <a:pt x="222539" y="418237"/>
                  </a:cubicBezTo>
                  <a:cubicBezTo>
                    <a:pt x="227734" y="419969"/>
                    <a:pt x="239857" y="416505"/>
                    <a:pt x="243321" y="413042"/>
                  </a:cubicBezTo>
                  <a:cubicBezTo>
                    <a:pt x="258907" y="397455"/>
                    <a:pt x="263236" y="389662"/>
                    <a:pt x="274493" y="371478"/>
                  </a:cubicBezTo>
                  <a:lnTo>
                    <a:pt x="288348" y="347233"/>
                  </a:lnTo>
                  <a:cubicBezTo>
                    <a:pt x="303934" y="320389"/>
                    <a:pt x="303934" y="295278"/>
                    <a:pt x="318654" y="270167"/>
                  </a:cubicBezTo>
                  <a:cubicBezTo>
                    <a:pt x="322984" y="262373"/>
                    <a:pt x="330777" y="258910"/>
                    <a:pt x="338571" y="258910"/>
                  </a:cubicBezTo>
                  <a:cubicBezTo>
                    <a:pt x="350693" y="258910"/>
                    <a:pt x="348961" y="266703"/>
                    <a:pt x="346364" y="277094"/>
                  </a:cubicBezTo>
                  <a:cubicBezTo>
                    <a:pt x="333375" y="318658"/>
                    <a:pt x="327314" y="361953"/>
                    <a:pt x="303934" y="400919"/>
                  </a:cubicBezTo>
                  <a:cubicBezTo>
                    <a:pt x="293543" y="417371"/>
                    <a:pt x="284018" y="433824"/>
                    <a:pt x="270164" y="447678"/>
                  </a:cubicBezTo>
                  <a:cubicBezTo>
                    <a:pt x="247650" y="471058"/>
                    <a:pt x="193964" y="464130"/>
                    <a:pt x="180975" y="432092"/>
                  </a:cubicBezTo>
                  <a:lnTo>
                    <a:pt x="173182" y="416505"/>
                  </a:lnTo>
                  <a:cubicBezTo>
                    <a:pt x="172316" y="414774"/>
                    <a:pt x="172316" y="413042"/>
                    <a:pt x="169718" y="413042"/>
                  </a:cubicBezTo>
                  <a:lnTo>
                    <a:pt x="167120" y="416505"/>
                  </a:lnTo>
                  <a:cubicBezTo>
                    <a:pt x="158461" y="444214"/>
                    <a:pt x="129886" y="490108"/>
                    <a:pt x="99580" y="490108"/>
                  </a:cubicBezTo>
                  <a:cubicBezTo>
                    <a:pt x="81395" y="490108"/>
                    <a:pt x="60614" y="490108"/>
                    <a:pt x="47625" y="477985"/>
                  </a:cubicBezTo>
                  <a:close/>
                  <a:moveTo>
                    <a:pt x="127288" y="412176"/>
                  </a:moveTo>
                  <a:cubicBezTo>
                    <a:pt x="148071" y="393992"/>
                    <a:pt x="147205" y="387930"/>
                    <a:pt x="157595" y="369746"/>
                  </a:cubicBezTo>
                  <a:cubicBezTo>
                    <a:pt x="158461" y="368014"/>
                    <a:pt x="161925" y="358489"/>
                    <a:pt x="161925" y="355892"/>
                  </a:cubicBezTo>
                  <a:cubicBezTo>
                    <a:pt x="159327" y="310864"/>
                    <a:pt x="162791" y="271899"/>
                    <a:pt x="167120" y="226871"/>
                  </a:cubicBezTo>
                  <a:cubicBezTo>
                    <a:pt x="167986" y="219078"/>
                    <a:pt x="165389" y="215614"/>
                    <a:pt x="156730" y="215614"/>
                  </a:cubicBezTo>
                  <a:cubicBezTo>
                    <a:pt x="138545" y="215614"/>
                    <a:pt x="117764" y="230335"/>
                    <a:pt x="114300" y="247653"/>
                  </a:cubicBezTo>
                  <a:cubicBezTo>
                    <a:pt x="112568" y="255446"/>
                    <a:pt x="110836" y="262373"/>
                    <a:pt x="109970" y="270167"/>
                  </a:cubicBezTo>
                  <a:cubicBezTo>
                    <a:pt x="101311" y="312596"/>
                    <a:pt x="92652" y="342037"/>
                    <a:pt x="92652" y="385333"/>
                  </a:cubicBezTo>
                  <a:lnTo>
                    <a:pt x="92652" y="403517"/>
                  </a:lnTo>
                  <a:cubicBezTo>
                    <a:pt x="92652" y="408712"/>
                    <a:pt x="95250" y="413908"/>
                    <a:pt x="98714" y="416505"/>
                  </a:cubicBezTo>
                  <a:cubicBezTo>
                    <a:pt x="104775" y="419969"/>
                    <a:pt x="124691" y="414774"/>
                    <a:pt x="127288" y="412176"/>
                  </a:cubicBezTo>
                  <a:close/>
                </a:path>
              </a:pathLst>
            </a:custGeom>
            <a:grpFill/>
            <a:ln w="8653"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41C66004-8B60-390F-D5EB-04216BCA68C3}"/>
                </a:ext>
              </a:extLst>
            </p:cNvPr>
            <p:cNvSpPr/>
            <p:nvPr/>
          </p:nvSpPr>
          <p:spPr>
            <a:xfrm>
              <a:off x="6532570" y="3573220"/>
              <a:ext cx="341295" cy="654659"/>
            </a:xfrm>
            <a:custGeom>
              <a:avLst/>
              <a:gdLst>
                <a:gd name="connsiteX0" fmla="*/ 133350 w 341295"/>
                <a:gd name="connsiteY0" fmla="*/ 647836 h 654659"/>
                <a:gd name="connsiteX1" fmla="*/ 73602 w 341295"/>
                <a:gd name="connsiteY1" fmla="*/ 583759 h 654659"/>
                <a:gd name="connsiteX2" fmla="*/ 71004 w 341295"/>
                <a:gd name="connsiteY2" fmla="*/ 479850 h 654659"/>
                <a:gd name="connsiteX3" fmla="*/ 68407 w 341295"/>
                <a:gd name="connsiteY3" fmla="*/ 393259 h 654659"/>
                <a:gd name="connsiteX4" fmla="*/ 72736 w 341295"/>
                <a:gd name="connsiteY4" fmla="*/ 259909 h 654659"/>
                <a:gd name="connsiteX5" fmla="*/ 61480 w 341295"/>
                <a:gd name="connsiteY5" fmla="*/ 248652 h 654659"/>
                <a:gd name="connsiteX6" fmla="*/ 19050 w 341295"/>
                <a:gd name="connsiteY6" fmla="*/ 237395 h 654659"/>
                <a:gd name="connsiteX7" fmla="*/ 0 w 341295"/>
                <a:gd name="connsiteY7" fmla="*/ 192368 h 654659"/>
                <a:gd name="connsiteX8" fmla="*/ 27709 w 341295"/>
                <a:gd name="connsiteY8" fmla="*/ 175049 h 654659"/>
                <a:gd name="connsiteX9" fmla="*/ 62345 w 341295"/>
                <a:gd name="connsiteY9" fmla="*/ 178513 h 654659"/>
                <a:gd name="connsiteX10" fmla="*/ 71004 w 341295"/>
                <a:gd name="connsiteY10" fmla="*/ 168122 h 654659"/>
                <a:gd name="connsiteX11" fmla="*/ 63211 w 341295"/>
                <a:gd name="connsiteY11" fmla="*/ 104045 h 654659"/>
                <a:gd name="connsiteX12" fmla="*/ 71870 w 341295"/>
                <a:gd name="connsiteY12" fmla="*/ 17454 h 654659"/>
                <a:gd name="connsiteX13" fmla="*/ 109105 w 341295"/>
                <a:gd name="connsiteY13" fmla="*/ 5332 h 654659"/>
                <a:gd name="connsiteX14" fmla="*/ 139411 w 341295"/>
                <a:gd name="connsiteY14" fmla="*/ 27845 h 654659"/>
                <a:gd name="connsiteX15" fmla="*/ 153266 w 341295"/>
                <a:gd name="connsiteY15" fmla="*/ 89325 h 654659"/>
                <a:gd name="connsiteX16" fmla="*/ 157595 w 341295"/>
                <a:gd name="connsiteY16" fmla="*/ 167256 h 654659"/>
                <a:gd name="connsiteX17" fmla="*/ 172316 w 341295"/>
                <a:gd name="connsiteY17" fmla="*/ 180245 h 654659"/>
                <a:gd name="connsiteX18" fmla="*/ 241589 w 341295"/>
                <a:gd name="connsiteY18" fmla="*/ 168122 h 654659"/>
                <a:gd name="connsiteX19" fmla="*/ 272761 w 341295"/>
                <a:gd name="connsiteY19" fmla="*/ 182843 h 654659"/>
                <a:gd name="connsiteX20" fmla="*/ 264102 w 341295"/>
                <a:gd name="connsiteY20" fmla="*/ 200161 h 654659"/>
                <a:gd name="connsiteX21" fmla="*/ 246784 w 341295"/>
                <a:gd name="connsiteY21" fmla="*/ 207954 h 654659"/>
                <a:gd name="connsiteX22" fmla="*/ 174048 w 341295"/>
                <a:gd name="connsiteY22" fmla="*/ 235663 h 654659"/>
                <a:gd name="connsiteX23" fmla="*/ 156730 w 341295"/>
                <a:gd name="connsiteY23" fmla="*/ 254713 h 654659"/>
                <a:gd name="connsiteX24" fmla="*/ 152400 w 341295"/>
                <a:gd name="connsiteY24" fmla="*/ 359488 h 654659"/>
                <a:gd name="connsiteX25" fmla="*/ 142009 w 341295"/>
                <a:gd name="connsiteY25" fmla="*/ 559513 h 654659"/>
                <a:gd name="connsiteX26" fmla="*/ 145473 w 341295"/>
                <a:gd name="connsiteY26" fmla="*/ 595015 h 654659"/>
                <a:gd name="connsiteX27" fmla="*/ 169718 w 341295"/>
                <a:gd name="connsiteY27" fmla="*/ 607138 h 654659"/>
                <a:gd name="connsiteX28" fmla="*/ 225136 w 341295"/>
                <a:gd name="connsiteY28" fmla="*/ 563843 h 654659"/>
                <a:gd name="connsiteX29" fmla="*/ 286616 w 341295"/>
                <a:gd name="connsiteY29" fmla="*/ 471191 h 654659"/>
                <a:gd name="connsiteX30" fmla="*/ 311727 w 341295"/>
                <a:gd name="connsiteY30" fmla="*/ 431359 h 654659"/>
                <a:gd name="connsiteX31" fmla="*/ 328180 w 341295"/>
                <a:gd name="connsiteY31" fmla="*/ 421834 h 654659"/>
                <a:gd name="connsiteX32" fmla="*/ 341168 w 341295"/>
                <a:gd name="connsiteY32" fmla="*/ 441750 h 654659"/>
                <a:gd name="connsiteX33" fmla="*/ 337705 w 341295"/>
                <a:gd name="connsiteY33" fmla="*/ 460799 h 654659"/>
                <a:gd name="connsiteX34" fmla="*/ 298739 w 341295"/>
                <a:gd name="connsiteY34" fmla="*/ 544793 h 654659"/>
                <a:gd name="connsiteX35" fmla="*/ 253711 w 341295"/>
                <a:gd name="connsiteY35" fmla="*/ 597613 h 654659"/>
                <a:gd name="connsiteX36" fmla="*/ 178377 w 341295"/>
                <a:gd name="connsiteY36" fmla="*/ 650434 h 654659"/>
                <a:gd name="connsiteX37" fmla="*/ 133350 w 341295"/>
                <a:gd name="connsiteY37" fmla="*/ 647836 h 654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41295" h="654659">
                  <a:moveTo>
                    <a:pt x="133350" y="647836"/>
                  </a:moveTo>
                  <a:cubicBezTo>
                    <a:pt x="106507" y="627054"/>
                    <a:pt x="85725" y="614931"/>
                    <a:pt x="73602" y="583759"/>
                  </a:cubicBezTo>
                  <a:cubicBezTo>
                    <a:pt x="63211" y="556050"/>
                    <a:pt x="74468" y="508424"/>
                    <a:pt x="71004" y="479850"/>
                  </a:cubicBezTo>
                  <a:cubicBezTo>
                    <a:pt x="67541" y="451275"/>
                    <a:pt x="68407" y="422700"/>
                    <a:pt x="68407" y="393259"/>
                  </a:cubicBezTo>
                  <a:cubicBezTo>
                    <a:pt x="68407" y="353427"/>
                    <a:pt x="72736" y="299741"/>
                    <a:pt x="72736" y="259909"/>
                  </a:cubicBezTo>
                  <a:cubicBezTo>
                    <a:pt x="72736" y="252116"/>
                    <a:pt x="70139" y="249518"/>
                    <a:pt x="61480" y="248652"/>
                  </a:cubicBezTo>
                  <a:cubicBezTo>
                    <a:pt x="43295" y="246054"/>
                    <a:pt x="36368" y="246920"/>
                    <a:pt x="19050" y="237395"/>
                  </a:cubicBezTo>
                  <a:cubicBezTo>
                    <a:pt x="1732" y="227004"/>
                    <a:pt x="0" y="209686"/>
                    <a:pt x="0" y="192368"/>
                  </a:cubicBezTo>
                  <a:cubicBezTo>
                    <a:pt x="0" y="177647"/>
                    <a:pt x="11257" y="169854"/>
                    <a:pt x="27709" y="175049"/>
                  </a:cubicBezTo>
                  <a:cubicBezTo>
                    <a:pt x="42429" y="178513"/>
                    <a:pt x="47625" y="179379"/>
                    <a:pt x="62345" y="178513"/>
                  </a:cubicBezTo>
                  <a:cubicBezTo>
                    <a:pt x="71004" y="178513"/>
                    <a:pt x="71870" y="175915"/>
                    <a:pt x="71004" y="168122"/>
                  </a:cubicBezTo>
                  <a:cubicBezTo>
                    <a:pt x="68407" y="141279"/>
                    <a:pt x="66675" y="130022"/>
                    <a:pt x="63211" y="104045"/>
                  </a:cubicBezTo>
                  <a:cubicBezTo>
                    <a:pt x="59748" y="74604"/>
                    <a:pt x="62345" y="45163"/>
                    <a:pt x="71870" y="17454"/>
                  </a:cubicBezTo>
                  <a:cubicBezTo>
                    <a:pt x="77066" y="136"/>
                    <a:pt x="94384" y="-5060"/>
                    <a:pt x="109105" y="5332"/>
                  </a:cubicBezTo>
                  <a:cubicBezTo>
                    <a:pt x="119495" y="13125"/>
                    <a:pt x="129020" y="19186"/>
                    <a:pt x="139411" y="27845"/>
                  </a:cubicBezTo>
                  <a:cubicBezTo>
                    <a:pt x="158461" y="42565"/>
                    <a:pt x="150668" y="69409"/>
                    <a:pt x="153266" y="89325"/>
                  </a:cubicBezTo>
                  <a:cubicBezTo>
                    <a:pt x="155864" y="120497"/>
                    <a:pt x="154998" y="136950"/>
                    <a:pt x="157595" y="167256"/>
                  </a:cubicBezTo>
                  <a:cubicBezTo>
                    <a:pt x="157595" y="178513"/>
                    <a:pt x="161059" y="181111"/>
                    <a:pt x="172316" y="180245"/>
                  </a:cubicBezTo>
                  <a:cubicBezTo>
                    <a:pt x="193098" y="180245"/>
                    <a:pt x="219941" y="175049"/>
                    <a:pt x="241589" y="168122"/>
                  </a:cubicBezTo>
                  <a:cubicBezTo>
                    <a:pt x="258907" y="163793"/>
                    <a:pt x="269298" y="169854"/>
                    <a:pt x="272761" y="182843"/>
                  </a:cubicBezTo>
                  <a:cubicBezTo>
                    <a:pt x="274493" y="191502"/>
                    <a:pt x="271895" y="196697"/>
                    <a:pt x="264102" y="200161"/>
                  </a:cubicBezTo>
                  <a:cubicBezTo>
                    <a:pt x="258907" y="202759"/>
                    <a:pt x="251980" y="205356"/>
                    <a:pt x="246784" y="207954"/>
                  </a:cubicBezTo>
                  <a:cubicBezTo>
                    <a:pt x="224270" y="216613"/>
                    <a:pt x="203489" y="231334"/>
                    <a:pt x="174048" y="235663"/>
                  </a:cubicBezTo>
                  <a:cubicBezTo>
                    <a:pt x="158461" y="238261"/>
                    <a:pt x="157595" y="243457"/>
                    <a:pt x="156730" y="254713"/>
                  </a:cubicBezTo>
                  <a:cubicBezTo>
                    <a:pt x="155864" y="285020"/>
                    <a:pt x="155864" y="329181"/>
                    <a:pt x="152400" y="359488"/>
                  </a:cubicBezTo>
                  <a:cubicBezTo>
                    <a:pt x="144607" y="426163"/>
                    <a:pt x="142009" y="491972"/>
                    <a:pt x="142009" y="559513"/>
                  </a:cubicBezTo>
                  <a:cubicBezTo>
                    <a:pt x="142009" y="571636"/>
                    <a:pt x="142875" y="583759"/>
                    <a:pt x="145473" y="595015"/>
                  </a:cubicBezTo>
                  <a:cubicBezTo>
                    <a:pt x="148071" y="608870"/>
                    <a:pt x="158461" y="614931"/>
                    <a:pt x="169718" y="607138"/>
                  </a:cubicBezTo>
                  <a:cubicBezTo>
                    <a:pt x="188768" y="589820"/>
                    <a:pt x="207818" y="582893"/>
                    <a:pt x="225136" y="563843"/>
                  </a:cubicBezTo>
                  <a:cubicBezTo>
                    <a:pt x="252845" y="532670"/>
                    <a:pt x="259773" y="521413"/>
                    <a:pt x="286616" y="471191"/>
                  </a:cubicBezTo>
                  <a:cubicBezTo>
                    <a:pt x="294409" y="457336"/>
                    <a:pt x="303068" y="444347"/>
                    <a:pt x="311727" y="431359"/>
                  </a:cubicBezTo>
                  <a:cubicBezTo>
                    <a:pt x="316923" y="422700"/>
                    <a:pt x="319520" y="419236"/>
                    <a:pt x="328180" y="421834"/>
                  </a:cubicBezTo>
                  <a:cubicBezTo>
                    <a:pt x="338571" y="424431"/>
                    <a:pt x="342034" y="432225"/>
                    <a:pt x="341168" y="441750"/>
                  </a:cubicBezTo>
                  <a:cubicBezTo>
                    <a:pt x="340302" y="447811"/>
                    <a:pt x="339436" y="454738"/>
                    <a:pt x="337705" y="460799"/>
                  </a:cubicBezTo>
                  <a:cubicBezTo>
                    <a:pt x="326448" y="499765"/>
                    <a:pt x="320386" y="511022"/>
                    <a:pt x="298739" y="544793"/>
                  </a:cubicBezTo>
                  <a:cubicBezTo>
                    <a:pt x="283152" y="569038"/>
                    <a:pt x="271895" y="575966"/>
                    <a:pt x="253711" y="597613"/>
                  </a:cubicBezTo>
                  <a:cubicBezTo>
                    <a:pt x="227734" y="627054"/>
                    <a:pt x="206952" y="639177"/>
                    <a:pt x="178377" y="650434"/>
                  </a:cubicBezTo>
                  <a:cubicBezTo>
                    <a:pt x="166254" y="655629"/>
                    <a:pt x="146339" y="657361"/>
                    <a:pt x="133350" y="647836"/>
                  </a:cubicBezTo>
                  <a:close/>
                </a:path>
              </a:pathLst>
            </a:custGeom>
            <a:grpFill/>
            <a:ln w="8653"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A520EB32-965D-C924-C348-3C274F9150B0}"/>
                </a:ext>
              </a:extLst>
            </p:cNvPr>
            <p:cNvSpPr/>
            <p:nvPr/>
          </p:nvSpPr>
          <p:spPr>
            <a:xfrm>
              <a:off x="6772226" y="3827498"/>
              <a:ext cx="300237" cy="485547"/>
            </a:xfrm>
            <a:custGeom>
              <a:avLst/>
              <a:gdLst>
                <a:gd name="connsiteX0" fmla="*/ 30507 w 300237"/>
                <a:gd name="connsiteY0" fmla="*/ 464563 h 485547"/>
                <a:gd name="connsiteX1" fmla="*/ 7994 w 300237"/>
                <a:gd name="connsiteY1" fmla="*/ 409144 h 485547"/>
                <a:gd name="connsiteX2" fmla="*/ 59948 w 300237"/>
                <a:gd name="connsiteY2" fmla="*/ 336408 h 485547"/>
                <a:gd name="connsiteX3" fmla="*/ 111903 w 300237"/>
                <a:gd name="connsiteY3" fmla="*/ 313029 h 485547"/>
                <a:gd name="connsiteX4" fmla="*/ 117964 w 300237"/>
                <a:gd name="connsiteY4" fmla="*/ 299174 h 485547"/>
                <a:gd name="connsiteX5" fmla="*/ 101512 w 300237"/>
                <a:gd name="connsiteY5" fmla="*/ 267135 h 485547"/>
                <a:gd name="connsiteX6" fmla="*/ 10591 w 300237"/>
                <a:gd name="connsiteY6" fmla="*/ 177081 h 485547"/>
                <a:gd name="connsiteX7" fmla="*/ 2798 w 300237"/>
                <a:gd name="connsiteY7" fmla="*/ 91356 h 485547"/>
                <a:gd name="connsiteX8" fmla="*/ 88523 w 300237"/>
                <a:gd name="connsiteY8" fmla="*/ 4765 h 485547"/>
                <a:gd name="connsiteX9" fmla="*/ 96316 w 300237"/>
                <a:gd name="connsiteY9" fmla="*/ 3033 h 485547"/>
                <a:gd name="connsiteX10" fmla="*/ 160393 w 300237"/>
                <a:gd name="connsiteY10" fmla="*/ 27278 h 485547"/>
                <a:gd name="connsiteX11" fmla="*/ 157796 w 300237"/>
                <a:gd name="connsiteY11" fmla="*/ 69708 h 485547"/>
                <a:gd name="connsiteX12" fmla="*/ 75534 w 300237"/>
                <a:gd name="connsiteY12" fmla="*/ 97417 h 485547"/>
                <a:gd name="connsiteX13" fmla="*/ 59948 w 300237"/>
                <a:gd name="connsiteY13" fmla="*/ 115601 h 485547"/>
                <a:gd name="connsiteX14" fmla="*/ 72937 w 300237"/>
                <a:gd name="connsiteY14" fmla="*/ 145908 h 485547"/>
                <a:gd name="connsiteX15" fmla="*/ 141344 w 300237"/>
                <a:gd name="connsiteY15" fmla="*/ 202192 h 485547"/>
                <a:gd name="connsiteX16" fmla="*/ 182041 w 300237"/>
                <a:gd name="connsiteY16" fmla="*/ 260208 h 485547"/>
                <a:gd name="connsiteX17" fmla="*/ 195030 w 300237"/>
                <a:gd name="connsiteY17" fmla="*/ 262806 h 485547"/>
                <a:gd name="connsiteX18" fmla="*/ 251314 w 300237"/>
                <a:gd name="connsiteY18" fmla="*/ 208253 h 485547"/>
                <a:gd name="connsiteX19" fmla="*/ 279889 w 300237"/>
                <a:gd name="connsiteY19" fmla="*/ 176215 h 485547"/>
                <a:gd name="connsiteX20" fmla="*/ 296341 w 300237"/>
                <a:gd name="connsiteY20" fmla="*/ 171019 h 485547"/>
                <a:gd name="connsiteX21" fmla="*/ 298939 w 300237"/>
                <a:gd name="connsiteY21" fmla="*/ 185740 h 485547"/>
                <a:gd name="connsiteX22" fmla="*/ 271230 w 300237"/>
                <a:gd name="connsiteY22" fmla="*/ 238560 h 485547"/>
                <a:gd name="connsiteX23" fmla="*/ 202823 w 300237"/>
                <a:gd name="connsiteY23" fmla="*/ 306101 h 485547"/>
                <a:gd name="connsiteX24" fmla="*/ 197628 w 300237"/>
                <a:gd name="connsiteY24" fmla="*/ 318224 h 485547"/>
                <a:gd name="connsiteX25" fmla="*/ 173382 w 300237"/>
                <a:gd name="connsiteY25" fmla="*/ 431658 h 485547"/>
                <a:gd name="connsiteX26" fmla="*/ 150869 w 300237"/>
                <a:gd name="connsiteY26" fmla="*/ 465429 h 485547"/>
                <a:gd name="connsiteX27" fmla="*/ 79864 w 300237"/>
                <a:gd name="connsiteY27" fmla="*/ 485344 h 485547"/>
                <a:gd name="connsiteX28" fmla="*/ 30507 w 300237"/>
                <a:gd name="connsiteY28" fmla="*/ 464563 h 485547"/>
                <a:gd name="connsiteX29" fmla="*/ 66009 w 300237"/>
                <a:gd name="connsiteY29" fmla="*/ 431658 h 485547"/>
                <a:gd name="connsiteX30" fmla="*/ 109305 w 300237"/>
                <a:gd name="connsiteY30" fmla="*/ 379703 h 485547"/>
                <a:gd name="connsiteX31" fmla="*/ 111037 w 300237"/>
                <a:gd name="connsiteY31" fmla="*/ 360654 h 485547"/>
                <a:gd name="connsiteX32" fmla="*/ 94585 w 300237"/>
                <a:gd name="connsiteY32" fmla="*/ 369313 h 485547"/>
                <a:gd name="connsiteX33" fmla="*/ 51289 w 300237"/>
                <a:gd name="connsiteY33" fmla="*/ 414340 h 485547"/>
                <a:gd name="connsiteX34" fmla="*/ 63412 w 300237"/>
                <a:gd name="connsiteY34" fmla="*/ 433390 h 485547"/>
                <a:gd name="connsiteX35" fmla="*/ 66009 w 300237"/>
                <a:gd name="connsiteY35" fmla="*/ 431658 h 485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00237" h="485547">
                  <a:moveTo>
                    <a:pt x="30507" y="464563"/>
                  </a:moveTo>
                  <a:cubicBezTo>
                    <a:pt x="13189" y="450708"/>
                    <a:pt x="7994" y="430792"/>
                    <a:pt x="7994" y="409144"/>
                  </a:cubicBezTo>
                  <a:cubicBezTo>
                    <a:pt x="7994" y="381435"/>
                    <a:pt x="33105" y="346799"/>
                    <a:pt x="59948" y="336408"/>
                  </a:cubicBezTo>
                  <a:cubicBezTo>
                    <a:pt x="76400" y="328615"/>
                    <a:pt x="93719" y="320822"/>
                    <a:pt x="111903" y="313029"/>
                  </a:cubicBezTo>
                  <a:cubicBezTo>
                    <a:pt x="119696" y="310431"/>
                    <a:pt x="120562" y="306967"/>
                    <a:pt x="117964" y="299174"/>
                  </a:cubicBezTo>
                  <a:cubicBezTo>
                    <a:pt x="115366" y="287051"/>
                    <a:pt x="107573" y="276660"/>
                    <a:pt x="101512" y="267135"/>
                  </a:cubicBezTo>
                  <a:cubicBezTo>
                    <a:pt x="76400" y="231633"/>
                    <a:pt x="28775" y="216913"/>
                    <a:pt x="10591" y="177081"/>
                  </a:cubicBezTo>
                  <a:cubicBezTo>
                    <a:pt x="-665" y="152835"/>
                    <a:pt x="-2397" y="119065"/>
                    <a:pt x="2798" y="91356"/>
                  </a:cubicBezTo>
                  <a:cubicBezTo>
                    <a:pt x="11457" y="50658"/>
                    <a:pt x="50423" y="15156"/>
                    <a:pt x="88523" y="4765"/>
                  </a:cubicBezTo>
                  <a:cubicBezTo>
                    <a:pt x="90255" y="3899"/>
                    <a:pt x="93719" y="3899"/>
                    <a:pt x="96316" y="3033"/>
                  </a:cubicBezTo>
                  <a:cubicBezTo>
                    <a:pt x="124891" y="-4760"/>
                    <a:pt x="144807" y="2167"/>
                    <a:pt x="160393" y="27278"/>
                  </a:cubicBezTo>
                  <a:cubicBezTo>
                    <a:pt x="164723" y="35072"/>
                    <a:pt x="169919" y="61915"/>
                    <a:pt x="157796" y="69708"/>
                  </a:cubicBezTo>
                  <a:cubicBezTo>
                    <a:pt x="137014" y="82697"/>
                    <a:pt x="97182" y="85294"/>
                    <a:pt x="75534" y="97417"/>
                  </a:cubicBezTo>
                  <a:cubicBezTo>
                    <a:pt x="66875" y="101747"/>
                    <a:pt x="62546" y="107808"/>
                    <a:pt x="59948" y="115601"/>
                  </a:cubicBezTo>
                  <a:cubicBezTo>
                    <a:pt x="55619" y="130322"/>
                    <a:pt x="59948" y="136383"/>
                    <a:pt x="72937" y="145908"/>
                  </a:cubicBezTo>
                  <a:cubicBezTo>
                    <a:pt x="97182" y="162360"/>
                    <a:pt x="120562" y="179679"/>
                    <a:pt x="141344" y="202192"/>
                  </a:cubicBezTo>
                  <a:cubicBezTo>
                    <a:pt x="157796" y="219510"/>
                    <a:pt x="170784" y="239426"/>
                    <a:pt x="182041" y="260208"/>
                  </a:cubicBezTo>
                  <a:cubicBezTo>
                    <a:pt x="185505" y="266269"/>
                    <a:pt x="187237" y="269733"/>
                    <a:pt x="195030" y="262806"/>
                  </a:cubicBezTo>
                  <a:cubicBezTo>
                    <a:pt x="217544" y="242024"/>
                    <a:pt x="229666" y="235963"/>
                    <a:pt x="251314" y="208253"/>
                  </a:cubicBezTo>
                  <a:cubicBezTo>
                    <a:pt x="262571" y="196131"/>
                    <a:pt x="268632" y="188338"/>
                    <a:pt x="279889" y="176215"/>
                  </a:cubicBezTo>
                  <a:cubicBezTo>
                    <a:pt x="284219" y="171019"/>
                    <a:pt x="289414" y="166690"/>
                    <a:pt x="296341" y="171019"/>
                  </a:cubicBezTo>
                  <a:cubicBezTo>
                    <a:pt x="302403" y="174483"/>
                    <a:pt x="299805" y="180544"/>
                    <a:pt x="298939" y="185740"/>
                  </a:cubicBezTo>
                  <a:cubicBezTo>
                    <a:pt x="294609" y="206522"/>
                    <a:pt x="284219" y="220376"/>
                    <a:pt x="271230" y="238560"/>
                  </a:cubicBezTo>
                  <a:cubicBezTo>
                    <a:pt x="248716" y="268001"/>
                    <a:pt x="232264" y="283588"/>
                    <a:pt x="202823" y="306101"/>
                  </a:cubicBezTo>
                  <a:cubicBezTo>
                    <a:pt x="199359" y="308699"/>
                    <a:pt x="197628" y="313894"/>
                    <a:pt x="197628" y="318224"/>
                  </a:cubicBezTo>
                  <a:cubicBezTo>
                    <a:pt x="199359" y="358056"/>
                    <a:pt x="188103" y="394424"/>
                    <a:pt x="173382" y="431658"/>
                  </a:cubicBezTo>
                  <a:cubicBezTo>
                    <a:pt x="168187" y="443781"/>
                    <a:pt x="161259" y="455904"/>
                    <a:pt x="150869" y="465429"/>
                  </a:cubicBezTo>
                  <a:cubicBezTo>
                    <a:pt x="132685" y="483612"/>
                    <a:pt x="109305" y="484478"/>
                    <a:pt x="79864" y="485344"/>
                  </a:cubicBezTo>
                  <a:cubicBezTo>
                    <a:pt x="64278" y="487076"/>
                    <a:pt x="46094" y="477551"/>
                    <a:pt x="30507" y="464563"/>
                  </a:cubicBezTo>
                  <a:close/>
                  <a:moveTo>
                    <a:pt x="66009" y="431658"/>
                  </a:moveTo>
                  <a:cubicBezTo>
                    <a:pt x="84194" y="419535"/>
                    <a:pt x="98048" y="401351"/>
                    <a:pt x="109305" y="379703"/>
                  </a:cubicBezTo>
                  <a:cubicBezTo>
                    <a:pt x="111037" y="373642"/>
                    <a:pt x="117964" y="365849"/>
                    <a:pt x="111037" y="360654"/>
                  </a:cubicBezTo>
                  <a:cubicBezTo>
                    <a:pt x="107573" y="357190"/>
                    <a:pt x="99780" y="365849"/>
                    <a:pt x="94585" y="369313"/>
                  </a:cubicBezTo>
                  <a:cubicBezTo>
                    <a:pt x="75534" y="379703"/>
                    <a:pt x="60814" y="395290"/>
                    <a:pt x="51289" y="414340"/>
                  </a:cubicBezTo>
                  <a:cubicBezTo>
                    <a:pt x="48691" y="419535"/>
                    <a:pt x="56484" y="433390"/>
                    <a:pt x="63412" y="433390"/>
                  </a:cubicBezTo>
                  <a:cubicBezTo>
                    <a:pt x="63412" y="432524"/>
                    <a:pt x="65143" y="432524"/>
                    <a:pt x="66009" y="431658"/>
                  </a:cubicBezTo>
                  <a:close/>
                </a:path>
              </a:pathLst>
            </a:custGeom>
            <a:grpFill/>
            <a:ln w="8653" cap="flat">
              <a:noFill/>
              <a:prstDash val="solid"/>
              <a:miter/>
            </a:ln>
          </p:spPr>
          <p:txBody>
            <a:bodyPr rtlCol="0" anchor="ctr"/>
            <a:lstStyle/>
            <a:p>
              <a:endParaRPr lang="en-US"/>
            </a:p>
          </p:txBody>
        </p:sp>
      </p:grpSp>
      <p:grpSp>
        <p:nvGrpSpPr>
          <p:cNvPr id="129" name="Group 128">
            <a:extLst>
              <a:ext uri="{FF2B5EF4-FFF2-40B4-BE49-F238E27FC236}">
                <a16:creationId xmlns:a16="http://schemas.microsoft.com/office/drawing/2014/main" id="{1C957168-8F03-D1AB-51CF-C65B85DB8325}"/>
              </a:ext>
            </a:extLst>
          </p:cNvPr>
          <p:cNvGrpSpPr/>
          <p:nvPr/>
        </p:nvGrpSpPr>
        <p:grpSpPr>
          <a:xfrm>
            <a:off x="9794399" y="817336"/>
            <a:ext cx="2139932" cy="567047"/>
            <a:chOff x="5011964" y="3361813"/>
            <a:chExt cx="2768190" cy="733525"/>
          </a:xfrm>
          <a:solidFill>
            <a:schemeClr val="bg1"/>
          </a:solidFill>
        </p:grpSpPr>
        <p:sp>
          <p:nvSpPr>
            <p:cNvPr id="130" name="Freeform 129">
              <a:extLst>
                <a:ext uri="{FF2B5EF4-FFF2-40B4-BE49-F238E27FC236}">
                  <a16:creationId xmlns:a16="http://schemas.microsoft.com/office/drawing/2014/main" id="{CAA8686F-CD3C-CE9B-4457-6D78867E36BE}"/>
                </a:ext>
              </a:extLst>
            </p:cNvPr>
            <p:cNvSpPr/>
            <p:nvPr/>
          </p:nvSpPr>
          <p:spPr>
            <a:xfrm>
              <a:off x="5011964" y="3361813"/>
              <a:ext cx="429422" cy="684402"/>
            </a:xfrm>
            <a:custGeom>
              <a:avLst/>
              <a:gdLst>
                <a:gd name="connsiteX0" fmla="*/ 22826 w 429422"/>
                <a:gd name="connsiteY0" fmla="*/ 643411 h 684402"/>
                <a:gd name="connsiteX1" fmla="*/ 312 w 429422"/>
                <a:gd name="connsiteY1" fmla="*/ 523050 h 684402"/>
                <a:gd name="connsiteX2" fmla="*/ 8106 w 429422"/>
                <a:gd name="connsiteY2" fmla="*/ 356796 h 684402"/>
                <a:gd name="connsiteX3" fmla="*/ 21094 w 429422"/>
                <a:gd name="connsiteY3" fmla="*/ 98755 h 684402"/>
                <a:gd name="connsiteX4" fmla="*/ 30619 w 429422"/>
                <a:gd name="connsiteY4" fmla="*/ 20823 h 684402"/>
                <a:gd name="connsiteX5" fmla="*/ 42742 w 429422"/>
                <a:gd name="connsiteY5" fmla="*/ 907 h 684402"/>
                <a:gd name="connsiteX6" fmla="*/ 66987 w 429422"/>
                <a:gd name="connsiteY6" fmla="*/ 5237 h 684402"/>
                <a:gd name="connsiteX7" fmla="*/ 96428 w 429422"/>
                <a:gd name="connsiteY7" fmla="*/ 62386 h 684402"/>
                <a:gd name="connsiteX8" fmla="*/ 112880 w 429422"/>
                <a:gd name="connsiteY8" fmla="*/ 209591 h 684402"/>
                <a:gd name="connsiteX9" fmla="*/ 120674 w 429422"/>
                <a:gd name="connsiteY9" fmla="*/ 294450 h 684402"/>
                <a:gd name="connsiteX10" fmla="*/ 121540 w 429422"/>
                <a:gd name="connsiteY10" fmla="*/ 452911 h 684402"/>
                <a:gd name="connsiteX11" fmla="*/ 119808 w 429422"/>
                <a:gd name="connsiteY11" fmla="*/ 492743 h 684402"/>
                <a:gd name="connsiteX12" fmla="*/ 125003 w 429422"/>
                <a:gd name="connsiteY12" fmla="*/ 503134 h 684402"/>
                <a:gd name="connsiteX13" fmla="*/ 132796 w 429422"/>
                <a:gd name="connsiteY13" fmla="*/ 493609 h 684402"/>
                <a:gd name="connsiteX14" fmla="*/ 161371 w 429422"/>
                <a:gd name="connsiteY14" fmla="*/ 358527 h 684402"/>
                <a:gd name="connsiteX15" fmla="*/ 211594 w 429422"/>
                <a:gd name="connsiteY15" fmla="*/ 285791 h 684402"/>
                <a:gd name="connsiteX16" fmla="*/ 248828 w 429422"/>
                <a:gd name="connsiteY16" fmla="*/ 285791 h 684402"/>
                <a:gd name="connsiteX17" fmla="*/ 284331 w 429422"/>
                <a:gd name="connsiteY17" fmla="*/ 325623 h 684402"/>
                <a:gd name="connsiteX18" fmla="*/ 299917 w 429422"/>
                <a:gd name="connsiteY18" fmla="*/ 437325 h 684402"/>
                <a:gd name="connsiteX19" fmla="*/ 294721 w 429422"/>
                <a:gd name="connsiteY19" fmla="*/ 530843 h 684402"/>
                <a:gd name="connsiteX20" fmla="*/ 296453 w 429422"/>
                <a:gd name="connsiteY20" fmla="*/ 542966 h 684402"/>
                <a:gd name="connsiteX21" fmla="*/ 307710 w 429422"/>
                <a:gd name="connsiteY21" fmla="*/ 534307 h 684402"/>
                <a:gd name="connsiteX22" fmla="*/ 332822 w 429422"/>
                <a:gd name="connsiteY22" fmla="*/ 478889 h 684402"/>
                <a:gd name="connsiteX23" fmla="*/ 355335 w 429422"/>
                <a:gd name="connsiteY23" fmla="*/ 398359 h 684402"/>
                <a:gd name="connsiteX24" fmla="*/ 370921 w 429422"/>
                <a:gd name="connsiteY24" fmla="*/ 298780 h 684402"/>
                <a:gd name="connsiteX25" fmla="*/ 379581 w 429422"/>
                <a:gd name="connsiteY25" fmla="*/ 209591 h 684402"/>
                <a:gd name="connsiteX26" fmla="*/ 378715 w 429422"/>
                <a:gd name="connsiteY26" fmla="*/ 137721 h 684402"/>
                <a:gd name="connsiteX27" fmla="*/ 379581 w 429422"/>
                <a:gd name="connsiteY27" fmla="*/ 92693 h 684402"/>
                <a:gd name="connsiteX28" fmla="*/ 387374 w 429422"/>
                <a:gd name="connsiteY28" fmla="*/ 81437 h 684402"/>
                <a:gd name="connsiteX29" fmla="*/ 397765 w 429422"/>
                <a:gd name="connsiteY29" fmla="*/ 85766 h 684402"/>
                <a:gd name="connsiteX30" fmla="*/ 427206 w 429422"/>
                <a:gd name="connsiteY30" fmla="*/ 154173 h 684402"/>
                <a:gd name="connsiteX31" fmla="*/ 422876 w 429422"/>
                <a:gd name="connsiteY31" fmla="*/ 280596 h 684402"/>
                <a:gd name="connsiteX32" fmla="*/ 422010 w 429422"/>
                <a:gd name="connsiteY32" fmla="*/ 312634 h 684402"/>
                <a:gd name="connsiteX33" fmla="*/ 414217 w 429422"/>
                <a:gd name="connsiteY33" fmla="*/ 343807 h 684402"/>
                <a:gd name="connsiteX34" fmla="*/ 400362 w 429422"/>
                <a:gd name="connsiteY34" fmla="*/ 411348 h 684402"/>
                <a:gd name="connsiteX35" fmla="*/ 379581 w 429422"/>
                <a:gd name="connsiteY35" fmla="*/ 496207 h 684402"/>
                <a:gd name="connsiteX36" fmla="*/ 363994 w 429422"/>
                <a:gd name="connsiteY36" fmla="*/ 541234 h 684402"/>
                <a:gd name="connsiteX37" fmla="*/ 297319 w 429422"/>
                <a:gd name="connsiteY37" fmla="*/ 603580 h 684402"/>
                <a:gd name="connsiteX38" fmla="*/ 244499 w 429422"/>
                <a:gd name="connsiteY38" fmla="*/ 584530 h 684402"/>
                <a:gd name="connsiteX39" fmla="*/ 225449 w 429422"/>
                <a:gd name="connsiteY39" fmla="*/ 526514 h 684402"/>
                <a:gd name="connsiteX40" fmla="*/ 225449 w 429422"/>
                <a:gd name="connsiteY40" fmla="*/ 444252 h 684402"/>
                <a:gd name="connsiteX41" fmla="*/ 227180 w 429422"/>
                <a:gd name="connsiteY41" fmla="*/ 374114 h 684402"/>
                <a:gd name="connsiteX42" fmla="*/ 224583 w 429422"/>
                <a:gd name="connsiteY42" fmla="*/ 365455 h 684402"/>
                <a:gd name="connsiteX43" fmla="*/ 207265 w 429422"/>
                <a:gd name="connsiteY43" fmla="*/ 362857 h 684402"/>
                <a:gd name="connsiteX44" fmla="*/ 188215 w 429422"/>
                <a:gd name="connsiteY44" fmla="*/ 413080 h 684402"/>
                <a:gd name="connsiteX45" fmla="*/ 177824 w 429422"/>
                <a:gd name="connsiteY45" fmla="*/ 471962 h 684402"/>
                <a:gd name="connsiteX46" fmla="*/ 173494 w 429422"/>
                <a:gd name="connsiteY46" fmla="*/ 527380 h 684402"/>
                <a:gd name="connsiteX47" fmla="*/ 150981 w 429422"/>
                <a:gd name="connsiteY47" fmla="*/ 623496 h 684402"/>
                <a:gd name="connsiteX48" fmla="*/ 145785 w 429422"/>
                <a:gd name="connsiteY48" fmla="*/ 642546 h 684402"/>
                <a:gd name="connsiteX49" fmla="*/ 97294 w 429422"/>
                <a:gd name="connsiteY49" fmla="*/ 684109 h 684402"/>
                <a:gd name="connsiteX50" fmla="*/ 22826 w 429422"/>
                <a:gd name="connsiteY50" fmla="*/ 643411 h 684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29422" h="684402">
                  <a:moveTo>
                    <a:pt x="22826" y="643411"/>
                  </a:moveTo>
                  <a:cubicBezTo>
                    <a:pt x="3776" y="605312"/>
                    <a:pt x="-1419" y="564614"/>
                    <a:pt x="312" y="523050"/>
                  </a:cubicBezTo>
                  <a:cubicBezTo>
                    <a:pt x="2910" y="466766"/>
                    <a:pt x="4642" y="411348"/>
                    <a:pt x="8106" y="356796"/>
                  </a:cubicBezTo>
                  <a:cubicBezTo>
                    <a:pt x="11569" y="271071"/>
                    <a:pt x="8106" y="184480"/>
                    <a:pt x="21094" y="98755"/>
                  </a:cubicBezTo>
                  <a:cubicBezTo>
                    <a:pt x="24558" y="72777"/>
                    <a:pt x="27156" y="45934"/>
                    <a:pt x="30619" y="20823"/>
                  </a:cubicBezTo>
                  <a:cubicBezTo>
                    <a:pt x="31485" y="12164"/>
                    <a:pt x="34083" y="3505"/>
                    <a:pt x="42742" y="907"/>
                  </a:cubicBezTo>
                  <a:cubicBezTo>
                    <a:pt x="51401" y="-1691"/>
                    <a:pt x="59194" y="1773"/>
                    <a:pt x="66987" y="5237"/>
                  </a:cubicBezTo>
                  <a:cubicBezTo>
                    <a:pt x="89501" y="18225"/>
                    <a:pt x="92965" y="39873"/>
                    <a:pt x="96428" y="62386"/>
                  </a:cubicBezTo>
                  <a:cubicBezTo>
                    <a:pt x="105087" y="110877"/>
                    <a:pt x="109417" y="160234"/>
                    <a:pt x="112880" y="209591"/>
                  </a:cubicBezTo>
                  <a:cubicBezTo>
                    <a:pt x="115478" y="237300"/>
                    <a:pt x="116344" y="265875"/>
                    <a:pt x="120674" y="294450"/>
                  </a:cubicBezTo>
                  <a:cubicBezTo>
                    <a:pt x="129333" y="347271"/>
                    <a:pt x="124137" y="400091"/>
                    <a:pt x="121540" y="452911"/>
                  </a:cubicBezTo>
                  <a:cubicBezTo>
                    <a:pt x="120674" y="465900"/>
                    <a:pt x="119808" y="478889"/>
                    <a:pt x="119808" y="492743"/>
                  </a:cubicBezTo>
                  <a:cubicBezTo>
                    <a:pt x="119808" y="497073"/>
                    <a:pt x="119808" y="502268"/>
                    <a:pt x="125003" y="503134"/>
                  </a:cubicBezTo>
                  <a:cubicBezTo>
                    <a:pt x="131065" y="503134"/>
                    <a:pt x="131065" y="498805"/>
                    <a:pt x="132796" y="493609"/>
                  </a:cubicBezTo>
                  <a:cubicBezTo>
                    <a:pt x="137126" y="447716"/>
                    <a:pt x="151846" y="403555"/>
                    <a:pt x="161371" y="358527"/>
                  </a:cubicBezTo>
                  <a:cubicBezTo>
                    <a:pt x="166567" y="328221"/>
                    <a:pt x="188215" y="304841"/>
                    <a:pt x="211594" y="285791"/>
                  </a:cubicBezTo>
                  <a:cubicBezTo>
                    <a:pt x="221985" y="276266"/>
                    <a:pt x="237571" y="277998"/>
                    <a:pt x="248828" y="285791"/>
                  </a:cubicBezTo>
                  <a:cubicBezTo>
                    <a:pt x="263549" y="295316"/>
                    <a:pt x="276537" y="306573"/>
                    <a:pt x="284331" y="325623"/>
                  </a:cubicBezTo>
                  <a:cubicBezTo>
                    <a:pt x="299917" y="359393"/>
                    <a:pt x="300783" y="394030"/>
                    <a:pt x="299917" y="437325"/>
                  </a:cubicBezTo>
                  <a:lnTo>
                    <a:pt x="294721" y="530843"/>
                  </a:lnTo>
                  <a:cubicBezTo>
                    <a:pt x="293856" y="534307"/>
                    <a:pt x="291258" y="541234"/>
                    <a:pt x="296453" y="542966"/>
                  </a:cubicBezTo>
                  <a:cubicBezTo>
                    <a:pt x="301649" y="543832"/>
                    <a:pt x="305112" y="538636"/>
                    <a:pt x="307710" y="534307"/>
                  </a:cubicBezTo>
                  <a:cubicBezTo>
                    <a:pt x="320699" y="517855"/>
                    <a:pt x="325894" y="498805"/>
                    <a:pt x="332822" y="478889"/>
                  </a:cubicBezTo>
                  <a:cubicBezTo>
                    <a:pt x="341481" y="452046"/>
                    <a:pt x="348408" y="425203"/>
                    <a:pt x="355335" y="398359"/>
                  </a:cubicBezTo>
                  <a:cubicBezTo>
                    <a:pt x="363128" y="365455"/>
                    <a:pt x="366592" y="331684"/>
                    <a:pt x="370921" y="298780"/>
                  </a:cubicBezTo>
                  <a:cubicBezTo>
                    <a:pt x="374385" y="269339"/>
                    <a:pt x="378715" y="239898"/>
                    <a:pt x="379581" y="209591"/>
                  </a:cubicBezTo>
                  <a:cubicBezTo>
                    <a:pt x="380447" y="185346"/>
                    <a:pt x="383044" y="161966"/>
                    <a:pt x="378715" y="137721"/>
                  </a:cubicBezTo>
                  <a:cubicBezTo>
                    <a:pt x="376117" y="123000"/>
                    <a:pt x="378715" y="108280"/>
                    <a:pt x="379581" y="92693"/>
                  </a:cubicBezTo>
                  <a:cubicBezTo>
                    <a:pt x="379581" y="88364"/>
                    <a:pt x="382178" y="84034"/>
                    <a:pt x="387374" y="81437"/>
                  </a:cubicBezTo>
                  <a:cubicBezTo>
                    <a:pt x="393435" y="78839"/>
                    <a:pt x="396033" y="84034"/>
                    <a:pt x="397765" y="85766"/>
                  </a:cubicBezTo>
                  <a:cubicBezTo>
                    <a:pt x="414217" y="105682"/>
                    <a:pt x="424608" y="128196"/>
                    <a:pt x="427206" y="154173"/>
                  </a:cubicBezTo>
                  <a:cubicBezTo>
                    <a:pt x="430669" y="196602"/>
                    <a:pt x="430669" y="239032"/>
                    <a:pt x="422876" y="280596"/>
                  </a:cubicBezTo>
                  <a:cubicBezTo>
                    <a:pt x="421144" y="291852"/>
                    <a:pt x="422876" y="301377"/>
                    <a:pt x="422010" y="312634"/>
                  </a:cubicBezTo>
                  <a:cubicBezTo>
                    <a:pt x="422010" y="323891"/>
                    <a:pt x="418546" y="333416"/>
                    <a:pt x="414217" y="343807"/>
                  </a:cubicBezTo>
                  <a:cubicBezTo>
                    <a:pt x="408156" y="366321"/>
                    <a:pt x="405558" y="388834"/>
                    <a:pt x="400362" y="411348"/>
                  </a:cubicBezTo>
                  <a:cubicBezTo>
                    <a:pt x="394301" y="439923"/>
                    <a:pt x="385642" y="468498"/>
                    <a:pt x="379581" y="496207"/>
                  </a:cubicBezTo>
                  <a:cubicBezTo>
                    <a:pt x="376117" y="511793"/>
                    <a:pt x="370056" y="527380"/>
                    <a:pt x="363994" y="541234"/>
                  </a:cubicBezTo>
                  <a:cubicBezTo>
                    <a:pt x="350140" y="569809"/>
                    <a:pt x="333687" y="597518"/>
                    <a:pt x="297319" y="603580"/>
                  </a:cubicBezTo>
                  <a:cubicBezTo>
                    <a:pt x="280001" y="607043"/>
                    <a:pt x="255756" y="598384"/>
                    <a:pt x="244499" y="584530"/>
                  </a:cubicBezTo>
                  <a:cubicBezTo>
                    <a:pt x="231510" y="567212"/>
                    <a:pt x="228912" y="546430"/>
                    <a:pt x="225449" y="526514"/>
                  </a:cubicBezTo>
                  <a:cubicBezTo>
                    <a:pt x="220253" y="498805"/>
                    <a:pt x="222851" y="471962"/>
                    <a:pt x="225449" y="444252"/>
                  </a:cubicBezTo>
                  <a:cubicBezTo>
                    <a:pt x="228046" y="420873"/>
                    <a:pt x="231510" y="397493"/>
                    <a:pt x="227180" y="374114"/>
                  </a:cubicBezTo>
                  <a:lnTo>
                    <a:pt x="224583" y="365455"/>
                  </a:lnTo>
                  <a:cubicBezTo>
                    <a:pt x="220253" y="354198"/>
                    <a:pt x="215058" y="353332"/>
                    <a:pt x="207265" y="362857"/>
                  </a:cubicBezTo>
                  <a:cubicBezTo>
                    <a:pt x="194276" y="377578"/>
                    <a:pt x="191678" y="394896"/>
                    <a:pt x="188215" y="413080"/>
                  </a:cubicBezTo>
                  <a:cubicBezTo>
                    <a:pt x="184751" y="432130"/>
                    <a:pt x="183019" y="452911"/>
                    <a:pt x="177824" y="471962"/>
                  </a:cubicBezTo>
                  <a:cubicBezTo>
                    <a:pt x="174360" y="489280"/>
                    <a:pt x="175226" y="509196"/>
                    <a:pt x="173494" y="527380"/>
                  </a:cubicBezTo>
                  <a:cubicBezTo>
                    <a:pt x="169165" y="560284"/>
                    <a:pt x="162237" y="593189"/>
                    <a:pt x="150981" y="623496"/>
                  </a:cubicBezTo>
                  <a:cubicBezTo>
                    <a:pt x="148383" y="629557"/>
                    <a:pt x="146651" y="636484"/>
                    <a:pt x="145785" y="642546"/>
                  </a:cubicBezTo>
                  <a:cubicBezTo>
                    <a:pt x="137992" y="668523"/>
                    <a:pt x="123271" y="681511"/>
                    <a:pt x="97294" y="684109"/>
                  </a:cubicBezTo>
                  <a:cubicBezTo>
                    <a:pt x="62658" y="686707"/>
                    <a:pt x="36680" y="671987"/>
                    <a:pt x="22826" y="643411"/>
                  </a:cubicBezTo>
                  <a:close/>
                </a:path>
              </a:pathLst>
            </a:custGeom>
            <a:grpFill/>
            <a:ln w="8653" cap="flat">
              <a:noFill/>
              <a:prstDash val="solid"/>
              <a:miter/>
            </a:ln>
          </p:spPr>
          <p:txBody>
            <a:bodyPr rtlCol="0" anchor="ctr"/>
            <a:lstStyle/>
            <a:p>
              <a:endParaRPr lang="en-US"/>
            </a:p>
          </p:txBody>
        </p:sp>
        <p:sp>
          <p:nvSpPr>
            <p:cNvPr id="131" name="Freeform 130">
              <a:extLst>
                <a:ext uri="{FF2B5EF4-FFF2-40B4-BE49-F238E27FC236}">
                  <a16:creationId xmlns:a16="http://schemas.microsoft.com/office/drawing/2014/main" id="{B28665FC-82E4-F32B-51D2-66232791D139}"/>
                </a:ext>
              </a:extLst>
            </p:cNvPr>
            <p:cNvSpPr/>
            <p:nvPr/>
          </p:nvSpPr>
          <p:spPr>
            <a:xfrm>
              <a:off x="5460796" y="3589057"/>
              <a:ext cx="286325" cy="385254"/>
            </a:xfrm>
            <a:custGeom>
              <a:avLst/>
              <a:gdLst>
                <a:gd name="connsiteX0" fmla="*/ 22535 w 286325"/>
                <a:gd name="connsiteY0" fmla="*/ 326979 h 385254"/>
                <a:gd name="connsiteX1" fmla="*/ 16474 w 286325"/>
                <a:gd name="connsiteY1" fmla="*/ 109636 h 385254"/>
                <a:gd name="connsiteX2" fmla="*/ 78820 w 286325"/>
                <a:gd name="connsiteY2" fmla="*/ 23911 h 385254"/>
                <a:gd name="connsiteX3" fmla="*/ 167142 w 286325"/>
                <a:gd name="connsiteY3" fmla="*/ 4861 h 385254"/>
                <a:gd name="connsiteX4" fmla="*/ 193985 w 286325"/>
                <a:gd name="connsiteY4" fmla="*/ 37766 h 385254"/>
                <a:gd name="connsiteX5" fmla="*/ 198315 w 286325"/>
                <a:gd name="connsiteY5" fmla="*/ 81927 h 385254"/>
                <a:gd name="connsiteX6" fmla="*/ 170606 w 286325"/>
                <a:gd name="connsiteY6" fmla="*/ 143407 h 385254"/>
                <a:gd name="connsiteX7" fmla="*/ 137701 w 286325"/>
                <a:gd name="connsiteY7" fmla="*/ 191032 h 385254"/>
                <a:gd name="connsiteX8" fmla="*/ 87479 w 286325"/>
                <a:gd name="connsiteY8" fmla="*/ 238657 h 385254"/>
                <a:gd name="connsiteX9" fmla="*/ 81417 w 286325"/>
                <a:gd name="connsiteY9" fmla="*/ 252511 h 385254"/>
                <a:gd name="connsiteX10" fmla="*/ 97004 w 286325"/>
                <a:gd name="connsiteY10" fmla="*/ 307063 h 385254"/>
                <a:gd name="connsiteX11" fmla="*/ 106529 w 286325"/>
                <a:gd name="connsiteY11" fmla="*/ 322650 h 385254"/>
                <a:gd name="connsiteX12" fmla="*/ 143763 w 286325"/>
                <a:gd name="connsiteY12" fmla="*/ 338236 h 385254"/>
                <a:gd name="connsiteX13" fmla="*/ 209572 w 286325"/>
                <a:gd name="connsiteY13" fmla="*/ 281086 h 385254"/>
                <a:gd name="connsiteX14" fmla="*/ 246806 w 286325"/>
                <a:gd name="connsiteY14" fmla="*/ 215277 h 385254"/>
                <a:gd name="connsiteX15" fmla="*/ 271051 w 286325"/>
                <a:gd name="connsiteY15" fmla="*/ 178043 h 385254"/>
                <a:gd name="connsiteX16" fmla="*/ 282308 w 286325"/>
                <a:gd name="connsiteY16" fmla="*/ 174579 h 385254"/>
                <a:gd name="connsiteX17" fmla="*/ 285772 w 286325"/>
                <a:gd name="connsiteY17" fmla="*/ 190166 h 385254"/>
                <a:gd name="connsiteX18" fmla="*/ 259794 w 286325"/>
                <a:gd name="connsiteY18" fmla="*/ 261170 h 385254"/>
                <a:gd name="connsiteX19" fmla="*/ 187924 w 286325"/>
                <a:gd name="connsiteY19" fmla="*/ 364213 h 385254"/>
                <a:gd name="connsiteX20" fmla="*/ 135104 w 286325"/>
                <a:gd name="connsiteY20" fmla="*/ 384995 h 385254"/>
                <a:gd name="connsiteX21" fmla="*/ 22535 w 286325"/>
                <a:gd name="connsiteY21" fmla="*/ 326979 h 385254"/>
                <a:gd name="connsiteX22" fmla="*/ 87479 w 286325"/>
                <a:gd name="connsiteY22" fmla="*/ 164188 h 385254"/>
                <a:gd name="connsiteX23" fmla="*/ 122115 w 286325"/>
                <a:gd name="connsiteY23" fmla="*/ 100111 h 385254"/>
                <a:gd name="connsiteX24" fmla="*/ 125579 w 286325"/>
                <a:gd name="connsiteY24" fmla="*/ 55950 h 385254"/>
                <a:gd name="connsiteX25" fmla="*/ 110858 w 286325"/>
                <a:gd name="connsiteY25" fmla="*/ 45559 h 385254"/>
                <a:gd name="connsiteX26" fmla="*/ 92674 w 286325"/>
                <a:gd name="connsiteY26" fmla="*/ 62011 h 385254"/>
                <a:gd name="connsiteX27" fmla="*/ 72758 w 286325"/>
                <a:gd name="connsiteY27" fmla="*/ 146870 h 385254"/>
                <a:gd name="connsiteX28" fmla="*/ 76222 w 286325"/>
                <a:gd name="connsiteY28" fmla="*/ 172847 h 385254"/>
                <a:gd name="connsiteX29" fmla="*/ 87479 w 286325"/>
                <a:gd name="connsiteY29" fmla="*/ 164188 h 385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86325" h="385254">
                  <a:moveTo>
                    <a:pt x="22535" y="326979"/>
                  </a:moveTo>
                  <a:cubicBezTo>
                    <a:pt x="-7771" y="255975"/>
                    <a:pt x="-5174" y="183238"/>
                    <a:pt x="16474" y="109636"/>
                  </a:cubicBezTo>
                  <a:cubicBezTo>
                    <a:pt x="26865" y="74134"/>
                    <a:pt x="51110" y="46425"/>
                    <a:pt x="78820" y="23911"/>
                  </a:cubicBezTo>
                  <a:cubicBezTo>
                    <a:pt x="103931" y="4861"/>
                    <a:pt x="133372" y="-7262"/>
                    <a:pt x="167142" y="4861"/>
                  </a:cubicBezTo>
                  <a:cubicBezTo>
                    <a:pt x="181863" y="10923"/>
                    <a:pt x="192254" y="20448"/>
                    <a:pt x="193985" y="37766"/>
                  </a:cubicBezTo>
                  <a:cubicBezTo>
                    <a:pt x="195717" y="52486"/>
                    <a:pt x="199181" y="67207"/>
                    <a:pt x="198315" y="81927"/>
                  </a:cubicBezTo>
                  <a:cubicBezTo>
                    <a:pt x="195717" y="106173"/>
                    <a:pt x="184460" y="125222"/>
                    <a:pt x="170606" y="143407"/>
                  </a:cubicBezTo>
                  <a:cubicBezTo>
                    <a:pt x="158483" y="158993"/>
                    <a:pt x="149824" y="175445"/>
                    <a:pt x="137701" y="191032"/>
                  </a:cubicBezTo>
                  <a:cubicBezTo>
                    <a:pt x="122981" y="209216"/>
                    <a:pt x="108260" y="226534"/>
                    <a:pt x="87479" y="238657"/>
                  </a:cubicBezTo>
                  <a:cubicBezTo>
                    <a:pt x="82283" y="242120"/>
                    <a:pt x="79685" y="247316"/>
                    <a:pt x="81417" y="252511"/>
                  </a:cubicBezTo>
                  <a:cubicBezTo>
                    <a:pt x="84015" y="270695"/>
                    <a:pt x="87479" y="289745"/>
                    <a:pt x="97004" y="307063"/>
                  </a:cubicBezTo>
                  <a:cubicBezTo>
                    <a:pt x="101333" y="311393"/>
                    <a:pt x="103065" y="317454"/>
                    <a:pt x="106529" y="322650"/>
                  </a:cubicBezTo>
                  <a:cubicBezTo>
                    <a:pt x="110858" y="333041"/>
                    <a:pt x="135104" y="339968"/>
                    <a:pt x="143763" y="338236"/>
                  </a:cubicBezTo>
                  <a:cubicBezTo>
                    <a:pt x="167142" y="333041"/>
                    <a:pt x="193119" y="307929"/>
                    <a:pt x="209572" y="281086"/>
                  </a:cubicBezTo>
                  <a:cubicBezTo>
                    <a:pt x="224292" y="255975"/>
                    <a:pt x="230354" y="238657"/>
                    <a:pt x="246806" y="215277"/>
                  </a:cubicBezTo>
                  <a:cubicBezTo>
                    <a:pt x="256331" y="200557"/>
                    <a:pt x="264124" y="188434"/>
                    <a:pt x="271051" y="178043"/>
                  </a:cubicBezTo>
                  <a:cubicBezTo>
                    <a:pt x="275381" y="175445"/>
                    <a:pt x="277113" y="171982"/>
                    <a:pt x="282308" y="174579"/>
                  </a:cubicBezTo>
                  <a:cubicBezTo>
                    <a:pt x="288370" y="178043"/>
                    <a:pt x="285772" y="184970"/>
                    <a:pt x="285772" y="190166"/>
                  </a:cubicBezTo>
                  <a:cubicBezTo>
                    <a:pt x="284040" y="219607"/>
                    <a:pt x="267588" y="244718"/>
                    <a:pt x="259794" y="261170"/>
                  </a:cubicBezTo>
                  <a:cubicBezTo>
                    <a:pt x="239013" y="308795"/>
                    <a:pt x="220829" y="326979"/>
                    <a:pt x="187924" y="364213"/>
                  </a:cubicBezTo>
                  <a:cubicBezTo>
                    <a:pt x="174070" y="379800"/>
                    <a:pt x="150690" y="386727"/>
                    <a:pt x="135104" y="384995"/>
                  </a:cubicBezTo>
                  <a:cubicBezTo>
                    <a:pt x="89210" y="386727"/>
                    <a:pt x="38122" y="363347"/>
                    <a:pt x="22535" y="326979"/>
                  </a:cubicBezTo>
                  <a:close/>
                  <a:moveTo>
                    <a:pt x="87479" y="164188"/>
                  </a:moveTo>
                  <a:cubicBezTo>
                    <a:pt x="103931" y="143407"/>
                    <a:pt x="114322" y="125222"/>
                    <a:pt x="122115" y="100111"/>
                  </a:cubicBezTo>
                  <a:cubicBezTo>
                    <a:pt x="126445" y="90586"/>
                    <a:pt x="125579" y="66341"/>
                    <a:pt x="125579" y="55950"/>
                  </a:cubicBezTo>
                  <a:cubicBezTo>
                    <a:pt x="125579" y="43827"/>
                    <a:pt x="120383" y="41229"/>
                    <a:pt x="110858" y="45559"/>
                  </a:cubicBezTo>
                  <a:cubicBezTo>
                    <a:pt x="103065" y="48157"/>
                    <a:pt x="97004" y="55084"/>
                    <a:pt x="92674" y="62011"/>
                  </a:cubicBezTo>
                  <a:cubicBezTo>
                    <a:pt x="73624" y="88854"/>
                    <a:pt x="74490" y="113966"/>
                    <a:pt x="72758" y="146870"/>
                  </a:cubicBezTo>
                  <a:cubicBezTo>
                    <a:pt x="72758" y="154664"/>
                    <a:pt x="71892" y="171116"/>
                    <a:pt x="76222" y="172847"/>
                  </a:cubicBezTo>
                  <a:cubicBezTo>
                    <a:pt x="80551" y="173713"/>
                    <a:pt x="85747" y="167652"/>
                    <a:pt x="87479" y="164188"/>
                  </a:cubicBezTo>
                  <a:close/>
                </a:path>
              </a:pathLst>
            </a:custGeom>
            <a:grpFill/>
            <a:ln w="8653" cap="flat">
              <a:noFill/>
              <a:prstDash val="solid"/>
              <a:miter/>
            </a:ln>
          </p:spPr>
          <p:txBody>
            <a:bodyPr rtlCol="0" anchor="ctr"/>
            <a:lstStyle/>
            <a:p>
              <a:endParaRPr lang="en-US"/>
            </a:p>
          </p:txBody>
        </p:sp>
        <p:sp>
          <p:nvSpPr>
            <p:cNvPr id="132" name="Freeform 131">
              <a:extLst>
                <a:ext uri="{FF2B5EF4-FFF2-40B4-BE49-F238E27FC236}">
                  <a16:creationId xmlns:a16="http://schemas.microsoft.com/office/drawing/2014/main" id="{627D89A8-0B82-5C53-124B-DCB1D20C9A83}"/>
                </a:ext>
              </a:extLst>
            </p:cNvPr>
            <p:cNvSpPr/>
            <p:nvPr/>
          </p:nvSpPr>
          <p:spPr>
            <a:xfrm>
              <a:off x="5688552" y="3544558"/>
              <a:ext cx="348237" cy="490426"/>
            </a:xfrm>
            <a:custGeom>
              <a:avLst/>
              <a:gdLst>
                <a:gd name="connsiteX0" fmla="*/ 47625 w 348237"/>
                <a:gd name="connsiteY0" fmla="*/ 477985 h 490426"/>
                <a:gd name="connsiteX1" fmla="*/ 7793 w 348237"/>
                <a:gd name="connsiteY1" fmla="*/ 419103 h 490426"/>
                <a:gd name="connsiteX2" fmla="*/ 0 w 348237"/>
                <a:gd name="connsiteY2" fmla="*/ 360221 h 490426"/>
                <a:gd name="connsiteX3" fmla="*/ 9525 w 348237"/>
                <a:gd name="connsiteY3" fmla="*/ 284021 h 490426"/>
                <a:gd name="connsiteX4" fmla="*/ 87457 w 348237"/>
                <a:gd name="connsiteY4" fmla="*/ 174051 h 490426"/>
                <a:gd name="connsiteX5" fmla="*/ 135082 w 348237"/>
                <a:gd name="connsiteY5" fmla="*/ 158465 h 490426"/>
                <a:gd name="connsiteX6" fmla="*/ 161925 w 348237"/>
                <a:gd name="connsiteY6" fmla="*/ 164526 h 490426"/>
                <a:gd name="connsiteX7" fmla="*/ 172316 w 348237"/>
                <a:gd name="connsiteY7" fmla="*/ 161062 h 490426"/>
                <a:gd name="connsiteX8" fmla="*/ 170584 w 348237"/>
                <a:gd name="connsiteY8" fmla="*/ 51092 h 490426"/>
                <a:gd name="connsiteX9" fmla="*/ 153266 w 348237"/>
                <a:gd name="connsiteY9" fmla="*/ 38969 h 490426"/>
                <a:gd name="connsiteX10" fmla="*/ 121227 w 348237"/>
                <a:gd name="connsiteY10" fmla="*/ 77069 h 490426"/>
                <a:gd name="connsiteX11" fmla="*/ 103043 w 348237"/>
                <a:gd name="connsiteY11" fmla="*/ 129024 h 490426"/>
                <a:gd name="connsiteX12" fmla="*/ 68407 w 348237"/>
                <a:gd name="connsiteY12" fmla="*/ 135085 h 490426"/>
                <a:gd name="connsiteX13" fmla="*/ 37234 w 348237"/>
                <a:gd name="connsiteY13" fmla="*/ 58019 h 490426"/>
                <a:gd name="connsiteX14" fmla="*/ 87457 w 348237"/>
                <a:gd name="connsiteY14" fmla="*/ 16456 h 490426"/>
                <a:gd name="connsiteX15" fmla="*/ 173182 w 348237"/>
                <a:gd name="connsiteY15" fmla="*/ 1735 h 490426"/>
                <a:gd name="connsiteX16" fmla="*/ 229466 w 348237"/>
                <a:gd name="connsiteY16" fmla="*/ 30310 h 490426"/>
                <a:gd name="connsiteX17" fmla="*/ 238125 w 348237"/>
                <a:gd name="connsiteY17" fmla="*/ 64081 h 490426"/>
                <a:gd name="connsiteX18" fmla="*/ 232064 w 348237"/>
                <a:gd name="connsiteY18" fmla="*/ 134219 h 490426"/>
                <a:gd name="connsiteX19" fmla="*/ 224270 w 348237"/>
                <a:gd name="connsiteY19" fmla="*/ 206956 h 490426"/>
                <a:gd name="connsiteX20" fmla="*/ 215611 w 348237"/>
                <a:gd name="connsiteY20" fmla="*/ 314328 h 490426"/>
                <a:gd name="connsiteX21" fmla="*/ 211282 w 348237"/>
                <a:gd name="connsiteY21" fmla="*/ 373210 h 490426"/>
                <a:gd name="connsiteX22" fmla="*/ 213880 w 348237"/>
                <a:gd name="connsiteY22" fmla="*/ 405249 h 490426"/>
                <a:gd name="connsiteX23" fmla="*/ 222539 w 348237"/>
                <a:gd name="connsiteY23" fmla="*/ 418237 h 490426"/>
                <a:gd name="connsiteX24" fmla="*/ 243320 w 348237"/>
                <a:gd name="connsiteY24" fmla="*/ 413042 h 490426"/>
                <a:gd name="connsiteX25" fmla="*/ 274493 w 348237"/>
                <a:gd name="connsiteY25" fmla="*/ 371478 h 490426"/>
                <a:gd name="connsiteX26" fmla="*/ 288348 w 348237"/>
                <a:gd name="connsiteY26" fmla="*/ 347233 h 490426"/>
                <a:gd name="connsiteX27" fmla="*/ 318655 w 348237"/>
                <a:gd name="connsiteY27" fmla="*/ 270167 h 490426"/>
                <a:gd name="connsiteX28" fmla="*/ 338570 w 348237"/>
                <a:gd name="connsiteY28" fmla="*/ 258910 h 490426"/>
                <a:gd name="connsiteX29" fmla="*/ 346364 w 348237"/>
                <a:gd name="connsiteY29" fmla="*/ 277094 h 490426"/>
                <a:gd name="connsiteX30" fmla="*/ 303934 w 348237"/>
                <a:gd name="connsiteY30" fmla="*/ 400919 h 490426"/>
                <a:gd name="connsiteX31" fmla="*/ 270164 w 348237"/>
                <a:gd name="connsiteY31" fmla="*/ 447678 h 490426"/>
                <a:gd name="connsiteX32" fmla="*/ 180975 w 348237"/>
                <a:gd name="connsiteY32" fmla="*/ 432092 h 490426"/>
                <a:gd name="connsiteX33" fmla="*/ 173182 w 348237"/>
                <a:gd name="connsiteY33" fmla="*/ 416505 h 490426"/>
                <a:gd name="connsiteX34" fmla="*/ 169718 w 348237"/>
                <a:gd name="connsiteY34" fmla="*/ 413042 h 490426"/>
                <a:gd name="connsiteX35" fmla="*/ 167121 w 348237"/>
                <a:gd name="connsiteY35" fmla="*/ 416505 h 490426"/>
                <a:gd name="connsiteX36" fmla="*/ 99580 w 348237"/>
                <a:gd name="connsiteY36" fmla="*/ 490108 h 490426"/>
                <a:gd name="connsiteX37" fmla="*/ 47625 w 348237"/>
                <a:gd name="connsiteY37" fmla="*/ 477985 h 490426"/>
                <a:gd name="connsiteX38" fmla="*/ 128155 w 348237"/>
                <a:gd name="connsiteY38" fmla="*/ 413042 h 490426"/>
                <a:gd name="connsiteX39" fmla="*/ 158461 w 348237"/>
                <a:gd name="connsiteY39" fmla="*/ 370612 h 490426"/>
                <a:gd name="connsiteX40" fmla="*/ 162791 w 348237"/>
                <a:gd name="connsiteY40" fmla="*/ 356758 h 490426"/>
                <a:gd name="connsiteX41" fmla="*/ 167986 w 348237"/>
                <a:gd name="connsiteY41" fmla="*/ 227737 h 490426"/>
                <a:gd name="connsiteX42" fmla="*/ 157595 w 348237"/>
                <a:gd name="connsiteY42" fmla="*/ 216481 h 490426"/>
                <a:gd name="connsiteX43" fmla="*/ 115166 w 348237"/>
                <a:gd name="connsiteY43" fmla="*/ 248519 h 490426"/>
                <a:gd name="connsiteX44" fmla="*/ 110836 w 348237"/>
                <a:gd name="connsiteY44" fmla="*/ 271033 h 490426"/>
                <a:gd name="connsiteX45" fmla="*/ 93518 w 348237"/>
                <a:gd name="connsiteY45" fmla="*/ 386199 h 490426"/>
                <a:gd name="connsiteX46" fmla="*/ 93518 w 348237"/>
                <a:gd name="connsiteY46" fmla="*/ 404383 h 490426"/>
                <a:gd name="connsiteX47" fmla="*/ 99580 w 348237"/>
                <a:gd name="connsiteY47" fmla="*/ 417371 h 490426"/>
                <a:gd name="connsiteX48" fmla="*/ 128155 w 348237"/>
                <a:gd name="connsiteY48" fmla="*/ 413042 h 490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348237" h="490426">
                  <a:moveTo>
                    <a:pt x="47625" y="477985"/>
                  </a:moveTo>
                  <a:cubicBezTo>
                    <a:pt x="28575" y="458935"/>
                    <a:pt x="18184" y="440751"/>
                    <a:pt x="7793" y="419103"/>
                  </a:cubicBezTo>
                  <a:cubicBezTo>
                    <a:pt x="-866" y="400053"/>
                    <a:pt x="1732" y="379271"/>
                    <a:pt x="0" y="360221"/>
                  </a:cubicBezTo>
                  <a:cubicBezTo>
                    <a:pt x="0" y="334244"/>
                    <a:pt x="2598" y="308267"/>
                    <a:pt x="9525" y="284021"/>
                  </a:cubicBezTo>
                  <a:cubicBezTo>
                    <a:pt x="21648" y="238128"/>
                    <a:pt x="47625" y="200028"/>
                    <a:pt x="87457" y="174051"/>
                  </a:cubicBezTo>
                  <a:cubicBezTo>
                    <a:pt x="102177" y="164526"/>
                    <a:pt x="117764" y="159331"/>
                    <a:pt x="135082" y="158465"/>
                  </a:cubicBezTo>
                  <a:cubicBezTo>
                    <a:pt x="145473" y="158465"/>
                    <a:pt x="154132" y="159331"/>
                    <a:pt x="161925" y="164526"/>
                  </a:cubicBezTo>
                  <a:cubicBezTo>
                    <a:pt x="167121" y="167990"/>
                    <a:pt x="171450" y="167990"/>
                    <a:pt x="172316" y="161062"/>
                  </a:cubicBezTo>
                  <a:cubicBezTo>
                    <a:pt x="175780" y="123828"/>
                    <a:pt x="175780" y="87460"/>
                    <a:pt x="170584" y="51092"/>
                  </a:cubicBezTo>
                  <a:cubicBezTo>
                    <a:pt x="168852" y="40701"/>
                    <a:pt x="161059" y="38969"/>
                    <a:pt x="153266" y="38969"/>
                  </a:cubicBezTo>
                  <a:cubicBezTo>
                    <a:pt x="133350" y="39835"/>
                    <a:pt x="122959" y="58019"/>
                    <a:pt x="121227" y="77069"/>
                  </a:cubicBezTo>
                  <a:cubicBezTo>
                    <a:pt x="119495" y="96119"/>
                    <a:pt x="117764" y="114303"/>
                    <a:pt x="103043" y="129024"/>
                  </a:cubicBezTo>
                  <a:cubicBezTo>
                    <a:pt x="96982" y="135085"/>
                    <a:pt x="76200" y="136817"/>
                    <a:pt x="68407" y="135085"/>
                  </a:cubicBezTo>
                  <a:cubicBezTo>
                    <a:pt x="38966" y="131621"/>
                    <a:pt x="24245" y="84862"/>
                    <a:pt x="37234" y="58019"/>
                  </a:cubicBezTo>
                  <a:cubicBezTo>
                    <a:pt x="48491" y="34640"/>
                    <a:pt x="68407" y="26846"/>
                    <a:pt x="87457" y="16456"/>
                  </a:cubicBezTo>
                  <a:cubicBezTo>
                    <a:pt x="111702" y="3467"/>
                    <a:pt x="145473" y="-3461"/>
                    <a:pt x="173182" y="1735"/>
                  </a:cubicBezTo>
                  <a:cubicBezTo>
                    <a:pt x="192232" y="5199"/>
                    <a:pt x="215611" y="15590"/>
                    <a:pt x="229466" y="30310"/>
                  </a:cubicBezTo>
                  <a:cubicBezTo>
                    <a:pt x="237259" y="38969"/>
                    <a:pt x="238125" y="52824"/>
                    <a:pt x="238125" y="64081"/>
                  </a:cubicBezTo>
                  <a:cubicBezTo>
                    <a:pt x="238991" y="88326"/>
                    <a:pt x="234661" y="110840"/>
                    <a:pt x="232064" y="134219"/>
                  </a:cubicBezTo>
                  <a:lnTo>
                    <a:pt x="224270" y="206956"/>
                  </a:lnTo>
                  <a:cubicBezTo>
                    <a:pt x="220807" y="241592"/>
                    <a:pt x="215611" y="278826"/>
                    <a:pt x="215611" y="314328"/>
                  </a:cubicBezTo>
                  <a:cubicBezTo>
                    <a:pt x="215611" y="334244"/>
                    <a:pt x="212148" y="354160"/>
                    <a:pt x="211282" y="373210"/>
                  </a:cubicBezTo>
                  <a:cubicBezTo>
                    <a:pt x="211282" y="387065"/>
                    <a:pt x="212148" y="391394"/>
                    <a:pt x="213880" y="405249"/>
                  </a:cubicBezTo>
                  <a:cubicBezTo>
                    <a:pt x="214746" y="410444"/>
                    <a:pt x="217343" y="416505"/>
                    <a:pt x="222539" y="418237"/>
                  </a:cubicBezTo>
                  <a:cubicBezTo>
                    <a:pt x="227734" y="419969"/>
                    <a:pt x="239857" y="416505"/>
                    <a:pt x="243320" y="413042"/>
                  </a:cubicBezTo>
                  <a:cubicBezTo>
                    <a:pt x="258907" y="397456"/>
                    <a:pt x="263236" y="389662"/>
                    <a:pt x="274493" y="371478"/>
                  </a:cubicBezTo>
                  <a:lnTo>
                    <a:pt x="288348" y="347233"/>
                  </a:lnTo>
                  <a:cubicBezTo>
                    <a:pt x="303934" y="320390"/>
                    <a:pt x="303934" y="295278"/>
                    <a:pt x="318655" y="270167"/>
                  </a:cubicBezTo>
                  <a:cubicBezTo>
                    <a:pt x="322984" y="262374"/>
                    <a:pt x="330777" y="258910"/>
                    <a:pt x="338570" y="258910"/>
                  </a:cubicBezTo>
                  <a:cubicBezTo>
                    <a:pt x="350693" y="258910"/>
                    <a:pt x="348961" y="266703"/>
                    <a:pt x="346364" y="277094"/>
                  </a:cubicBezTo>
                  <a:cubicBezTo>
                    <a:pt x="333375" y="318658"/>
                    <a:pt x="327314" y="361953"/>
                    <a:pt x="303934" y="400919"/>
                  </a:cubicBezTo>
                  <a:cubicBezTo>
                    <a:pt x="293543" y="417371"/>
                    <a:pt x="284018" y="433824"/>
                    <a:pt x="270164" y="447678"/>
                  </a:cubicBezTo>
                  <a:cubicBezTo>
                    <a:pt x="247650" y="471058"/>
                    <a:pt x="193964" y="464130"/>
                    <a:pt x="180975" y="432092"/>
                  </a:cubicBezTo>
                  <a:lnTo>
                    <a:pt x="173182" y="416505"/>
                  </a:lnTo>
                  <a:cubicBezTo>
                    <a:pt x="172316" y="414774"/>
                    <a:pt x="172316" y="413042"/>
                    <a:pt x="169718" y="413042"/>
                  </a:cubicBezTo>
                  <a:lnTo>
                    <a:pt x="167121" y="416505"/>
                  </a:lnTo>
                  <a:cubicBezTo>
                    <a:pt x="158461" y="444215"/>
                    <a:pt x="129886" y="490108"/>
                    <a:pt x="99580" y="490108"/>
                  </a:cubicBezTo>
                  <a:cubicBezTo>
                    <a:pt x="82261" y="490974"/>
                    <a:pt x="60614" y="490974"/>
                    <a:pt x="47625" y="477985"/>
                  </a:cubicBezTo>
                  <a:close/>
                  <a:moveTo>
                    <a:pt x="128155" y="413042"/>
                  </a:moveTo>
                  <a:cubicBezTo>
                    <a:pt x="148936" y="394858"/>
                    <a:pt x="148070" y="388796"/>
                    <a:pt x="158461" y="370612"/>
                  </a:cubicBezTo>
                  <a:cubicBezTo>
                    <a:pt x="159327" y="368880"/>
                    <a:pt x="162791" y="359356"/>
                    <a:pt x="162791" y="356758"/>
                  </a:cubicBezTo>
                  <a:cubicBezTo>
                    <a:pt x="160193" y="311731"/>
                    <a:pt x="163657" y="272765"/>
                    <a:pt x="167986" y="227737"/>
                  </a:cubicBezTo>
                  <a:cubicBezTo>
                    <a:pt x="168852" y="219944"/>
                    <a:pt x="166255" y="216481"/>
                    <a:pt x="157595" y="216481"/>
                  </a:cubicBezTo>
                  <a:cubicBezTo>
                    <a:pt x="139411" y="216481"/>
                    <a:pt x="118630" y="231201"/>
                    <a:pt x="115166" y="248519"/>
                  </a:cubicBezTo>
                  <a:cubicBezTo>
                    <a:pt x="113434" y="256312"/>
                    <a:pt x="111702" y="263240"/>
                    <a:pt x="110836" y="271033"/>
                  </a:cubicBezTo>
                  <a:cubicBezTo>
                    <a:pt x="102177" y="313462"/>
                    <a:pt x="93518" y="342903"/>
                    <a:pt x="93518" y="386199"/>
                  </a:cubicBezTo>
                  <a:lnTo>
                    <a:pt x="93518" y="404383"/>
                  </a:lnTo>
                  <a:cubicBezTo>
                    <a:pt x="93518" y="409578"/>
                    <a:pt x="96116" y="414774"/>
                    <a:pt x="99580" y="417371"/>
                  </a:cubicBezTo>
                  <a:cubicBezTo>
                    <a:pt x="104775" y="419969"/>
                    <a:pt x="125557" y="415640"/>
                    <a:pt x="128155" y="413042"/>
                  </a:cubicBezTo>
                  <a:close/>
                </a:path>
              </a:pathLst>
            </a:custGeom>
            <a:grpFill/>
            <a:ln w="8653" cap="flat">
              <a:noFill/>
              <a:prstDash val="solid"/>
              <a:miter/>
            </a:ln>
          </p:spPr>
          <p:txBody>
            <a:bodyPr rtlCol="0" anchor="ctr"/>
            <a:lstStyle/>
            <a:p>
              <a:endParaRPr lang="en-US"/>
            </a:p>
          </p:txBody>
        </p:sp>
        <p:sp>
          <p:nvSpPr>
            <p:cNvPr id="133" name="Freeform 132">
              <a:extLst>
                <a:ext uri="{FF2B5EF4-FFF2-40B4-BE49-F238E27FC236}">
                  <a16:creationId xmlns:a16="http://schemas.microsoft.com/office/drawing/2014/main" id="{3DCF75D8-1B53-899E-E83B-1933E62AA202}"/>
                </a:ext>
              </a:extLst>
            </p:cNvPr>
            <p:cNvSpPr/>
            <p:nvPr/>
          </p:nvSpPr>
          <p:spPr>
            <a:xfrm>
              <a:off x="5990668" y="3414022"/>
              <a:ext cx="322722" cy="644034"/>
            </a:xfrm>
            <a:custGeom>
              <a:avLst/>
              <a:gdLst>
                <a:gd name="connsiteX0" fmla="*/ 143827 w 322722"/>
                <a:gd name="connsiteY0" fmla="*/ 596398 h 644034"/>
                <a:gd name="connsiteX1" fmla="*/ 131705 w 322722"/>
                <a:gd name="connsiteY1" fmla="*/ 506343 h 644034"/>
                <a:gd name="connsiteX2" fmla="*/ 126509 w 322722"/>
                <a:gd name="connsiteY2" fmla="*/ 450059 h 644034"/>
                <a:gd name="connsiteX3" fmla="*/ 108325 w 322722"/>
                <a:gd name="connsiteY3" fmla="*/ 410227 h 644034"/>
                <a:gd name="connsiteX4" fmla="*/ 80616 w 322722"/>
                <a:gd name="connsiteY4" fmla="*/ 404166 h 644034"/>
                <a:gd name="connsiteX5" fmla="*/ 72823 w 322722"/>
                <a:gd name="connsiteY5" fmla="*/ 423216 h 644034"/>
                <a:gd name="connsiteX6" fmla="*/ 78018 w 322722"/>
                <a:gd name="connsiteY6" fmla="*/ 497684 h 644034"/>
                <a:gd name="connsiteX7" fmla="*/ 76286 w 322722"/>
                <a:gd name="connsiteY7" fmla="*/ 573884 h 644034"/>
                <a:gd name="connsiteX8" fmla="*/ 56371 w 322722"/>
                <a:gd name="connsiteY8" fmla="*/ 588605 h 644034"/>
                <a:gd name="connsiteX9" fmla="*/ 15673 w 322722"/>
                <a:gd name="connsiteY9" fmla="*/ 550505 h 644034"/>
                <a:gd name="connsiteX10" fmla="*/ 5282 w 322722"/>
                <a:gd name="connsiteY10" fmla="*/ 420618 h 644034"/>
                <a:gd name="connsiteX11" fmla="*/ 5282 w 322722"/>
                <a:gd name="connsiteY11" fmla="*/ 189421 h 644034"/>
                <a:gd name="connsiteX12" fmla="*/ 87 w 322722"/>
                <a:gd name="connsiteY12" fmla="*/ 117550 h 644034"/>
                <a:gd name="connsiteX13" fmla="*/ 35589 w 322722"/>
                <a:gd name="connsiteY13" fmla="*/ 15373 h 644034"/>
                <a:gd name="connsiteX14" fmla="*/ 56371 w 322722"/>
                <a:gd name="connsiteY14" fmla="*/ 2384 h 644034"/>
                <a:gd name="connsiteX15" fmla="*/ 87543 w 322722"/>
                <a:gd name="connsiteY15" fmla="*/ 21434 h 644034"/>
                <a:gd name="connsiteX16" fmla="*/ 89275 w 322722"/>
                <a:gd name="connsiteY16" fmla="*/ 62132 h 644034"/>
                <a:gd name="connsiteX17" fmla="*/ 83214 w 322722"/>
                <a:gd name="connsiteY17" fmla="*/ 137466 h 644034"/>
                <a:gd name="connsiteX18" fmla="*/ 75421 w 322722"/>
                <a:gd name="connsiteY18" fmla="*/ 220593 h 644034"/>
                <a:gd name="connsiteX19" fmla="*/ 73689 w 322722"/>
                <a:gd name="connsiteY19" fmla="*/ 250900 h 644034"/>
                <a:gd name="connsiteX20" fmla="*/ 75421 w 322722"/>
                <a:gd name="connsiteY20" fmla="*/ 255230 h 644034"/>
                <a:gd name="connsiteX21" fmla="*/ 78018 w 322722"/>
                <a:gd name="connsiteY21" fmla="*/ 251766 h 644034"/>
                <a:gd name="connsiteX22" fmla="*/ 126509 w 322722"/>
                <a:gd name="connsiteY22" fmla="*/ 191152 h 644034"/>
                <a:gd name="connsiteX23" fmla="*/ 228687 w 322722"/>
                <a:gd name="connsiteY23" fmla="*/ 200677 h 644034"/>
                <a:gd name="connsiteX24" fmla="*/ 237346 w 322722"/>
                <a:gd name="connsiteY24" fmla="*/ 242241 h 644034"/>
                <a:gd name="connsiteX25" fmla="*/ 216564 w 322722"/>
                <a:gd name="connsiteY25" fmla="*/ 311514 h 644034"/>
                <a:gd name="connsiteX26" fmla="*/ 168939 w 322722"/>
                <a:gd name="connsiteY26" fmla="*/ 349614 h 644034"/>
                <a:gd name="connsiteX27" fmla="*/ 160280 w 322722"/>
                <a:gd name="connsiteY27" fmla="*/ 379921 h 644034"/>
                <a:gd name="connsiteX28" fmla="*/ 186257 w 322722"/>
                <a:gd name="connsiteY28" fmla="*/ 461316 h 644034"/>
                <a:gd name="connsiteX29" fmla="*/ 197514 w 322722"/>
                <a:gd name="connsiteY29" fmla="*/ 568689 h 644034"/>
                <a:gd name="connsiteX30" fmla="*/ 200977 w 322722"/>
                <a:gd name="connsiteY30" fmla="*/ 579080 h 644034"/>
                <a:gd name="connsiteX31" fmla="*/ 239077 w 322722"/>
                <a:gd name="connsiteY31" fmla="*/ 575616 h 644034"/>
                <a:gd name="connsiteX32" fmla="*/ 274580 w 322722"/>
                <a:gd name="connsiteY32" fmla="*/ 457852 h 644034"/>
                <a:gd name="connsiteX33" fmla="*/ 297959 w 322722"/>
                <a:gd name="connsiteY33" fmla="*/ 376457 h 644034"/>
                <a:gd name="connsiteX34" fmla="*/ 310948 w 322722"/>
                <a:gd name="connsiteY34" fmla="*/ 366932 h 644034"/>
                <a:gd name="connsiteX35" fmla="*/ 322205 w 322722"/>
                <a:gd name="connsiteY35" fmla="*/ 378189 h 644034"/>
                <a:gd name="connsiteX36" fmla="*/ 320473 w 322722"/>
                <a:gd name="connsiteY36" fmla="*/ 402434 h 644034"/>
                <a:gd name="connsiteX37" fmla="*/ 302289 w 322722"/>
                <a:gd name="connsiteY37" fmla="*/ 484696 h 644034"/>
                <a:gd name="connsiteX38" fmla="*/ 250334 w 322722"/>
                <a:gd name="connsiteY38" fmla="*/ 616314 h 644034"/>
                <a:gd name="connsiteX39" fmla="*/ 181062 w 322722"/>
                <a:gd name="connsiteY39" fmla="*/ 643157 h 644034"/>
                <a:gd name="connsiteX40" fmla="*/ 143827 w 322722"/>
                <a:gd name="connsiteY40" fmla="*/ 596398 h 644034"/>
                <a:gd name="connsiteX41" fmla="*/ 136034 w 322722"/>
                <a:gd name="connsiteY41" fmla="*/ 333161 h 644034"/>
                <a:gd name="connsiteX42" fmla="*/ 175866 w 322722"/>
                <a:gd name="connsiteY42" fmla="*/ 272548 h 644034"/>
                <a:gd name="connsiteX43" fmla="*/ 161145 w 322722"/>
                <a:gd name="connsiteY43" fmla="*/ 226654 h 644034"/>
                <a:gd name="connsiteX44" fmla="*/ 135168 w 322722"/>
                <a:gd name="connsiteY44" fmla="*/ 230118 h 644034"/>
                <a:gd name="connsiteX45" fmla="*/ 102264 w 322722"/>
                <a:gd name="connsiteY45" fmla="*/ 267352 h 644034"/>
                <a:gd name="connsiteX46" fmla="*/ 74555 w 322722"/>
                <a:gd name="connsiteY46" fmla="*/ 317575 h 644034"/>
                <a:gd name="connsiteX47" fmla="*/ 76286 w 322722"/>
                <a:gd name="connsiteY47" fmla="*/ 332296 h 644034"/>
                <a:gd name="connsiteX48" fmla="*/ 88409 w 322722"/>
                <a:gd name="connsiteY48" fmla="*/ 329698 h 644034"/>
                <a:gd name="connsiteX49" fmla="*/ 112655 w 322722"/>
                <a:gd name="connsiteY49" fmla="*/ 334027 h 644034"/>
                <a:gd name="connsiteX50" fmla="*/ 136034 w 322722"/>
                <a:gd name="connsiteY50" fmla="*/ 333161 h 644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322722" h="644034">
                  <a:moveTo>
                    <a:pt x="143827" y="596398"/>
                  </a:moveTo>
                  <a:cubicBezTo>
                    <a:pt x="135168" y="567823"/>
                    <a:pt x="134302" y="535784"/>
                    <a:pt x="131705" y="506343"/>
                  </a:cubicBezTo>
                  <a:cubicBezTo>
                    <a:pt x="129973" y="488159"/>
                    <a:pt x="129973" y="468243"/>
                    <a:pt x="126509" y="450059"/>
                  </a:cubicBezTo>
                  <a:cubicBezTo>
                    <a:pt x="123911" y="435339"/>
                    <a:pt x="116984" y="422350"/>
                    <a:pt x="108325" y="410227"/>
                  </a:cubicBezTo>
                  <a:cubicBezTo>
                    <a:pt x="100532" y="399836"/>
                    <a:pt x="91007" y="400702"/>
                    <a:pt x="80616" y="404166"/>
                  </a:cubicBezTo>
                  <a:cubicBezTo>
                    <a:pt x="71091" y="407630"/>
                    <a:pt x="71957" y="417155"/>
                    <a:pt x="72823" y="423216"/>
                  </a:cubicBezTo>
                  <a:cubicBezTo>
                    <a:pt x="73689" y="448327"/>
                    <a:pt x="76286" y="472573"/>
                    <a:pt x="78018" y="497684"/>
                  </a:cubicBezTo>
                  <a:cubicBezTo>
                    <a:pt x="80616" y="523661"/>
                    <a:pt x="78884" y="549639"/>
                    <a:pt x="76286" y="573884"/>
                  </a:cubicBezTo>
                  <a:cubicBezTo>
                    <a:pt x="75421" y="582543"/>
                    <a:pt x="64164" y="589471"/>
                    <a:pt x="56371" y="588605"/>
                  </a:cubicBezTo>
                  <a:cubicBezTo>
                    <a:pt x="32125" y="586007"/>
                    <a:pt x="21734" y="574750"/>
                    <a:pt x="15673" y="550505"/>
                  </a:cubicBezTo>
                  <a:cubicBezTo>
                    <a:pt x="5282" y="507209"/>
                    <a:pt x="7880" y="463914"/>
                    <a:pt x="5282" y="420618"/>
                  </a:cubicBezTo>
                  <a:cubicBezTo>
                    <a:pt x="952" y="343552"/>
                    <a:pt x="9611" y="266486"/>
                    <a:pt x="5282" y="189421"/>
                  </a:cubicBezTo>
                  <a:lnTo>
                    <a:pt x="87" y="117550"/>
                  </a:lnTo>
                  <a:cubicBezTo>
                    <a:pt x="-779" y="78584"/>
                    <a:pt x="4416" y="43082"/>
                    <a:pt x="35589" y="15373"/>
                  </a:cubicBezTo>
                  <a:cubicBezTo>
                    <a:pt x="40784" y="9312"/>
                    <a:pt x="48577" y="4116"/>
                    <a:pt x="56371" y="2384"/>
                  </a:cubicBezTo>
                  <a:cubicBezTo>
                    <a:pt x="75421" y="-3677"/>
                    <a:pt x="85812" y="1518"/>
                    <a:pt x="87543" y="21434"/>
                  </a:cubicBezTo>
                  <a:cubicBezTo>
                    <a:pt x="89275" y="35289"/>
                    <a:pt x="89275" y="50009"/>
                    <a:pt x="89275" y="62132"/>
                  </a:cubicBezTo>
                  <a:cubicBezTo>
                    <a:pt x="89275" y="88975"/>
                    <a:pt x="86677" y="112355"/>
                    <a:pt x="83214" y="137466"/>
                  </a:cubicBezTo>
                  <a:cubicBezTo>
                    <a:pt x="80616" y="165175"/>
                    <a:pt x="78884" y="192884"/>
                    <a:pt x="75421" y="220593"/>
                  </a:cubicBezTo>
                  <a:cubicBezTo>
                    <a:pt x="74555" y="230984"/>
                    <a:pt x="74555" y="240509"/>
                    <a:pt x="73689" y="250900"/>
                  </a:cubicBezTo>
                  <a:cubicBezTo>
                    <a:pt x="73689" y="252632"/>
                    <a:pt x="72823" y="254364"/>
                    <a:pt x="75421" y="255230"/>
                  </a:cubicBezTo>
                  <a:lnTo>
                    <a:pt x="78018" y="251766"/>
                  </a:lnTo>
                  <a:cubicBezTo>
                    <a:pt x="91007" y="229252"/>
                    <a:pt x="106593" y="209336"/>
                    <a:pt x="126509" y="191152"/>
                  </a:cubicBezTo>
                  <a:cubicBezTo>
                    <a:pt x="155950" y="163443"/>
                    <a:pt x="203575" y="168639"/>
                    <a:pt x="228687" y="200677"/>
                  </a:cubicBezTo>
                  <a:cubicBezTo>
                    <a:pt x="237346" y="212800"/>
                    <a:pt x="240809" y="227520"/>
                    <a:pt x="237346" y="242241"/>
                  </a:cubicBezTo>
                  <a:cubicBezTo>
                    <a:pt x="233016" y="266486"/>
                    <a:pt x="228687" y="289866"/>
                    <a:pt x="216564" y="311514"/>
                  </a:cubicBezTo>
                  <a:cubicBezTo>
                    <a:pt x="205307" y="330564"/>
                    <a:pt x="186257" y="340089"/>
                    <a:pt x="168939" y="349614"/>
                  </a:cubicBezTo>
                  <a:cubicBezTo>
                    <a:pt x="145559" y="361736"/>
                    <a:pt x="145559" y="360870"/>
                    <a:pt x="160280" y="379921"/>
                  </a:cubicBezTo>
                  <a:cubicBezTo>
                    <a:pt x="177598" y="404166"/>
                    <a:pt x="184525" y="432741"/>
                    <a:pt x="186257" y="461316"/>
                  </a:cubicBezTo>
                  <a:cubicBezTo>
                    <a:pt x="188855" y="496818"/>
                    <a:pt x="187123" y="534918"/>
                    <a:pt x="197514" y="568689"/>
                  </a:cubicBezTo>
                  <a:cubicBezTo>
                    <a:pt x="198380" y="572152"/>
                    <a:pt x="199246" y="576482"/>
                    <a:pt x="200977" y="579080"/>
                  </a:cubicBezTo>
                  <a:cubicBezTo>
                    <a:pt x="215698" y="598130"/>
                    <a:pt x="231284" y="592934"/>
                    <a:pt x="239077" y="575616"/>
                  </a:cubicBezTo>
                  <a:cubicBezTo>
                    <a:pt x="256395" y="538382"/>
                    <a:pt x="270250" y="499416"/>
                    <a:pt x="274580" y="457852"/>
                  </a:cubicBezTo>
                  <a:cubicBezTo>
                    <a:pt x="277178" y="429277"/>
                    <a:pt x="288434" y="403300"/>
                    <a:pt x="297959" y="376457"/>
                  </a:cubicBezTo>
                  <a:cubicBezTo>
                    <a:pt x="299691" y="370395"/>
                    <a:pt x="304020" y="366932"/>
                    <a:pt x="310948" y="366932"/>
                  </a:cubicBezTo>
                  <a:cubicBezTo>
                    <a:pt x="317009" y="367798"/>
                    <a:pt x="321339" y="372127"/>
                    <a:pt x="322205" y="378189"/>
                  </a:cubicBezTo>
                  <a:cubicBezTo>
                    <a:pt x="323071" y="386848"/>
                    <a:pt x="323071" y="393775"/>
                    <a:pt x="320473" y="402434"/>
                  </a:cubicBezTo>
                  <a:cubicBezTo>
                    <a:pt x="312680" y="429277"/>
                    <a:pt x="307484" y="456986"/>
                    <a:pt x="302289" y="484696"/>
                  </a:cubicBezTo>
                  <a:cubicBezTo>
                    <a:pt x="291898" y="529723"/>
                    <a:pt x="278043" y="576482"/>
                    <a:pt x="250334" y="616314"/>
                  </a:cubicBezTo>
                  <a:cubicBezTo>
                    <a:pt x="236480" y="635364"/>
                    <a:pt x="204441" y="647486"/>
                    <a:pt x="181062" y="643157"/>
                  </a:cubicBezTo>
                  <a:cubicBezTo>
                    <a:pt x="155950" y="637961"/>
                    <a:pt x="149023" y="618046"/>
                    <a:pt x="143827" y="596398"/>
                  </a:cubicBezTo>
                  <a:close/>
                  <a:moveTo>
                    <a:pt x="136034" y="333161"/>
                  </a:moveTo>
                  <a:cubicBezTo>
                    <a:pt x="158548" y="318441"/>
                    <a:pt x="169805" y="298525"/>
                    <a:pt x="175866" y="272548"/>
                  </a:cubicBezTo>
                  <a:cubicBezTo>
                    <a:pt x="179330" y="254364"/>
                    <a:pt x="174134" y="239643"/>
                    <a:pt x="161145" y="226654"/>
                  </a:cubicBezTo>
                  <a:cubicBezTo>
                    <a:pt x="151621" y="217130"/>
                    <a:pt x="144693" y="223191"/>
                    <a:pt x="135168" y="230118"/>
                  </a:cubicBezTo>
                  <a:cubicBezTo>
                    <a:pt x="122180" y="241375"/>
                    <a:pt x="110057" y="253498"/>
                    <a:pt x="102264" y="267352"/>
                  </a:cubicBezTo>
                  <a:cubicBezTo>
                    <a:pt x="91873" y="284671"/>
                    <a:pt x="73689" y="295062"/>
                    <a:pt x="74555" y="317575"/>
                  </a:cubicBezTo>
                  <a:cubicBezTo>
                    <a:pt x="73689" y="326234"/>
                    <a:pt x="73689" y="331430"/>
                    <a:pt x="76286" y="332296"/>
                  </a:cubicBezTo>
                  <a:cubicBezTo>
                    <a:pt x="78018" y="333161"/>
                    <a:pt x="81482" y="330564"/>
                    <a:pt x="88409" y="329698"/>
                  </a:cubicBezTo>
                  <a:cubicBezTo>
                    <a:pt x="97068" y="328832"/>
                    <a:pt x="105727" y="329698"/>
                    <a:pt x="112655" y="334027"/>
                  </a:cubicBezTo>
                  <a:cubicBezTo>
                    <a:pt x="121314" y="340955"/>
                    <a:pt x="129107" y="337491"/>
                    <a:pt x="136034" y="333161"/>
                  </a:cubicBezTo>
                  <a:close/>
                </a:path>
              </a:pathLst>
            </a:custGeom>
            <a:grpFill/>
            <a:ln w="8653" cap="flat">
              <a:noFill/>
              <a:prstDash val="solid"/>
              <a:miter/>
            </a:ln>
          </p:spPr>
          <p:txBody>
            <a:bodyPr rtlCol="0" anchor="ctr"/>
            <a:lstStyle/>
            <a:p>
              <a:endParaRPr lang="en-US"/>
            </a:p>
          </p:txBody>
        </p:sp>
        <p:sp>
          <p:nvSpPr>
            <p:cNvPr id="134" name="Freeform 133">
              <a:extLst>
                <a:ext uri="{FF2B5EF4-FFF2-40B4-BE49-F238E27FC236}">
                  <a16:creationId xmlns:a16="http://schemas.microsoft.com/office/drawing/2014/main" id="{B23A217F-C27A-4201-1033-2D92B858CA74}"/>
                </a:ext>
              </a:extLst>
            </p:cNvPr>
            <p:cNvSpPr/>
            <p:nvPr/>
          </p:nvSpPr>
          <p:spPr>
            <a:xfrm>
              <a:off x="6267845" y="3584133"/>
              <a:ext cx="320016" cy="468890"/>
            </a:xfrm>
            <a:custGeom>
              <a:avLst/>
              <a:gdLst>
                <a:gd name="connsiteX0" fmla="*/ 19050 w 320016"/>
                <a:gd name="connsiteY0" fmla="*/ 442740 h 468890"/>
                <a:gd name="connsiteX1" fmla="*/ 0 w 320016"/>
                <a:gd name="connsiteY1" fmla="*/ 305926 h 468890"/>
                <a:gd name="connsiteX2" fmla="*/ 7793 w 320016"/>
                <a:gd name="connsiteY2" fmla="*/ 127549 h 468890"/>
                <a:gd name="connsiteX3" fmla="*/ 15586 w 320016"/>
                <a:gd name="connsiteY3" fmla="*/ 35762 h 468890"/>
                <a:gd name="connsiteX4" fmla="*/ 38100 w 320016"/>
                <a:gd name="connsiteY4" fmla="*/ 13249 h 468890"/>
                <a:gd name="connsiteX5" fmla="*/ 79663 w 320016"/>
                <a:gd name="connsiteY5" fmla="*/ 46153 h 468890"/>
                <a:gd name="connsiteX6" fmla="*/ 82261 w 320016"/>
                <a:gd name="connsiteY6" fmla="*/ 86851 h 468890"/>
                <a:gd name="connsiteX7" fmla="*/ 84859 w 320016"/>
                <a:gd name="connsiteY7" fmla="*/ 121487 h 468890"/>
                <a:gd name="connsiteX8" fmla="*/ 123825 w 320016"/>
                <a:gd name="connsiteY8" fmla="*/ 32299 h 468890"/>
                <a:gd name="connsiteX9" fmla="*/ 158461 w 320016"/>
                <a:gd name="connsiteY9" fmla="*/ 1992 h 468890"/>
                <a:gd name="connsiteX10" fmla="*/ 213013 w 320016"/>
                <a:gd name="connsiteY10" fmla="*/ 40958 h 468890"/>
                <a:gd name="connsiteX11" fmla="*/ 207818 w 320016"/>
                <a:gd name="connsiteY11" fmla="*/ 157855 h 468890"/>
                <a:gd name="connsiteX12" fmla="*/ 206086 w 320016"/>
                <a:gd name="connsiteY12" fmla="*/ 189028 h 468890"/>
                <a:gd name="connsiteX13" fmla="*/ 205220 w 320016"/>
                <a:gd name="connsiteY13" fmla="*/ 323244 h 468890"/>
                <a:gd name="connsiteX14" fmla="*/ 207818 w 320016"/>
                <a:gd name="connsiteY14" fmla="*/ 344026 h 468890"/>
                <a:gd name="connsiteX15" fmla="*/ 232930 w 320016"/>
                <a:gd name="connsiteY15" fmla="*/ 326708 h 468890"/>
                <a:gd name="connsiteX16" fmla="*/ 266700 w 320016"/>
                <a:gd name="connsiteY16" fmla="*/ 272156 h 468890"/>
                <a:gd name="connsiteX17" fmla="*/ 286616 w 320016"/>
                <a:gd name="connsiteY17" fmla="*/ 232324 h 468890"/>
                <a:gd name="connsiteX18" fmla="*/ 319520 w 320016"/>
                <a:gd name="connsiteY18" fmla="*/ 227994 h 468890"/>
                <a:gd name="connsiteX19" fmla="*/ 286616 w 320016"/>
                <a:gd name="connsiteY19" fmla="*/ 312853 h 468890"/>
                <a:gd name="connsiteX20" fmla="*/ 232930 w 320016"/>
                <a:gd name="connsiteY20" fmla="*/ 385589 h 468890"/>
                <a:gd name="connsiteX21" fmla="*/ 173182 w 320016"/>
                <a:gd name="connsiteY21" fmla="*/ 381260 h 468890"/>
                <a:gd name="connsiteX22" fmla="*/ 157595 w 320016"/>
                <a:gd name="connsiteY22" fmla="*/ 339696 h 468890"/>
                <a:gd name="connsiteX23" fmla="*/ 163657 w 320016"/>
                <a:gd name="connsiteY23" fmla="*/ 188162 h 468890"/>
                <a:gd name="connsiteX24" fmla="*/ 176645 w 320016"/>
                <a:gd name="connsiteY24" fmla="*/ 85985 h 468890"/>
                <a:gd name="connsiteX25" fmla="*/ 149802 w 320016"/>
                <a:gd name="connsiteY25" fmla="*/ 73862 h 468890"/>
                <a:gd name="connsiteX26" fmla="*/ 144607 w 320016"/>
                <a:gd name="connsiteY26" fmla="*/ 84253 h 468890"/>
                <a:gd name="connsiteX27" fmla="*/ 119495 w 320016"/>
                <a:gd name="connsiteY27" fmla="*/ 136208 h 468890"/>
                <a:gd name="connsiteX28" fmla="*/ 98714 w 320016"/>
                <a:gd name="connsiteY28" fmla="*/ 202883 h 468890"/>
                <a:gd name="connsiteX29" fmla="*/ 92652 w 320016"/>
                <a:gd name="connsiteY29" fmla="*/ 253105 h 468890"/>
                <a:gd name="connsiteX30" fmla="*/ 91786 w 320016"/>
                <a:gd name="connsiteY30" fmla="*/ 363942 h 468890"/>
                <a:gd name="connsiteX31" fmla="*/ 87457 w 320016"/>
                <a:gd name="connsiteY31" fmla="*/ 437544 h 468890"/>
                <a:gd name="connsiteX32" fmla="*/ 35502 w 320016"/>
                <a:gd name="connsiteY32" fmla="*/ 465253 h 468890"/>
                <a:gd name="connsiteX33" fmla="*/ 19050 w 320016"/>
                <a:gd name="connsiteY33" fmla="*/ 442740 h 468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0016" h="468890">
                  <a:moveTo>
                    <a:pt x="19050" y="442740"/>
                  </a:moveTo>
                  <a:cubicBezTo>
                    <a:pt x="6927" y="396846"/>
                    <a:pt x="866" y="357015"/>
                    <a:pt x="0" y="305926"/>
                  </a:cubicBezTo>
                  <a:cubicBezTo>
                    <a:pt x="1732" y="248776"/>
                    <a:pt x="5195" y="188162"/>
                    <a:pt x="7793" y="127549"/>
                  </a:cubicBezTo>
                  <a:cubicBezTo>
                    <a:pt x="8659" y="96376"/>
                    <a:pt x="12989" y="66069"/>
                    <a:pt x="15586" y="35762"/>
                  </a:cubicBezTo>
                  <a:cubicBezTo>
                    <a:pt x="16452" y="21908"/>
                    <a:pt x="23379" y="15846"/>
                    <a:pt x="38100" y="13249"/>
                  </a:cubicBezTo>
                  <a:cubicBezTo>
                    <a:pt x="62345" y="10651"/>
                    <a:pt x="77932" y="24506"/>
                    <a:pt x="79663" y="46153"/>
                  </a:cubicBezTo>
                  <a:lnTo>
                    <a:pt x="82261" y="86851"/>
                  </a:lnTo>
                  <a:cubicBezTo>
                    <a:pt x="82261" y="88583"/>
                    <a:pt x="81395" y="120622"/>
                    <a:pt x="84859" y="121487"/>
                  </a:cubicBezTo>
                  <a:cubicBezTo>
                    <a:pt x="86591" y="121487"/>
                    <a:pt x="111702" y="47885"/>
                    <a:pt x="123825" y="32299"/>
                  </a:cubicBezTo>
                  <a:cubicBezTo>
                    <a:pt x="133350" y="20176"/>
                    <a:pt x="143741" y="7187"/>
                    <a:pt x="158461" y="1992"/>
                  </a:cubicBezTo>
                  <a:cubicBezTo>
                    <a:pt x="181841" y="-6667"/>
                    <a:pt x="210416" y="14115"/>
                    <a:pt x="213013" y="40958"/>
                  </a:cubicBezTo>
                  <a:cubicBezTo>
                    <a:pt x="215611" y="78192"/>
                    <a:pt x="212148" y="121487"/>
                    <a:pt x="207818" y="157855"/>
                  </a:cubicBezTo>
                  <a:cubicBezTo>
                    <a:pt x="206952" y="167381"/>
                    <a:pt x="205220" y="180369"/>
                    <a:pt x="206086" y="189028"/>
                  </a:cubicBezTo>
                  <a:cubicBezTo>
                    <a:pt x="202623" y="233190"/>
                    <a:pt x="203489" y="281680"/>
                    <a:pt x="205220" y="323244"/>
                  </a:cubicBezTo>
                  <a:cubicBezTo>
                    <a:pt x="205220" y="326708"/>
                    <a:pt x="203489" y="342294"/>
                    <a:pt x="207818" y="344026"/>
                  </a:cubicBezTo>
                  <a:cubicBezTo>
                    <a:pt x="212148" y="344892"/>
                    <a:pt x="231198" y="330171"/>
                    <a:pt x="232930" y="326708"/>
                  </a:cubicBezTo>
                  <a:cubicBezTo>
                    <a:pt x="244186" y="312853"/>
                    <a:pt x="259773" y="292937"/>
                    <a:pt x="266700" y="272156"/>
                  </a:cubicBezTo>
                  <a:cubicBezTo>
                    <a:pt x="272761" y="257435"/>
                    <a:pt x="277957" y="247044"/>
                    <a:pt x="286616" y="232324"/>
                  </a:cubicBezTo>
                  <a:cubicBezTo>
                    <a:pt x="298739" y="214140"/>
                    <a:pt x="323850" y="213274"/>
                    <a:pt x="319520" y="227994"/>
                  </a:cubicBezTo>
                  <a:cubicBezTo>
                    <a:pt x="311727" y="256569"/>
                    <a:pt x="300470" y="285144"/>
                    <a:pt x="286616" y="312853"/>
                  </a:cubicBezTo>
                  <a:cubicBezTo>
                    <a:pt x="270164" y="345758"/>
                    <a:pt x="258907" y="360478"/>
                    <a:pt x="232930" y="385589"/>
                  </a:cubicBezTo>
                  <a:cubicBezTo>
                    <a:pt x="210416" y="405506"/>
                    <a:pt x="192232" y="403774"/>
                    <a:pt x="173182" y="381260"/>
                  </a:cubicBezTo>
                  <a:cubicBezTo>
                    <a:pt x="162791" y="369137"/>
                    <a:pt x="158461" y="356149"/>
                    <a:pt x="157595" y="339696"/>
                  </a:cubicBezTo>
                  <a:cubicBezTo>
                    <a:pt x="154132" y="293803"/>
                    <a:pt x="158461" y="233190"/>
                    <a:pt x="163657" y="188162"/>
                  </a:cubicBezTo>
                  <a:cubicBezTo>
                    <a:pt x="167986" y="154392"/>
                    <a:pt x="178377" y="119756"/>
                    <a:pt x="176645" y="85985"/>
                  </a:cubicBezTo>
                  <a:cubicBezTo>
                    <a:pt x="176645" y="58276"/>
                    <a:pt x="157595" y="60874"/>
                    <a:pt x="149802" y="73862"/>
                  </a:cubicBezTo>
                  <a:cubicBezTo>
                    <a:pt x="148070" y="75594"/>
                    <a:pt x="145473" y="79924"/>
                    <a:pt x="144607" y="84253"/>
                  </a:cubicBezTo>
                  <a:lnTo>
                    <a:pt x="119495" y="136208"/>
                  </a:lnTo>
                  <a:cubicBezTo>
                    <a:pt x="109104" y="156990"/>
                    <a:pt x="105641" y="180369"/>
                    <a:pt x="98714" y="202883"/>
                  </a:cubicBezTo>
                  <a:cubicBezTo>
                    <a:pt x="93518" y="219335"/>
                    <a:pt x="92652" y="236653"/>
                    <a:pt x="92652" y="253105"/>
                  </a:cubicBezTo>
                  <a:cubicBezTo>
                    <a:pt x="93518" y="290339"/>
                    <a:pt x="94384" y="326708"/>
                    <a:pt x="91786" y="363942"/>
                  </a:cubicBezTo>
                  <a:cubicBezTo>
                    <a:pt x="89189" y="390785"/>
                    <a:pt x="90920" y="409835"/>
                    <a:pt x="87457" y="437544"/>
                  </a:cubicBezTo>
                  <a:cubicBezTo>
                    <a:pt x="85725" y="460058"/>
                    <a:pt x="56284" y="476510"/>
                    <a:pt x="35502" y="465253"/>
                  </a:cubicBezTo>
                  <a:cubicBezTo>
                    <a:pt x="26843" y="460058"/>
                    <a:pt x="20782" y="451399"/>
                    <a:pt x="19050" y="442740"/>
                  </a:cubicBezTo>
                  <a:close/>
                </a:path>
              </a:pathLst>
            </a:custGeom>
            <a:grpFill/>
            <a:ln w="8653" cap="flat">
              <a:noFill/>
              <a:prstDash val="solid"/>
              <a:miter/>
            </a:ln>
          </p:spPr>
          <p:txBody>
            <a:bodyPr rtlCol="0" anchor="ctr"/>
            <a:lstStyle/>
            <a:p>
              <a:endParaRPr lang="en-US"/>
            </a:p>
          </p:txBody>
        </p:sp>
        <p:sp>
          <p:nvSpPr>
            <p:cNvPr id="135" name="Freeform 134">
              <a:extLst>
                <a:ext uri="{FF2B5EF4-FFF2-40B4-BE49-F238E27FC236}">
                  <a16:creationId xmlns:a16="http://schemas.microsoft.com/office/drawing/2014/main" id="{3EF84A81-8883-DDAF-7AB5-EF3920F9F3C3}"/>
                </a:ext>
              </a:extLst>
            </p:cNvPr>
            <p:cNvSpPr/>
            <p:nvPr/>
          </p:nvSpPr>
          <p:spPr>
            <a:xfrm>
              <a:off x="6540585" y="3589057"/>
              <a:ext cx="286325" cy="385254"/>
            </a:xfrm>
            <a:custGeom>
              <a:avLst/>
              <a:gdLst>
                <a:gd name="connsiteX0" fmla="*/ 22535 w 286325"/>
                <a:gd name="connsiteY0" fmla="*/ 326979 h 385254"/>
                <a:gd name="connsiteX1" fmla="*/ 16474 w 286325"/>
                <a:gd name="connsiteY1" fmla="*/ 109636 h 385254"/>
                <a:gd name="connsiteX2" fmla="*/ 78819 w 286325"/>
                <a:gd name="connsiteY2" fmla="*/ 23911 h 385254"/>
                <a:gd name="connsiteX3" fmla="*/ 167142 w 286325"/>
                <a:gd name="connsiteY3" fmla="*/ 4861 h 385254"/>
                <a:gd name="connsiteX4" fmla="*/ 193985 w 286325"/>
                <a:gd name="connsiteY4" fmla="*/ 37766 h 385254"/>
                <a:gd name="connsiteX5" fmla="*/ 198315 w 286325"/>
                <a:gd name="connsiteY5" fmla="*/ 81927 h 385254"/>
                <a:gd name="connsiteX6" fmla="*/ 170606 w 286325"/>
                <a:gd name="connsiteY6" fmla="*/ 143407 h 385254"/>
                <a:gd name="connsiteX7" fmla="*/ 137701 w 286325"/>
                <a:gd name="connsiteY7" fmla="*/ 191032 h 385254"/>
                <a:gd name="connsiteX8" fmla="*/ 87478 w 286325"/>
                <a:gd name="connsiteY8" fmla="*/ 238657 h 385254"/>
                <a:gd name="connsiteX9" fmla="*/ 81417 w 286325"/>
                <a:gd name="connsiteY9" fmla="*/ 252511 h 385254"/>
                <a:gd name="connsiteX10" fmla="*/ 97004 w 286325"/>
                <a:gd name="connsiteY10" fmla="*/ 307063 h 385254"/>
                <a:gd name="connsiteX11" fmla="*/ 106529 w 286325"/>
                <a:gd name="connsiteY11" fmla="*/ 322650 h 385254"/>
                <a:gd name="connsiteX12" fmla="*/ 143763 w 286325"/>
                <a:gd name="connsiteY12" fmla="*/ 338236 h 385254"/>
                <a:gd name="connsiteX13" fmla="*/ 209572 w 286325"/>
                <a:gd name="connsiteY13" fmla="*/ 281086 h 385254"/>
                <a:gd name="connsiteX14" fmla="*/ 246806 w 286325"/>
                <a:gd name="connsiteY14" fmla="*/ 215277 h 385254"/>
                <a:gd name="connsiteX15" fmla="*/ 271051 w 286325"/>
                <a:gd name="connsiteY15" fmla="*/ 178043 h 385254"/>
                <a:gd name="connsiteX16" fmla="*/ 282308 w 286325"/>
                <a:gd name="connsiteY16" fmla="*/ 174579 h 385254"/>
                <a:gd name="connsiteX17" fmla="*/ 285772 w 286325"/>
                <a:gd name="connsiteY17" fmla="*/ 190166 h 385254"/>
                <a:gd name="connsiteX18" fmla="*/ 259795 w 286325"/>
                <a:gd name="connsiteY18" fmla="*/ 261170 h 385254"/>
                <a:gd name="connsiteX19" fmla="*/ 187924 w 286325"/>
                <a:gd name="connsiteY19" fmla="*/ 364213 h 385254"/>
                <a:gd name="connsiteX20" fmla="*/ 135103 w 286325"/>
                <a:gd name="connsiteY20" fmla="*/ 384995 h 385254"/>
                <a:gd name="connsiteX21" fmla="*/ 22535 w 286325"/>
                <a:gd name="connsiteY21" fmla="*/ 326979 h 385254"/>
                <a:gd name="connsiteX22" fmla="*/ 88344 w 286325"/>
                <a:gd name="connsiteY22" fmla="*/ 164188 h 385254"/>
                <a:gd name="connsiteX23" fmla="*/ 122981 w 286325"/>
                <a:gd name="connsiteY23" fmla="*/ 100111 h 385254"/>
                <a:gd name="connsiteX24" fmla="*/ 126444 w 286325"/>
                <a:gd name="connsiteY24" fmla="*/ 55950 h 385254"/>
                <a:gd name="connsiteX25" fmla="*/ 111724 w 286325"/>
                <a:gd name="connsiteY25" fmla="*/ 45559 h 385254"/>
                <a:gd name="connsiteX26" fmla="*/ 93540 w 286325"/>
                <a:gd name="connsiteY26" fmla="*/ 62011 h 385254"/>
                <a:gd name="connsiteX27" fmla="*/ 73624 w 286325"/>
                <a:gd name="connsiteY27" fmla="*/ 146870 h 385254"/>
                <a:gd name="connsiteX28" fmla="*/ 77088 w 286325"/>
                <a:gd name="connsiteY28" fmla="*/ 172847 h 385254"/>
                <a:gd name="connsiteX29" fmla="*/ 88344 w 286325"/>
                <a:gd name="connsiteY29" fmla="*/ 164188 h 385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86325" h="385254">
                  <a:moveTo>
                    <a:pt x="22535" y="326979"/>
                  </a:moveTo>
                  <a:cubicBezTo>
                    <a:pt x="-7772" y="255975"/>
                    <a:pt x="-5174" y="183238"/>
                    <a:pt x="16474" y="109636"/>
                  </a:cubicBezTo>
                  <a:cubicBezTo>
                    <a:pt x="26865" y="74134"/>
                    <a:pt x="51110" y="46425"/>
                    <a:pt x="78819" y="23911"/>
                  </a:cubicBezTo>
                  <a:cubicBezTo>
                    <a:pt x="103931" y="4861"/>
                    <a:pt x="133372" y="-7262"/>
                    <a:pt x="167142" y="4861"/>
                  </a:cubicBezTo>
                  <a:cubicBezTo>
                    <a:pt x="181863" y="10923"/>
                    <a:pt x="192254" y="20448"/>
                    <a:pt x="193985" y="37766"/>
                  </a:cubicBezTo>
                  <a:cubicBezTo>
                    <a:pt x="195717" y="52486"/>
                    <a:pt x="199181" y="67207"/>
                    <a:pt x="198315" y="81927"/>
                  </a:cubicBezTo>
                  <a:cubicBezTo>
                    <a:pt x="195717" y="106173"/>
                    <a:pt x="184460" y="125222"/>
                    <a:pt x="170606" y="143407"/>
                  </a:cubicBezTo>
                  <a:cubicBezTo>
                    <a:pt x="158483" y="158993"/>
                    <a:pt x="149824" y="175445"/>
                    <a:pt x="137701" y="191032"/>
                  </a:cubicBezTo>
                  <a:cubicBezTo>
                    <a:pt x="122981" y="209216"/>
                    <a:pt x="108260" y="226534"/>
                    <a:pt x="87478" y="238657"/>
                  </a:cubicBezTo>
                  <a:cubicBezTo>
                    <a:pt x="82283" y="242120"/>
                    <a:pt x="79685" y="247316"/>
                    <a:pt x="81417" y="252511"/>
                  </a:cubicBezTo>
                  <a:cubicBezTo>
                    <a:pt x="84015" y="270695"/>
                    <a:pt x="87478" y="289745"/>
                    <a:pt x="97004" y="307063"/>
                  </a:cubicBezTo>
                  <a:cubicBezTo>
                    <a:pt x="101333" y="311393"/>
                    <a:pt x="103065" y="317454"/>
                    <a:pt x="106529" y="322650"/>
                  </a:cubicBezTo>
                  <a:cubicBezTo>
                    <a:pt x="110858" y="333041"/>
                    <a:pt x="135103" y="339968"/>
                    <a:pt x="143763" y="338236"/>
                  </a:cubicBezTo>
                  <a:cubicBezTo>
                    <a:pt x="167142" y="333041"/>
                    <a:pt x="193119" y="307929"/>
                    <a:pt x="209572" y="281086"/>
                  </a:cubicBezTo>
                  <a:cubicBezTo>
                    <a:pt x="224292" y="255975"/>
                    <a:pt x="230353" y="238657"/>
                    <a:pt x="246806" y="215277"/>
                  </a:cubicBezTo>
                  <a:cubicBezTo>
                    <a:pt x="256331" y="200557"/>
                    <a:pt x="264124" y="188434"/>
                    <a:pt x="271051" y="178043"/>
                  </a:cubicBezTo>
                  <a:cubicBezTo>
                    <a:pt x="275381" y="175445"/>
                    <a:pt x="277113" y="171982"/>
                    <a:pt x="282308" y="174579"/>
                  </a:cubicBezTo>
                  <a:cubicBezTo>
                    <a:pt x="288369" y="178043"/>
                    <a:pt x="285772" y="184970"/>
                    <a:pt x="285772" y="190166"/>
                  </a:cubicBezTo>
                  <a:cubicBezTo>
                    <a:pt x="284040" y="219607"/>
                    <a:pt x="267588" y="244718"/>
                    <a:pt x="259795" y="261170"/>
                  </a:cubicBezTo>
                  <a:cubicBezTo>
                    <a:pt x="239013" y="308795"/>
                    <a:pt x="220829" y="326979"/>
                    <a:pt x="187924" y="364213"/>
                  </a:cubicBezTo>
                  <a:cubicBezTo>
                    <a:pt x="174069" y="379800"/>
                    <a:pt x="150690" y="386727"/>
                    <a:pt x="135103" y="384995"/>
                  </a:cubicBezTo>
                  <a:cubicBezTo>
                    <a:pt x="90076" y="386727"/>
                    <a:pt x="38122" y="363347"/>
                    <a:pt x="22535" y="326979"/>
                  </a:cubicBezTo>
                  <a:close/>
                  <a:moveTo>
                    <a:pt x="88344" y="164188"/>
                  </a:moveTo>
                  <a:cubicBezTo>
                    <a:pt x="104797" y="143407"/>
                    <a:pt x="115188" y="125222"/>
                    <a:pt x="122981" y="100111"/>
                  </a:cubicBezTo>
                  <a:cubicBezTo>
                    <a:pt x="127310" y="90586"/>
                    <a:pt x="126444" y="66341"/>
                    <a:pt x="126444" y="55950"/>
                  </a:cubicBezTo>
                  <a:cubicBezTo>
                    <a:pt x="126444" y="43827"/>
                    <a:pt x="121249" y="41229"/>
                    <a:pt x="111724" y="45559"/>
                  </a:cubicBezTo>
                  <a:cubicBezTo>
                    <a:pt x="103931" y="48157"/>
                    <a:pt x="97869" y="55084"/>
                    <a:pt x="93540" y="62011"/>
                  </a:cubicBezTo>
                  <a:cubicBezTo>
                    <a:pt x="74490" y="88854"/>
                    <a:pt x="75356" y="113966"/>
                    <a:pt x="73624" y="146870"/>
                  </a:cubicBezTo>
                  <a:cubicBezTo>
                    <a:pt x="73624" y="154664"/>
                    <a:pt x="72758" y="171116"/>
                    <a:pt x="77088" y="172847"/>
                  </a:cubicBezTo>
                  <a:cubicBezTo>
                    <a:pt x="80551" y="173713"/>
                    <a:pt x="86613" y="167652"/>
                    <a:pt x="88344" y="164188"/>
                  </a:cubicBezTo>
                  <a:close/>
                </a:path>
              </a:pathLst>
            </a:custGeom>
            <a:grpFill/>
            <a:ln w="8653" cap="flat">
              <a:noFill/>
              <a:prstDash val="solid"/>
              <a:miter/>
            </a:ln>
          </p:spPr>
          <p:txBody>
            <a:bodyPr rtlCol="0" anchor="ctr"/>
            <a:lstStyle/>
            <a:p>
              <a:endParaRPr lang="en-US"/>
            </a:p>
          </p:txBody>
        </p:sp>
        <p:sp>
          <p:nvSpPr>
            <p:cNvPr id="136" name="Freeform 135">
              <a:extLst>
                <a:ext uri="{FF2B5EF4-FFF2-40B4-BE49-F238E27FC236}">
                  <a16:creationId xmlns:a16="http://schemas.microsoft.com/office/drawing/2014/main" id="{B643EEDE-FAF8-AA61-0636-D8326C5EC3B4}"/>
                </a:ext>
              </a:extLst>
            </p:cNvPr>
            <p:cNvSpPr/>
            <p:nvPr/>
          </p:nvSpPr>
          <p:spPr>
            <a:xfrm>
              <a:off x="6778784" y="3541485"/>
              <a:ext cx="527057" cy="533610"/>
            </a:xfrm>
            <a:custGeom>
              <a:avLst/>
              <a:gdLst>
                <a:gd name="connsiteX0" fmla="*/ 35450 w 527057"/>
                <a:gd name="connsiteY0" fmla="*/ 521755 h 533610"/>
                <a:gd name="connsiteX1" fmla="*/ 12071 w 527057"/>
                <a:gd name="connsiteY1" fmla="*/ 455080 h 533610"/>
                <a:gd name="connsiteX2" fmla="*/ 31986 w 527057"/>
                <a:gd name="connsiteY2" fmla="*/ 410919 h 533610"/>
                <a:gd name="connsiteX3" fmla="*/ 76148 w 527057"/>
                <a:gd name="connsiteY3" fmla="*/ 375416 h 533610"/>
                <a:gd name="connsiteX4" fmla="*/ 115980 w 527057"/>
                <a:gd name="connsiteY4" fmla="*/ 347707 h 533610"/>
                <a:gd name="connsiteX5" fmla="*/ 118577 w 527057"/>
                <a:gd name="connsiteY5" fmla="*/ 333853 h 533610"/>
                <a:gd name="connsiteX6" fmla="*/ 90868 w 527057"/>
                <a:gd name="connsiteY6" fmla="*/ 259384 h 533610"/>
                <a:gd name="connsiteX7" fmla="*/ 80477 w 527057"/>
                <a:gd name="connsiteY7" fmla="*/ 236005 h 533610"/>
                <a:gd name="connsiteX8" fmla="*/ 23327 w 527057"/>
                <a:gd name="connsiteY8" fmla="*/ 140755 h 533610"/>
                <a:gd name="connsiteX9" fmla="*/ 3411 w 527057"/>
                <a:gd name="connsiteY9" fmla="*/ 95728 h 533610"/>
                <a:gd name="connsiteX10" fmla="*/ 5143 w 527057"/>
                <a:gd name="connsiteY10" fmla="*/ 35980 h 533610"/>
                <a:gd name="connsiteX11" fmla="*/ 36316 w 527057"/>
                <a:gd name="connsiteY11" fmla="*/ 10003 h 533610"/>
                <a:gd name="connsiteX12" fmla="*/ 122907 w 527057"/>
                <a:gd name="connsiteY12" fmla="*/ 28187 h 533610"/>
                <a:gd name="connsiteX13" fmla="*/ 123773 w 527057"/>
                <a:gd name="connsiteY13" fmla="*/ 67153 h 533610"/>
                <a:gd name="connsiteX14" fmla="*/ 109052 w 527057"/>
                <a:gd name="connsiteY14" fmla="*/ 95728 h 533610"/>
                <a:gd name="connsiteX15" fmla="*/ 106455 w 527057"/>
                <a:gd name="connsiteY15" fmla="*/ 131230 h 533610"/>
                <a:gd name="connsiteX16" fmla="*/ 159275 w 527057"/>
                <a:gd name="connsiteY16" fmla="*/ 203100 h 533610"/>
                <a:gd name="connsiteX17" fmla="*/ 190448 w 527057"/>
                <a:gd name="connsiteY17" fmla="*/ 271507 h 533610"/>
                <a:gd name="connsiteX18" fmla="*/ 204302 w 527057"/>
                <a:gd name="connsiteY18" fmla="*/ 274105 h 533610"/>
                <a:gd name="connsiteX19" fmla="*/ 252793 w 527057"/>
                <a:gd name="connsiteY19" fmla="*/ 208296 h 533610"/>
                <a:gd name="connsiteX20" fmla="*/ 276173 w 527057"/>
                <a:gd name="connsiteY20" fmla="*/ 156341 h 533610"/>
                <a:gd name="connsiteX21" fmla="*/ 265782 w 527057"/>
                <a:gd name="connsiteY21" fmla="*/ 130364 h 533610"/>
                <a:gd name="connsiteX22" fmla="*/ 270977 w 527057"/>
                <a:gd name="connsiteY22" fmla="*/ 39444 h 533610"/>
                <a:gd name="connsiteX23" fmla="*/ 297821 w 527057"/>
                <a:gd name="connsiteY23" fmla="*/ 22991 h 533610"/>
                <a:gd name="connsiteX24" fmla="*/ 339384 w 527057"/>
                <a:gd name="connsiteY24" fmla="*/ 37712 h 533610"/>
                <a:gd name="connsiteX25" fmla="*/ 348043 w 527057"/>
                <a:gd name="connsiteY25" fmla="*/ 93996 h 533610"/>
                <a:gd name="connsiteX26" fmla="*/ 344580 w 527057"/>
                <a:gd name="connsiteY26" fmla="*/ 109582 h 533610"/>
                <a:gd name="connsiteX27" fmla="*/ 348909 w 527057"/>
                <a:gd name="connsiteY27" fmla="*/ 132962 h 533610"/>
                <a:gd name="connsiteX28" fmla="*/ 406059 w 527057"/>
                <a:gd name="connsiteY28" fmla="*/ 261982 h 533610"/>
                <a:gd name="connsiteX29" fmla="*/ 408657 w 527057"/>
                <a:gd name="connsiteY29" fmla="*/ 290557 h 533610"/>
                <a:gd name="connsiteX30" fmla="*/ 419914 w 527057"/>
                <a:gd name="connsiteY30" fmla="*/ 295753 h 533610"/>
                <a:gd name="connsiteX31" fmla="*/ 473600 w 527057"/>
                <a:gd name="connsiteY31" fmla="*/ 270641 h 533610"/>
                <a:gd name="connsiteX32" fmla="*/ 505639 w 527057"/>
                <a:gd name="connsiteY32" fmla="*/ 240335 h 533610"/>
                <a:gd name="connsiteX33" fmla="*/ 520359 w 527057"/>
                <a:gd name="connsiteY33" fmla="*/ 237737 h 533610"/>
                <a:gd name="connsiteX34" fmla="*/ 526421 w 527057"/>
                <a:gd name="connsiteY34" fmla="*/ 250725 h 533610"/>
                <a:gd name="connsiteX35" fmla="*/ 523823 w 527057"/>
                <a:gd name="connsiteY35" fmla="*/ 259384 h 533610"/>
                <a:gd name="connsiteX36" fmla="*/ 421645 w 527057"/>
                <a:gd name="connsiteY36" fmla="*/ 333853 h 533610"/>
                <a:gd name="connsiteX37" fmla="*/ 412120 w 527057"/>
                <a:gd name="connsiteY37" fmla="*/ 345110 h 533610"/>
                <a:gd name="connsiteX38" fmla="*/ 406059 w 527057"/>
                <a:gd name="connsiteY38" fmla="*/ 387539 h 533610"/>
                <a:gd name="connsiteX39" fmla="*/ 372289 w 527057"/>
                <a:gd name="connsiteY39" fmla="*/ 448153 h 533610"/>
                <a:gd name="connsiteX40" fmla="*/ 285698 w 527057"/>
                <a:gd name="connsiteY40" fmla="*/ 447287 h 533610"/>
                <a:gd name="connsiteX41" fmla="*/ 276173 w 527057"/>
                <a:gd name="connsiteY41" fmla="*/ 442091 h 533610"/>
                <a:gd name="connsiteX42" fmla="*/ 260586 w 527057"/>
                <a:gd name="connsiteY42" fmla="*/ 358098 h 533610"/>
                <a:gd name="connsiteX43" fmla="*/ 330725 w 527057"/>
                <a:gd name="connsiteY43" fmla="*/ 313937 h 533610"/>
                <a:gd name="connsiteX44" fmla="*/ 347177 w 527057"/>
                <a:gd name="connsiteY44" fmla="*/ 296619 h 533610"/>
                <a:gd name="connsiteX45" fmla="*/ 329859 w 527057"/>
                <a:gd name="connsiteY45" fmla="*/ 224748 h 533610"/>
                <a:gd name="connsiteX46" fmla="*/ 313407 w 527057"/>
                <a:gd name="connsiteY46" fmla="*/ 196173 h 533610"/>
                <a:gd name="connsiteX47" fmla="*/ 302150 w 527057"/>
                <a:gd name="connsiteY47" fmla="*/ 210894 h 533610"/>
                <a:gd name="connsiteX48" fmla="*/ 223352 w 527057"/>
                <a:gd name="connsiteY48" fmla="*/ 310473 h 533610"/>
                <a:gd name="connsiteX49" fmla="*/ 205168 w 527057"/>
                <a:gd name="connsiteY49" fmla="*/ 344244 h 533610"/>
                <a:gd name="connsiteX50" fmla="*/ 196509 w 527057"/>
                <a:gd name="connsiteY50" fmla="*/ 454214 h 533610"/>
                <a:gd name="connsiteX51" fmla="*/ 172264 w 527057"/>
                <a:gd name="connsiteY51" fmla="*/ 489716 h 533610"/>
                <a:gd name="connsiteX52" fmla="*/ 122041 w 527057"/>
                <a:gd name="connsiteY52" fmla="*/ 523487 h 533610"/>
                <a:gd name="connsiteX53" fmla="*/ 55366 w 527057"/>
                <a:gd name="connsiteY53" fmla="*/ 532146 h 533610"/>
                <a:gd name="connsiteX54" fmla="*/ 35450 w 527057"/>
                <a:gd name="connsiteY54" fmla="*/ 521755 h 533610"/>
                <a:gd name="connsiteX55" fmla="*/ 93466 w 527057"/>
                <a:gd name="connsiteY55" fmla="*/ 494046 h 533610"/>
                <a:gd name="connsiteX56" fmla="*/ 121175 w 527057"/>
                <a:gd name="connsiteY56" fmla="*/ 462007 h 533610"/>
                <a:gd name="connsiteX57" fmla="*/ 130700 w 527057"/>
                <a:gd name="connsiteY57" fmla="*/ 395332 h 533610"/>
                <a:gd name="connsiteX58" fmla="*/ 114248 w 527057"/>
                <a:gd name="connsiteY58" fmla="*/ 399662 h 533610"/>
                <a:gd name="connsiteX59" fmla="*/ 70952 w 527057"/>
                <a:gd name="connsiteY59" fmla="*/ 431701 h 533610"/>
                <a:gd name="connsiteX60" fmla="*/ 53634 w 527057"/>
                <a:gd name="connsiteY60" fmla="*/ 467203 h 533610"/>
                <a:gd name="connsiteX61" fmla="*/ 73550 w 527057"/>
                <a:gd name="connsiteY61" fmla="*/ 500107 h 533610"/>
                <a:gd name="connsiteX62" fmla="*/ 93466 w 527057"/>
                <a:gd name="connsiteY62" fmla="*/ 494046 h 533610"/>
                <a:gd name="connsiteX63" fmla="*/ 343714 w 527057"/>
                <a:gd name="connsiteY63" fmla="*/ 406589 h 533610"/>
                <a:gd name="connsiteX64" fmla="*/ 348909 w 527057"/>
                <a:gd name="connsiteY64" fmla="*/ 364160 h 533610"/>
                <a:gd name="connsiteX65" fmla="*/ 336787 w 527057"/>
                <a:gd name="connsiteY65" fmla="*/ 358098 h 533610"/>
                <a:gd name="connsiteX66" fmla="*/ 313407 w 527057"/>
                <a:gd name="connsiteY66" fmla="*/ 369355 h 533610"/>
                <a:gd name="connsiteX67" fmla="*/ 286564 w 527057"/>
                <a:gd name="connsiteY67" fmla="*/ 397930 h 533610"/>
                <a:gd name="connsiteX68" fmla="*/ 312541 w 527057"/>
                <a:gd name="connsiteY68" fmla="*/ 416114 h 533610"/>
                <a:gd name="connsiteX69" fmla="*/ 322066 w 527057"/>
                <a:gd name="connsiteY69" fmla="*/ 416980 h 533610"/>
                <a:gd name="connsiteX70" fmla="*/ 343714 w 527057"/>
                <a:gd name="connsiteY70" fmla="*/ 406589 h 533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527057" h="533610">
                  <a:moveTo>
                    <a:pt x="35450" y="521755"/>
                  </a:moveTo>
                  <a:cubicBezTo>
                    <a:pt x="20730" y="507900"/>
                    <a:pt x="6875" y="484521"/>
                    <a:pt x="12071" y="455080"/>
                  </a:cubicBezTo>
                  <a:cubicBezTo>
                    <a:pt x="14668" y="441225"/>
                    <a:pt x="22461" y="421310"/>
                    <a:pt x="31986" y="410919"/>
                  </a:cubicBezTo>
                  <a:cubicBezTo>
                    <a:pt x="44975" y="397930"/>
                    <a:pt x="59696" y="384941"/>
                    <a:pt x="76148" y="375416"/>
                  </a:cubicBezTo>
                  <a:cubicBezTo>
                    <a:pt x="90002" y="366757"/>
                    <a:pt x="102125" y="357232"/>
                    <a:pt x="115980" y="347707"/>
                  </a:cubicBezTo>
                  <a:cubicBezTo>
                    <a:pt x="121175" y="344244"/>
                    <a:pt x="119443" y="339048"/>
                    <a:pt x="118577" y="333853"/>
                  </a:cubicBezTo>
                  <a:cubicBezTo>
                    <a:pt x="113382" y="299216"/>
                    <a:pt x="102991" y="286228"/>
                    <a:pt x="90868" y="259384"/>
                  </a:cubicBezTo>
                  <a:cubicBezTo>
                    <a:pt x="88270" y="251591"/>
                    <a:pt x="84807" y="243798"/>
                    <a:pt x="80477" y="236005"/>
                  </a:cubicBezTo>
                  <a:cubicBezTo>
                    <a:pt x="59696" y="194441"/>
                    <a:pt x="34584" y="164134"/>
                    <a:pt x="23327" y="140755"/>
                  </a:cubicBezTo>
                  <a:cubicBezTo>
                    <a:pt x="11205" y="114778"/>
                    <a:pt x="13802" y="121705"/>
                    <a:pt x="3411" y="95728"/>
                  </a:cubicBezTo>
                  <a:cubicBezTo>
                    <a:pt x="-1784" y="82739"/>
                    <a:pt x="-918" y="47237"/>
                    <a:pt x="5143" y="35980"/>
                  </a:cubicBezTo>
                  <a:cubicBezTo>
                    <a:pt x="13802" y="21259"/>
                    <a:pt x="24193" y="16930"/>
                    <a:pt x="36316" y="10003"/>
                  </a:cubicBezTo>
                  <a:cubicBezTo>
                    <a:pt x="71818" y="-8181"/>
                    <a:pt x="112516" y="-1254"/>
                    <a:pt x="122907" y="28187"/>
                  </a:cubicBezTo>
                  <a:cubicBezTo>
                    <a:pt x="127236" y="41176"/>
                    <a:pt x="126370" y="53298"/>
                    <a:pt x="123773" y="67153"/>
                  </a:cubicBezTo>
                  <a:cubicBezTo>
                    <a:pt x="122041" y="77544"/>
                    <a:pt x="113382" y="86203"/>
                    <a:pt x="109052" y="95728"/>
                  </a:cubicBezTo>
                  <a:cubicBezTo>
                    <a:pt x="101259" y="110448"/>
                    <a:pt x="98661" y="114778"/>
                    <a:pt x="106455" y="131230"/>
                  </a:cubicBezTo>
                  <a:cubicBezTo>
                    <a:pt x="122041" y="165866"/>
                    <a:pt x="144555" y="178855"/>
                    <a:pt x="159275" y="203100"/>
                  </a:cubicBezTo>
                  <a:cubicBezTo>
                    <a:pt x="172264" y="223882"/>
                    <a:pt x="186984" y="248128"/>
                    <a:pt x="190448" y="271507"/>
                  </a:cubicBezTo>
                  <a:cubicBezTo>
                    <a:pt x="192180" y="282764"/>
                    <a:pt x="198241" y="281032"/>
                    <a:pt x="204302" y="274105"/>
                  </a:cubicBezTo>
                  <a:cubicBezTo>
                    <a:pt x="224218" y="251591"/>
                    <a:pt x="241536" y="229078"/>
                    <a:pt x="252793" y="208296"/>
                  </a:cubicBezTo>
                  <a:cubicBezTo>
                    <a:pt x="269245" y="180587"/>
                    <a:pt x="265782" y="185782"/>
                    <a:pt x="276173" y="156341"/>
                  </a:cubicBezTo>
                  <a:cubicBezTo>
                    <a:pt x="278770" y="144219"/>
                    <a:pt x="276173" y="139023"/>
                    <a:pt x="265782" y="130364"/>
                  </a:cubicBezTo>
                  <a:cubicBezTo>
                    <a:pt x="233743" y="104387"/>
                    <a:pt x="243268" y="70616"/>
                    <a:pt x="270977" y="39444"/>
                  </a:cubicBezTo>
                  <a:cubicBezTo>
                    <a:pt x="279636" y="29919"/>
                    <a:pt x="289162" y="25589"/>
                    <a:pt x="297821" y="22991"/>
                  </a:cubicBezTo>
                  <a:cubicBezTo>
                    <a:pt x="314273" y="17796"/>
                    <a:pt x="329859" y="18662"/>
                    <a:pt x="339384" y="37712"/>
                  </a:cubicBezTo>
                  <a:cubicBezTo>
                    <a:pt x="348909" y="57628"/>
                    <a:pt x="350641" y="70616"/>
                    <a:pt x="348043" y="93996"/>
                  </a:cubicBezTo>
                  <a:cubicBezTo>
                    <a:pt x="347177" y="101789"/>
                    <a:pt x="347177" y="102655"/>
                    <a:pt x="344580" y="109582"/>
                  </a:cubicBezTo>
                  <a:cubicBezTo>
                    <a:pt x="339384" y="121705"/>
                    <a:pt x="345446" y="128632"/>
                    <a:pt x="348909" y="132962"/>
                  </a:cubicBezTo>
                  <a:cubicBezTo>
                    <a:pt x="381814" y="165866"/>
                    <a:pt x="401730" y="216955"/>
                    <a:pt x="406059" y="261982"/>
                  </a:cubicBezTo>
                  <a:lnTo>
                    <a:pt x="408657" y="290557"/>
                  </a:lnTo>
                  <a:cubicBezTo>
                    <a:pt x="409523" y="299216"/>
                    <a:pt x="414718" y="298350"/>
                    <a:pt x="419914" y="295753"/>
                  </a:cubicBezTo>
                  <a:cubicBezTo>
                    <a:pt x="443293" y="287094"/>
                    <a:pt x="452818" y="284496"/>
                    <a:pt x="473600" y="270641"/>
                  </a:cubicBezTo>
                  <a:cubicBezTo>
                    <a:pt x="489187" y="260250"/>
                    <a:pt x="494382" y="252457"/>
                    <a:pt x="505639" y="240335"/>
                  </a:cubicBezTo>
                  <a:cubicBezTo>
                    <a:pt x="509968" y="236005"/>
                    <a:pt x="516030" y="236005"/>
                    <a:pt x="520359" y="237737"/>
                  </a:cubicBezTo>
                  <a:cubicBezTo>
                    <a:pt x="526421" y="240335"/>
                    <a:pt x="528152" y="245530"/>
                    <a:pt x="526421" y="250725"/>
                  </a:cubicBezTo>
                  <a:cubicBezTo>
                    <a:pt x="526421" y="253323"/>
                    <a:pt x="525555" y="255921"/>
                    <a:pt x="523823" y="259384"/>
                  </a:cubicBezTo>
                  <a:cubicBezTo>
                    <a:pt x="503041" y="293155"/>
                    <a:pt x="476198" y="315669"/>
                    <a:pt x="421645" y="333853"/>
                  </a:cubicBezTo>
                  <a:cubicBezTo>
                    <a:pt x="416450" y="335585"/>
                    <a:pt x="411255" y="338182"/>
                    <a:pt x="412120" y="345110"/>
                  </a:cubicBezTo>
                  <a:cubicBezTo>
                    <a:pt x="412120" y="359830"/>
                    <a:pt x="407791" y="373685"/>
                    <a:pt x="406059" y="387539"/>
                  </a:cubicBezTo>
                  <a:cubicBezTo>
                    <a:pt x="403461" y="411785"/>
                    <a:pt x="393071" y="432566"/>
                    <a:pt x="372289" y="448153"/>
                  </a:cubicBezTo>
                  <a:cubicBezTo>
                    <a:pt x="351507" y="463739"/>
                    <a:pt x="306480" y="464605"/>
                    <a:pt x="285698" y="447287"/>
                  </a:cubicBezTo>
                  <a:cubicBezTo>
                    <a:pt x="283966" y="445555"/>
                    <a:pt x="277905" y="442957"/>
                    <a:pt x="276173" y="442091"/>
                  </a:cubicBezTo>
                  <a:cubicBezTo>
                    <a:pt x="242402" y="425639"/>
                    <a:pt x="238073" y="389271"/>
                    <a:pt x="260586" y="358098"/>
                  </a:cubicBezTo>
                  <a:cubicBezTo>
                    <a:pt x="275307" y="337316"/>
                    <a:pt x="303016" y="319998"/>
                    <a:pt x="330725" y="313937"/>
                  </a:cubicBezTo>
                  <a:cubicBezTo>
                    <a:pt x="341116" y="311339"/>
                    <a:pt x="348909" y="309607"/>
                    <a:pt x="347177" y="296619"/>
                  </a:cubicBezTo>
                  <a:cubicBezTo>
                    <a:pt x="344580" y="257653"/>
                    <a:pt x="335921" y="243798"/>
                    <a:pt x="329859" y="224748"/>
                  </a:cubicBezTo>
                  <a:cubicBezTo>
                    <a:pt x="327261" y="216955"/>
                    <a:pt x="317736" y="202235"/>
                    <a:pt x="313407" y="196173"/>
                  </a:cubicBezTo>
                  <a:cubicBezTo>
                    <a:pt x="309943" y="190978"/>
                    <a:pt x="304748" y="204832"/>
                    <a:pt x="302150" y="210894"/>
                  </a:cubicBezTo>
                  <a:cubicBezTo>
                    <a:pt x="282234" y="264580"/>
                    <a:pt x="258855" y="272373"/>
                    <a:pt x="223352" y="310473"/>
                  </a:cubicBezTo>
                  <a:cubicBezTo>
                    <a:pt x="213827" y="320864"/>
                    <a:pt x="202571" y="327791"/>
                    <a:pt x="205168" y="344244"/>
                  </a:cubicBezTo>
                  <a:cubicBezTo>
                    <a:pt x="213827" y="383210"/>
                    <a:pt x="209498" y="415248"/>
                    <a:pt x="196509" y="454214"/>
                  </a:cubicBezTo>
                  <a:cubicBezTo>
                    <a:pt x="192180" y="468069"/>
                    <a:pt x="183520" y="479326"/>
                    <a:pt x="172264" y="489716"/>
                  </a:cubicBezTo>
                  <a:cubicBezTo>
                    <a:pt x="159275" y="502705"/>
                    <a:pt x="141091" y="515694"/>
                    <a:pt x="122041" y="523487"/>
                  </a:cubicBezTo>
                  <a:cubicBezTo>
                    <a:pt x="101259" y="533012"/>
                    <a:pt x="78745" y="535610"/>
                    <a:pt x="55366" y="532146"/>
                  </a:cubicBezTo>
                  <a:cubicBezTo>
                    <a:pt x="45841" y="531280"/>
                    <a:pt x="43243" y="528682"/>
                    <a:pt x="35450" y="521755"/>
                  </a:cubicBezTo>
                  <a:close/>
                  <a:moveTo>
                    <a:pt x="93466" y="494046"/>
                  </a:moveTo>
                  <a:cubicBezTo>
                    <a:pt x="110784" y="482789"/>
                    <a:pt x="113382" y="478460"/>
                    <a:pt x="121175" y="462007"/>
                  </a:cubicBezTo>
                  <a:cubicBezTo>
                    <a:pt x="131566" y="438628"/>
                    <a:pt x="136761" y="421310"/>
                    <a:pt x="130700" y="395332"/>
                  </a:cubicBezTo>
                  <a:cubicBezTo>
                    <a:pt x="128102" y="385807"/>
                    <a:pt x="122041" y="393600"/>
                    <a:pt x="114248" y="399662"/>
                  </a:cubicBezTo>
                  <a:cubicBezTo>
                    <a:pt x="96930" y="413516"/>
                    <a:pt x="87405" y="416980"/>
                    <a:pt x="70952" y="431701"/>
                  </a:cubicBezTo>
                  <a:cubicBezTo>
                    <a:pt x="56232" y="443823"/>
                    <a:pt x="53634" y="449019"/>
                    <a:pt x="53634" y="467203"/>
                  </a:cubicBezTo>
                  <a:cubicBezTo>
                    <a:pt x="53634" y="487119"/>
                    <a:pt x="58830" y="495778"/>
                    <a:pt x="73550" y="500107"/>
                  </a:cubicBezTo>
                  <a:cubicBezTo>
                    <a:pt x="83075" y="500107"/>
                    <a:pt x="85673" y="498375"/>
                    <a:pt x="93466" y="494046"/>
                  </a:cubicBezTo>
                  <a:close/>
                  <a:moveTo>
                    <a:pt x="343714" y="406589"/>
                  </a:moveTo>
                  <a:cubicBezTo>
                    <a:pt x="351507" y="393600"/>
                    <a:pt x="347177" y="378880"/>
                    <a:pt x="348909" y="364160"/>
                  </a:cubicBezTo>
                  <a:cubicBezTo>
                    <a:pt x="349775" y="358098"/>
                    <a:pt x="343714" y="355500"/>
                    <a:pt x="336787" y="358098"/>
                  </a:cubicBezTo>
                  <a:cubicBezTo>
                    <a:pt x="324664" y="360696"/>
                    <a:pt x="321200" y="365891"/>
                    <a:pt x="313407" y="369355"/>
                  </a:cubicBezTo>
                  <a:cubicBezTo>
                    <a:pt x="301284" y="374551"/>
                    <a:pt x="284832" y="387539"/>
                    <a:pt x="286564" y="397930"/>
                  </a:cubicBezTo>
                  <a:cubicBezTo>
                    <a:pt x="289162" y="410919"/>
                    <a:pt x="301284" y="414382"/>
                    <a:pt x="312541" y="416114"/>
                  </a:cubicBezTo>
                  <a:lnTo>
                    <a:pt x="322066" y="416980"/>
                  </a:lnTo>
                  <a:cubicBezTo>
                    <a:pt x="332457" y="417846"/>
                    <a:pt x="339384" y="415248"/>
                    <a:pt x="343714" y="406589"/>
                  </a:cubicBezTo>
                  <a:close/>
                </a:path>
              </a:pathLst>
            </a:custGeom>
            <a:grpFill/>
            <a:ln w="8653" cap="flat">
              <a:noFill/>
              <a:prstDash val="solid"/>
              <a:miter/>
            </a:ln>
          </p:spPr>
          <p:txBody>
            <a:bodyPr rtlCol="0" anchor="ctr"/>
            <a:lstStyle/>
            <a:p>
              <a:endParaRPr lang="en-US"/>
            </a:p>
          </p:txBody>
        </p:sp>
        <p:sp>
          <p:nvSpPr>
            <p:cNvPr id="137" name="Freeform 136">
              <a:extLst>
                <a:ext uri="{FF2B5EF4-FFF2-40B4-BE49-F238E27FC236}">
                  <a16:creationId xmlns:a16="http://schemas.microsoft.com/office/drawing/2014/main" id="{9FF2BC2C-6E23-6A2B-9142-89CCA372E9D5}"/>
                </a:ext>
              </a:extLst>
            </p:cNvPr>
            <p:cNvSpPr/>
            <p:nvPr/>
          </p:nvSpPr>
          <p:spPr>
            <a:xfrm>
              <a:off x="7241971" y="3589057"/>
              <a:ext cx="286325" cy="385254"/>
            </a:xfrm>
            <a:custGeom>
              <a:avLst/>
              <a:gdLst>
                <a:gd name="connsiteX0" fmla="*/ 22535 w 286325"/>
                <a:gd name="connsiteY0" fmla="*/ 326979 h 385254"/>
                <a:gd name="connsiteX1" fmla="*/ 16474 w 286325"/>
                <a:gd name="connsiteY1" fmla="*/ 109636 h 385254"/>
                <a:gd name="connsiteX2" fmla="*/ 78819 w 286325"/>
                <a:gd name="connsiteY2" fmla="*/ 23911 h 385254"/>
                <a:gd name="connsiteX3" fmla="*/ 167142 w 286325"/>
                <a:gd name="connsiteY3" fmla="*/ 4861 h 385254"/>
                <a:gd name="connsiteX4" fmla="*/ 193985 w 286325"/>
                <a:gd name="connsiteY4" fmla="*/ 37766 h 385254"/>
                <a:gd name="connsiteX5" fmla="*/ 198315 w 286325"/>
                <a:gd name="connsiteY5" fmla="*/ 81927 h 385254"/>
                <a:gd name="connsiteX6" fmla="*/ 170606 w 286325"/>
                <a:gd name="connsiteY6" fmla="*/ 143407 h 385254"/>
                <a:gd name="connsiteX7" fmla="*/ 137701 w 286325"/>
                <a:gd name="connsiteY7" fmla="*/ 191032 h 385254"/>
                <a:gd name="connsiteX8" fmla="*/ 87478 w 286325"/>
                <a:gd name="connsiteY8" fmla="*/ 238657 h 385254"/>
                <a:gd name="connsiteX9" fmla="*/ 81417 w 286325"/>
                <a:gd name="connsiteY9" fmla="*/ 252511 h 385254"/>
                <a:gd name="connsiteX10" fmla="*/ 97004 w 286325"/>
                <a:gd name="connsiteY10" fmla="*/ 307063 h 385254"/>
                <a:gd name="connsiteX11" fmla="*/ 106529 w 286325"/>
                <a:gd name="connsiteY11" fmla="*/ 322650 h 385254"/>
                <a:gd name="connsiteX12" fmla="*/ 143763 w 286325"/>
                <a:gd name="connsiteY12" fmla="*/ 338236 h 385254"/>
                <a:gd name="connsiteX13" fmla="*/ 209572 w 286325"/>
                <a:gd name="connsiteY13" fmla="*/ 281086 h 385254"/>
                <a:gd name="connsiteX14" fmla="*/ 246806 w 286325"/>
                <a:gd name="connsiteY14" fmla="*/ 215277 h 385254"/>
                <a:gd name="connsiteX15" fmla="*/ 271051 w 286325"/>
                <a:gd name="connsiteY15" fmla="*/ 178043 h 385254"/>
                <a:gd name="connsiteX16" fmla="*/ 282308 w 286325"/>
                <a:gd name="connsiteY16" fmla="*/ 174579 h 385254"/>
                <a:gd name="connsiteX17" fmla="*/ 285772 w 286325"/>
                <a:gd name="connsiteY17" fmla="*/ 190166 h 385254"/>
                <a:gd name="connsiteX18" fmla="*/ 259795 w 286325"/>
                <a:gd name="connsiteY18" fmla="*/ 261170 h 385254"/>
                <a:gd name="connsiteX19" fmla="*/ 187924 w 286325"/>
                <a:gd name="connsiteY19" fmla="*/ 364213 h 385254"/>
                <a:gd name="connsiteX20" fmla="*/ 135103 w 286325"/>
                <a:gd name="connsiteY20" fmla="*/ 384995 h 385254"/>
                <a:gd name="connsiteX21" fmla="*/ 22535 w 286325"/>
                <a:gd name="connsiteY21" fmla="*/ 326979 h 385254"/>
                <a:gd name="connsiteX22" fmla="*/ 87478 w 286325"/>
                <a:gd name="connsiteY22" fmla="*/ 164188 h 385254"/>
                <a:gd name="connsiteX23" fmla="*/ 122115 w 286325"/>
                <a:gd name="connsiteY23" fmla="*/ 100111 h 385254"/>
                <a:gd name="connsiteX24" fmla="*/ 125579 w 286325"/>
                <a:gd name="connsiteY24" fmla="*/ 55950 h 385254"/>
                <a:gd name="connsiteX25" fmla="*/ 110858 w 286325"/>
                <a:gd name="connsiteY25" fmla="*/ 45559 h 385254"/>
                <a:gd name="connsiteX26" fmla="*/ 92674 w 286325"/>
                <a:gd name="connsiteY26" fmla="*/ 62011 h 385254"/>
                <a:gd name="connsiteX27" fmla="*/ 72758 w 286325"/>
                <a:gd name="connsiteY27" fmla="*/ 146870 h 385254"/>
                <a:gd name="connsiteX28" fmla="*/ 76222 w 286325"/>
                <a:gd name="connsiteY28" fmla="*/ 172847 h 385254"/>
                <a:gd name="connsiteX29" fmla="*/ 87478 w 286325"/>
                <a:gd name="connsiteY29" fmla="*/ 164188 h 385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86325" h="385254">
                  <a:moveTo>
                    <a:pt x="22535" y="326979"/>
                  </a:moveTo>
                  <a:cubicBezTo>
                    <a:pt x="-7772" y="255975"/>
                    <a:pt x="-5174" y="183238"/>
                    <a:pt x="16474" y="109636"/>
                  </a:cubicBezTo>
                  <a:cubicBezTo>
                    <a:pt x="26865" y="74134"/>
                    <a:pt x="51110" y="46425"/>
                    <a:pt x="78819" y="23911"/>
                  </a:cubicBezTo>
                  <a:cubicBezTo>
                    <a:pt x="103931" y="4861"/>
                    <a:pt x="133372" y="-7262"/>
                    <a:pt x="167142" y="4861"/>
                  </a:cubicBezTo>
                  <a:cubicBezTo>
                    <a:pt x="181863" y="10923"/>
                    <a:pt x="192254" y="20448"/>
                    <a:pt x="193985" y="37766"/>
                  </a:cubicBezTo>
                  <a:cubicBezTo>
                    <a:pt x="195717" y="52486"/>
                    <a:pt x="199181" y="67207"/>
                    <a:pt x="198315" y="81927"/>
                  </a:cubicBezTo>
                  <a:cubicBezTo>
                    <a:pt x="195717" y="106173"/>
                    <a:pt x="184460" y="125222"/>
                    <a:pt x="170606" y="143407"/>
                  </a:cubicBezTo>
                  <a:cubicBezTo>
                    <a:pt x="158483" y="158993"/>
                    <a:pt x="149824" y="175445"/>
                    <a:pt x="137701" y="191032"/>
                  </a:cubicBezTo>
                  <a:cubicBezTo>
                    <a:pt x="122981" y="209216"/>
                    <a:pt x="108260" y="226534"/>
                    <a:pt x="87478" y="238657"/>
                  </a:cubicBezTo>
                  <a:cubicBezTo>
                    <a:pt x="82283" y="242120"/>
                    <a:pt x="79685" y="247316"/>
                    <a:pt x="81417" y="252511"/>
                  </a:cubicBezTo>
                  <a:cubicBezTo>
                    <a:pt x="84015" y="270695"/>
                    <a:pt x="87478" y="289745"/>
                    <a:pt x="97004" y="307063"/>
                  </a:cubicBezTo>
                  <a:cubicBezTo>
                    <a:pt x="101333" y="311393"/>
                    <a:pt x="103065" y="317454"/>
                    <a:pt x="106529" y="322650"/>
                  </a:cubicBezTo>
                  <a:cubicBezTo>
                    <a:pt x="110858" y="333041"/>
                    <a:pt x="135103" y="339968"/>
                    <a:pt x="143763" y="338236"/>
                  </a:cubicBezTo>
                  <a:cubicBezTo>
                    <a:pt x="167142" y="333041"/>
                    <a:pt x="193119" y="307929"/>
                    <a:pt x="209572" y="281086"/>
                  </a:cubicBezTo>
                  <a:cubicBezTo>
                    <a:pt x="224292" y="255975"/>
                    <a:pt x="230353" y="238657"/>
                    <a:pt x="246806" y="215277"/>
                  </a:cubicBezTo>
                  <a:cubicBezTo>
                    <a:pt x="256331" y="200557"/>
                    <a:pt x="264124" y="188434"/>
                    <a:pt x="271051" y="178043"/>
                  </a:cubicBezTo>
                  <a:cubicBezTo>
                    <a:pt x="275381" y="175445"/>
                    <a:pt x="277113" y="171982"/>
                    <a:pt x="282308" y="174579"/>
                  </a:cubicBezTo>
                  <a:cubicBezTo>
                    <a:pt x="288369" y="178043"/>
                    <a:pt x="285772" y="184970"/>
                    <a:pt x="285772" y="190166"/>
                  </a:cubicBezTo>
                  <a:cubicBezTo>
                    <a:pt x="284040" y="219607"/>
                    <a:pt x="267588" y="244718"/>
                    <a:pt x="259795" y="261170"/>
                  </a:cubicBezTo>
                  <a:cubicBezTo>
                    <a:pt x="239013" y="308795"/>
                    <a:pt x="220829" y="326979"/>
                    <a:pt x="187924" y="364213"/>
                  </a:cubicBezTo>
                  <a:cubicBezTo>
                    <a:pt x="174069" y="379800"/>
                    <a:pt x="150690" y="386727"/>
                    <a:pt x="135103" y="384995"/>
                  </a:cubicBezTo>
                  <a:cubicBezTo>
                    <a:pt x="89210" y="386727"/>
                    <a:pt x="38122" y="363347"/>
                    <a:pt x="22535" y="326979"/>
                  </a:cubicBezTo>
                  <a:close/>
                  <a:moveTo>
                    <a:pt x="87478" y="164188"/>
                  </a:moveTo>
                  <a:cubicBezTo>
                    <a:pt x="103931" y="143407"/>
                    <a:pt x="114322" y="125222"/>
                    <a:pt x="122115" y="100111"/>
                  </a:cubicBezTo>
                  <a:cubicBezTo>
                    <a:pt x="126444" y="90586"/>
                    <a:pt x="125579" y="66341"/>
                    <a:pt x="125579" y="55950"/>
                  </a:cubicBezTo>
                  <a:cubicBezTo>
                    <a:pt x="125579" y="43827"/>
                    <a:pt x="120383" y="41229"/>
                    <a:pt x="110858" y="45559"/>
                  </a:cubicBezTo>
                  <a:cubicBezTo>
                    <a:pt x="103065" y="48157"/>
                    <a:pt x="97004" y="55084"/>
                    <a:pt x="92674" y="62011"/>
                  </a:cubicBezTo>
                  <a:cubicBezTo>
                    <a:pt x="73624" y="88854"/>
                    <a:pt x="74490" y="113966"/>
                    <a:pt x="72758" y="146870"/>
                  </a:cubicBezTo>
                  <a:cubicBezTo>
                    <a:pt x="72758" y="154664"/>
                    <a:pt x="71892" y="171116"/>
                    <a:pt x="76222" y="172847"/>
                  </a:cubicBezTo>
                  <a:cubicBezTo>
                    <a:pt x="80551" y="173713"/>
                    <a:pt x="85747" y="167652"/>
                    <a:pt x="87478" y="164188"/>
                  </a:cubicBezTo>
                  <a:close/>
                </a:path>
              </a:pathLst>
            </a:custGeom>
            <a:grpFill/>
            <a:ln w="8653" cap="flat">
              <a:noFill/>
              <a:prstDash val="solid"/>
              <a:miter/>
            </a:ln>
          </p:spPr>
          <p:txBody>
            <a:bodyPr rtlCol="0" anchor="ctr"/>
            <a:lstStyle/>
            <a:p>
              <a:endParaRPr lang="en-US"/>
            </a:p>
          </p:txBody>
        </p:sp>
        <p:sp>
          <p:nvSpPr>
            <p:cNvPr id="138" name="Freeform 137">
              <a:extLst>
                <a:ext uri="{FF2B5EF4-FFF2-40B4-BE49-F238E27FC236}">
                  <a16:creationId xmlns:a16="http://schemas.microsoft.com/office/drawing/2014/main" id="{1B8AEBD8-263D-A5FF-634E-5C45B9CC5AAE}"/>
                </a:ext>
              </a:extLst>
            </p:cNvPr>
            <p:cNvSpPr/>
            <p:nvPr/>
          </p:nvSpPr>
          <p:spPr>
            <a:xfrm>
              <a:off x="7479917" y="3609935"/>
              <a:ext cx="300237" cy="485403"/>
            </a:xfrm>
            <a:custGeom>
              <a:avLst/>
              <a:gdLst>
                <a:gd name="connsiteX0" fmla="*/ 30507 w 300237"/>
                <a:gd name="connsiteY0" fmla="*/ 464562 h 485403"/>
                <a:gd name="connsiteX1" fmla="*/ 7994 w 300237"/>
                <a:gd name="connsiteY1" fmla="*/ 409144 h 485403"/>
                <a:gd name="connsiteX2" fmla="*/ 59948 w 300237"/>
                <a:gd name="connsiteY2" fmla="*/ 336408 h 485403"/>
                <a:gd name="connsiteX3" fmla="*/ 111903 w 300237"/>
                <a:gd name="connsiteY3" fmla="*/ 313028 h 485403"/>
                <a:gd name="connsiteX4" fmla="*/ 117964 w 300237"/>
                <a:gd name="connsiteY4" fmla="*/ 299174 h 485403"/>
                <a:gd name="connsiteX5" fmla="*/ 101512 w 300237"/>
                <a:gd name="connsiteY5" fmla="*/ 267135 h 485403"/>
                <a:gd name="connsiteX6" fmla="*/ 10591 w 300237"/>
                <a:gd name="connsiteY6" fmla="*/ 177081 h 485403"/>
                <a:gd name="connsiteX7" fmla="*/ 2798 w 300237"/>
                <a:gd name="connsiteY7" fmla="*/ 91355 h 485403"/>
                <a:gd name="connsiteX8" fmla="*/ 88523 w 300237"/>
                <a:gd name="connsiteY8" fmla="*/ 4765 h 485403"/>
                <a:gd name="connsiteX9" fmla="*/ 96316 w 300237"/>
                <a:gd name="connsiteY9" fmla="*/ 3033 h 485403"/>
                <a:gd name="connsiteX10" fmla="*/ 160394 w 300237"/>
                <a:gd name="connsiteY10" fmla="*/ 27278 h 485403"/>
                <a:gd name="connsiteX11" fmla="*/ 157796 w 300237"/>
                <a:gd name="connsiteY11" fmla="*/ 69708 h 485403"/>
                <a:gd name="connsiteX12" fmla="*/ 75534 w 300237"/>
                <a:gd name="connsiteY12" fmla="*/ 97417 h 485403"/>
                <a:gd name="connsiteX13" fmla="*/ 59948 w 300237"/>
                <a:gd name="connsiteY13" fmla="*/ 115601 h 485403"/>
                <a:gd name="connsiteX14" fmla="*/ 72937 w 300237"/>
                <a:gd name="connsiteY14" fmla="*/ 145908 h 485403"/>
                <a:gd name="connsiteX15" fmla="*/ 141344 w 300237"/>
                <a:gd name="connsiteY15" fmla="*/ 202192 h 485403"/>
                <a:gd name="connsiteX16" fmla="*/ 182041 w 300237"/>
                <a:gd name="connsiteY16" fmla="*/ 260208 h 485403"/>
                <a:gd name="connsiteX17" fmla="*/ 195030 w 300237"/>
                <a:gd name="connsiteY17" fmla="*/ 262806 h 485403"/>
                <a:gd name="connsiteX18" fmla="*/ 251314 w 300237"/>
                <a:gd name="connsiteY18" fmla="*/ 208253 h 485403"/>
                <a:gd name="connsiteX19" fmla="*/ 279889 w 300237"/>
                <a:gd name="connsiteY19" fmla="*/ 176215 h 485403"/>
                <a:gd name="connsiteX20" fmla="*/ 296341 w 300237"/>
                <a:gd name="connsiteY20" fmla="*/ 171019 h 485403"/>
                <a:gd name="connsiteX21" fmla="*/ 298939 w 300237"/>
                <a:gd name="connsiteY21" fmla="*/ 185740 h 485403"/>
                <a:gd name="connsiteX22" fmla="*/ 271230 w 300237"/>
                <a:gd name="connsiteY22" fmla="*/ 238560 h 485403"/>
                <a:gd name="connsiteX23" fmla="*/ 202823 w 300237"/>
                <a:gd name="connsiteY23" fmla="*/ 306101 h 485403"/>
                <a:gd name="connsiteX24" fmla="*/ 197628 w 300237"/>
                <a:gd name="connsiteY24" fmla="*/ 318224 h 485403"/>
                <a:gd name="connsiteX25" fmla="*/ 173382 w 300237"/>
                <a:gd name="connsiteY25" fmla="*/ 431658 h 485403"/>
                <a:gd name="connsiteX26" fmla="*/ 150869 w 300237"/>
                <a:gd name="connsiteY26" fmla="*/ 465428 h 485403"/>
                <a:gd name="connsiteX27" fmla="*/ 79864 w 300237"/>
                <a:gd name="connsiteY27" fmla="*/ 485344 h 485403"/>
                <a:gd name="connsiteX28" fmla="*/ 30507 w 300237"/>
                <a:gd name="connsiteY28" fmla="*/ 464562 h 485403"/>
                <a:gd name="connsiteX29" fmla="*/ 66009 w 300237"/>
                <a:gd name="connsiteY29" fmla="*/ 430792 h 485403"/>
                <a:gd name="connsiteX30" fmla="*/ 109305 w 300237"/>
                <a:gd name="connsiteY30" fmla="*/ 378837 h 485403"/>
                <a:gd name="connsiteX31" fmla="*/ 111037 w 300237"/>
                <a:gd name="connsiteY31" fmla="*/ 359787 h 485403"/>
                <a:gd name="connsiteX32" fmla="*/ 94585 w 300237"/>
                <a:gd name="connsiteY32" fmla="*/ 368446 h 485403"/>
                <a:gd name="connsiteX33" fmla="*/ 51289 w 300237"/>
                <a:gd name="connsiteY33" fmla="*/ 413474 h 485403"/>
                <a:gd name="connsiteX34" fmla="*/ 63412 w 300237"/>
                <a:gd name="connsiteY34" fmla="*/ 432524 h 485403"/>
                <a:gd name="connsiteX35" fmla="*/ 66009 w 300237"/>
                <a:gd name="connsiteY35" fmla="*/ 430792 h 485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00237" h="485403">
                  <a:moveTo>
                    <a:pt x="30507" y="464562"/>
                  </a:moveTo>
                  <a:cubicBezTo>
                    <a:pt x="13189" y="450708"/>
                    <a:pt x="7994" y="430792"/>
                    <a:pt x="7994" y="409144"/>
                  </a:cubicBezTo>
                  <a:cubicBezTo>
                    <a:pt x="7994" y="381435"/>
                    <a:pt x="33105" y="346799"/>
                    <a:pt x="59948" y="336408"/>
                  </a:cubicBezTo>
                  <a:cubicBezTo>
                    <a:pt x="76400" y="328615"/>
                    <a:pt x="93719" y="320821"/>
                    <a:pt x="111903" y="313028"/>
                  </a:cubicBezTo>
                  <a:cubicBezTo>
                    <a:pt x="119696" y="310431"/>
                    <a:pt x="120562" y="306967"/>
                    <a:pt x="117964" y="299174"/>
                  </a:cubicBezTo>
                  <a:cubicBezTo>
                    <a:pt x="115366" y="287051"/>
                    <a:pt x="107573" y="276660"/>
                    <a:pt x="101512" y="267135"/>
                  </a:cubicBezTo>
                  <a:cubicBezTo>
                    <a:pt x="76400" y="231633"/>
                    <a:pt x="28775" y="216912"/>
                    <a:pt x="10591" y="177081"/>
                  </a:cubicBezTo>
                  <a:cubicBezTo>
                    <a:pt x="-665" y="152835"/>
                    <a:pt x="-2397" y="119065"/>
                    <a:pt x="2798" y="91355"/>
                  </a:cubicBezTo>
                  <a:cubicBezTo>
                    <a:pt x="11457" y="50658"/>
                    <a:pt x="50423" y="15156"/>
                    <a:pt x="88523" y="4765"/>
                  </a:cubicBezTo>
                  <a:cubicBezTo>
                    <a:pt x="90255" y="3899"/>
                    <a:pt x="93719" y="3899"/>
                    <a:pt x="96316" y="3033"/>
                  </a:cubicBezTo>
                  <a:cubicBezTo>
                    <a:pt x="124891" y="-4760"/>
                    <a:pt x="144807" y="2167"/>
                    <a:pt x="160394" y="27278"/>
                  </a:cubicBezTo>
                  <a:cubicBezTo>
                    <a:pt x="164723" y="35071"/>
                    <a:pt x="169919" y="61915"/>
                    <a:pt x="157796" y="69708"/>
                  </a:cubicBezTo>
                  <a:cubicBezTo>
                    <a:pt x="137014" y="82696"/>
                    <a:pt x="97182" y="85294"/>
                    <a:pt x="75534" y="97417"/>
                  </a:cubicBezTo>
                  <a:cubicBezTo>
                    <a:pt x="66875" y="101747"/>
                    <a:pt x="62546" y="107808"/>
                    <a:pt x="59948" y="115601"/>
                  </a:cubicBezTo>
                  <a:cubicBezTo>
                    <a:pt x="55619" y="130321"/>
                    <a:pt x="59948" y="136383"/>
                    <a:pt x="72937" y="145908"/>
                  </a:cubicBezTo>
                  <a:cubicBezTo>
                    <a:pt x="97182" y="162360"/>
                    <a:pt x="120562" y="179678"/>
                    <a:pt x="141344" y="202192"/>
                  </a:cubicBezTo>
                  <a:cubicBezTo>
                    <a:pt x="157796" y="219510"/>
                    <a:pt x="170784" y="239426"/>
                    <a:pt x="182041" y="260208"/>
                  </a:cubicBezTo>
                  <a:cubicBezTo>
                    <a:pt x="185505" y="266269"/>
                    <a:pt x="187237" y="269733"/>
                    <a:pt x="195030" y="262806"/>
                  </a:cubicBezTo>
                  <a:cubicBezTo>
                    <a:pt x="217544" y="242024"/>
                    <a:pt x="229666" y="235962"/>
                    <a:pt x="251314" y="208253"/>
                  </a:cubicBezTo>
                  <a:cubicBezTo>
                    <a:pt x="262571" y="196131"/>
                    <a:pt x="268632" y="188337"/>
                    <a:pt x="279889" y="176215"/>
                  </a:cubicBezTo>
                  <a:cubicBezTo>
                    <a:pt x="284219" y="171019"/>
                    <a:pt x="289414" y="166690"/>
                    <a:pt x="296341" y="171019"/>
                  </a:cubicBezTo>
                  <a:cubicBezTo>
                    <a:pt x="302403" y="174483"/>
                    <a:pt x="299805" y="180544"/>
                    <a:pt x="298939" y="185740"/>
                  </a:cubicBezTo>
                  <a:cubicBezTo>
                    <a:pt x="294610" y="206522"/>
                    <a:pt x="284219" y="220376"/>
                    <a:pt x="271230" y="238560"/>
                  </a:cubicBezTo>
                  <a:cubicBezTo>
                    <a:pt x="248716" y="268001"/>
                    <a:pt x="232264" y="283587"/>
                    <a:pt x="202823" y="306101"/>
                  </a:cubicBezTo>
                  <a:cubicBezTo>
                    <a:pt x="199360" y="308699"/>
                    <a:pt x="197628" y="313894"/>
                    <a:pt x="197628" y="318224"/>
                  </a:cubicBezTo>
                  <a:cubicBezTo>
                    <a:pt x="199360" y="358056"/>
                    <a:pt x="188103" y="394424"/>
                    <a:pt x="173382" y="431658"/>
                  </a:cubicBezTo>
                  <a:cubicBezTo>
                    <a:pt x="168187" y="443781"/>
                    <a:pt x="161259" y="455903"/>
                    <a:pt x="150869" y="465428"/>
                  </a:cubicBezTo>
                  <a:cubicBezTo>
                    <a:pt x="132685" y="483612"/>
                    <a:pt x="109305" y="484478"/>
                    <a:pt x="79864" y="485344"/>
                  </a:cubicBezTo>
                  <a:cubicBezTo>
                    <a:pt x="64278" y="486210"/>
                    <a:pt x="46094" y="477551"/>
                    <a:pt x="30507" y="464562"/>
                  </a:cubicBezTo>
                  <a:close/>
                  <a:moveTo>
                    <a:pt x="66009" y="430792"/>
                  </a:moveTo>
                  <a:cubicBezTo>
                    <a:pt x="84194" y="418669"/>
                    <a:pt x="98048" y="400485"/>
                    <a:pt x="109305" y="378837"/>
                  </a:cubicBezTo>
                  <a:cubicBezTo>
                    <a:pt x="111037" y="372776"/>
                    <a:pt x="117964" y="364983"/>
                    <a:pt x="111037" y="359787"/>
                  </a:cubicBezTo>
                  <a:cubicBezTo>
                    <a:pt x="107573" y="356324"/>
                    <a:pt x="99780" y="364983"/>
                    <a:pt x="94585" y="368446"/>
                  </a:cubicBezTo>
                  <a:cubicBezTo>
                    <a:pt x="75534" y="378837"/>
                    <a:pt x="60814" y="394424"/>
                    <a:pt x="51289" y="413474"/>
                  </a:cubicBezTo>
                  <a:cubicBezTo>
                    <a:pt x="48691" y="418669"/>
                    <a:pt x="56485" y="432524"/>
                    <a:pt x="63412" y="432524"/>
                  </a:cubicBezTo>
                  <a:cubicBezTo>
                    <a:pt x="63412" y="431658"/>
                    <a:pt x="65144" y="431658"/>
                    <a:pt x="66009" y="430792"/>
                  </a:cubicBezTo>
                  <a:close/>
                </a:path>
              </a:pathLst>
            </a:custGeom>
            <a:grpFill/>
            <a:ln w="8653" cap="flat">
              <a:noFill/>
              <a:prstDash val="solid"/>
              <a:miter/>
            </a:ln>
          </p:spPr>
          <p:txBody>
            <a:bodyPr rtlCol="0" anchor="ctr"/>
            <a:lstStyle/>
            <a:p>
              <a:endParaRPr lang="en-US"/>
            </a:p>
          </p:txBody>
        </p:sp>
      </p:grpSp>
      <p:grpSp>
        <p:nvGrpSpPr>
          <p:cNvPr id="139" name="Group 138">
            <a:extLst>
              <a:ext uri="{FF2B5EF4-FFF2-40B4-BE49-F238E27FC236}">
                <a16:creationId xmlns:a16="http://schemas.microsoft.com/office/drawing/2014/main" id="{8215CBDE-198F-EE32-754C-A82786F7BAA3}"/>
              </a:ext>
            </a:extLst>
          </p:cNvPr>
          <p:cNvGrpSpPr/>
          <p:nvPr/>
        </p:nvGrpSpPr>
        <p:grpSpPr>
          <a:xfrm>
            <a:off x="417686" y="861602"/>
            <a:ext cx="1920726" cy="764391"/>
            <a:chOff x="5303519" y="3384963"/>
            <a:chExt cx="2484626" cy="988806"/>
          </a:xfrm>
          <a:solidFill>
            <a:schemeClr val="bg1"/>
          </a:solidFill>
        </p:grpSpPr>
        <p:sp>
          <p:nvSpPr>
            <p:cNvPr id="140" name="Freeform 139">
              <a:extLst>
                <a:ext uri="{FF2B5EF4-FFF2-40B4-BE49-F238E27FC236}">
                  <a16:creationId xmlns:a16="http://schemas.microsoft.com/office/drawing/2014/main" id="{2529CECD-F34C-739F-F642-9B64CC3679CC}"/>
                </a:ext>
              </a:extLst>
            </p:cNvPr>
            <p:cNvSpPr/>
            <p:nvPr/>
          </p:nvSpPr>
          <p:spPr>
            <a:xfrm>
              <a:off x="5303519" y="3384963"/>
              <a:ext cx="309361" cy="846800"/>
            </a:xfrm>
            <a:custGeom>
              <a:avLst/>
              <a:gdLst>
                <a:gd name="connsiteX0" fmla="*/ 49258 w 309361"/>
                <a:gd name="connsiteY0" fmla="*/ 813557 h 846800"/>
                <a:gd name="connsiteX1" fmla="*/ 2499 w 309361"/>
                <a:gd name="connsiteY1" fmla="*/ 730430 h 846800"/>
                <a:gd name="connsiteX2" fmla="*/ 3364 w 309361"/>
                <a:gd name="connsiteY2" fmla="*/ 686268 h 846800"/>
                <a:gd name="connsiteX3" fmla="*/ 48392 w 309361"/>
                <a:gd name="connsiteY3" fmla="*/ 583225 h 846800"/>
                <a:gd name="connsiteX4" fmla="*/ 96883 w 309361"/>
                <a:gd name="connsiteY4" fmla="*/ 560712 h 846800"/>
                <a:gd name="connsiteX5" fmla="*/ 111603 w 309361"/>
                <a:gd name="connsiteY5" fmla="*/ 586689 h 846800"/>
                <a:gd name="connsiteX6" fmla="*/ 90821 w 309361"/>
                <a:gd name="connsiteY6" fmla="*/ 654230 h 846800"/>
                <a:gd name="connsiteX7" fmla="*/ 90821 w 309361"/>
                <a:gd name="connsiteY7" fmla="*/ 689732 h 846800"/>
                <a:gd name="connsiteX8" fmla="*/ 121128 w 309361"/>
                <a:gd name="connsiteY8" fmla="*/ 721771 h 846800"/>
                <a:gd name="connsiteX9" fmla="*/ 162692 w 309361"/>
                <a:gd name="connsiteY9" fmla="*/ 698391 h 846800"/>
                <a:gd name="connsiteX10" fmla="*/ 195596 w 309361"/>
                <a:gd name="connsiteY10" fmla="*/ 522611 h 846800"/>
                <a:gd name="connsiteX11" fmla="*/ 182608 w 309361"/>
                <a:gd name="connsiteY11" fmla="*/ 473255 h 846800"/>
                <a:gd name="connsiteX12" fmla="*/ 58783 w 309361"/>
                <a:gd name="connsiteY12" fmla="*/ 263705 h 846800"/>
                <a:gd name="connsiteX13" fmla="*/ 12024 w 309361"/>
                <a:gd name="connsiteY13" fmla="*/ 136416 h 846800"/>
                <a:gd name="connsiteX14" fmla="*/ 25012 w 309361"/>
                <a:gd name="connsiteY14" fmla="*/ 87059 h 846800"/>
                <a:gd name="connsiteX15" fmla="*/ 131519 w 309361"/>
                <a:gd name="connsiteY15" fmla="*/ 8261 h 846800"/>
                <a:gd name="connsiteX16" fmla="*/ 273528 w 309361"/>
                <a:gd name="connsiteY16" fmla="*/ 37702 h 846800"/>
                <a:gd name="connsiteX17" fmla="*/ 292578 w 309361"/>
                <a:gd name="connsiteY17" fmla="*/ 84462 h 846800"/>
                <a:gd name="connsiteX18" fmla="*/ 276992 w 309361"/>
                <a:gd name="connsiteY18" fmla="*/ 165857 h 846800"/>
                <a:gd name="connsiteX19" fmla="*/ 202524 w 309361"/>
                <a:gd name="connsiteY19" fmla="*/ 209152 h 846800"/>
                <a:gd name="connsiteX20" fmla="*/ 175680 w 309361"/>
                <a:gd name="connsiteY20" fmla="*/ 186639 h 846800"/>
                <a:gd name="connsiteX21" fmla="*/ 183474 w 309361"/>
                <a:gd name="connsiteY21" fmla="*/ 171053 h 846800"/>
                <a:gd name="connsiteX22" fmla="*/ 220708 w 309361"/>
                <a:gd name="connsiteY22" fmla="*/ 118232 h 846800"/>
                <a:gd name="connsiteX23" fmla="*/ 199926 w 309361"/>
                <a:gd name="connsiteY23" fmla="*/ 62814 h 846800"/>
                <a:gd name="connsiteX24" fmla="*/ 109871 w 309361"/>
                <a:gd name="connsiteY24" fmla="*/ 67143 h 846800"/>
                <a:gd name="connsiteX25" fmla="*/ 100346 w 309361"/>
                <a:gd name="connsiteY25" fmla="*/ 175382 h 846800"/>
                <a:gd name="connsiteX26" fmla="*/ 188669 w 309361"/>
                <a:gd name="connsiteY26" fmla="*/ 300939 h 846800"/>
                <a:gd name="connsiteX27" fmla="*/ 276126 w 309361"/>
                <a:gd name="connsiteY27" fmla="*/ 418702 h 846800"/>
                <a:gd name="connsiteX28" fmla="*/ 302103 w 309361"/>
                <a:gd name="connsiteY28" fmla="*/ 507891 h 846800"/>
                <a:gd name="connsiteX29" fmla="*/ 306433 w 309361"/>
                <a:gd name="connsiteY29" fmla="*/ 562443 h 846800"/>
                <a:gd name="connsiteX30" fmla="*/ 303835 w 309361"/>
                <a:gd name="connsiteY30" fmla="*/ 661157 h 846800"/>
                <a:gd name="connsiteX31" fmla="*/ 249283 w 309361"/>
                <a:gd name="connsiteY31" fmla="*/ 790178 h 846800"/>
                <a:gd name="connsiteX32" fmla="*/ 210317 w 309361"/>
                <a:gd name="connsiteY32" fmla="*/ 822216 h 846800"/>
                <a:gd name="connsiteX33" fmla="*/ 150569 w 309361"/>
                <a:gd name="connsiteY33" fmla="*/ 842998 h 846800"/>
                <a:gd name="connsiteX34" fmla="*/ 49258 w 309361"/>
                <a:gd name="connsiteY34" fmla="*/ 813557 h 84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09361" h="846800">
                  <a:moveTo>
                    <a:pt x="49258" y="813557"/>
                  </a:moveTo>
                  <a:cubicBezTo>
                    <a:pt x="25878" y="789312"/>
                    <a:pt x="10292" y="763334"/>
                    <a:pt x="2499" y="730430"/>
                  </a:cubicBezTo>
                  <a:cubicBezTo>
                    <a:pt x="-965" y="715709"/>
                    <a:pt x="-965" y="701855"/>
                    <a:pt x="3364" y="686268"/>
                  </a:cubicBezTo>
                  <a:cubicBezTo>
                    <a:pt x="13755" y="649034"/>
                    <a:pt x="26744" y="614398"/>
                    <a:pt x="48392" y="583225"/>
                  </a:cubicBezTo>
                  <a:cubicBezTo>
                    <a:pt x="60514" y="565907"/>
                    <a:pt x="76101" y="557248"/>
                    <a:pt x="96883" y="560712"/>
                  </a:cubicBezTo>
                  <a:cubicBezTo>
                    <a:pt x="112469" y="563309"/>
                    <a:pt x="116799" y="571968"/>
                    <a:pt x="111603" y="586689"/>
                  </a:cubicBezTo>
                  <a:cubicBezTo>
                    <a:pt x="102944" y="609202"/>
                    <a:pt x="93419" y="629984"/>
                    <a:pt x="90821" y="654230"/>
                  </a:cubicBezTo>
                  <a:cubicBezTo>
                    <a:pt x="89955" y="666352"/>
                    <a:pt x="89090" y="678475"/>
                    <a:pt x="90821" y="689732"/>
                  </a:cubicBezTo>
                  <a:cubicBezTo>
                    <a:pt x="93419" y="705318"/>
                    <a:pt x="106408" y="720039"/>
                    <a:pt x="121128" y="721771"/>
                  </a:cubicBezTo>
                  <a:cubicBezTo>
                    <a:pt x="135849" y="723502"/>
                    <a:pt x="155764" y="711380"/>
                    <a:pt x="162692" y="698391"/>
                  </a:cubicBezTo>
                  <a:cubicBezTo>
                    <a:pt x="187803" y="642107"/>
                    <a:pt x="198194" y="584091"/>
                    <a:pt x="195596" y="522611"/>
                  </a:cubicBezTo>
                  <a:cubicBezTo>
                    <a:pt x="195596" y="505293"/>
                    <a:pt x="186071" y="489707"/>
                    <a:pt x="182608" y="473255"/>
                  </a:cubicBezTo>
                  <a:cubicBezTo>
                    <a:pt x="162692" y="395323"/>
                    <a:pt x="109005" y="326916"/>
                    <a:pt x="58783" y="263705"/>
                  </a:cubicBezTo>
                  <a:cubicBezTo>
                    <a:pt x="30208" y="225605"/>
                    <a:pt x="15487" y="182309"/>
                    <a:pt x="12024" y="136416"/>
                  </a:cubicBezTo>
                  <a:cubicBezTo>
                    <a:pt x="10292" y="119098"/>
                    <a:pt x="18085" y="102646"/>
                    <a:pt x="25012" y="87059"/>
                  </a:cubicBezTo>
                  <a:cubicBezTo>
                    <a:pt x="40599" y="44630"/>
                    <a:pt x="91687" y="22982"/>
                    <a:pt x="131519" y="8261"/>
                  </a:cubicBezTo>
                  <a:cubicBezTo>
                    <a:pt x="186071" y="-10788"/>
                    <a:pt x="231099" y="4798"/>
                    <a:pt x="273528" y="37702"/>
                  </a:cubicBezTo>
                  <a:cubicBezTo>
                    <a:pt x="288249" y="48959"/>
                    <a:pt x="289980" y="67143"/>
                    <a:pt x="292578" y="84462"/>
                  </a:cubicBezTo>
                  <a:cubicBezTo>
                    <a:pt x="296042" y="113037"/>
                    <a:pt x="289114" y="139880"/>
                    <a:pt x="276992" y="165857"/>
                  </a:cubicBezTo>
                  <a:cubicBezTo>
                    <a:pt x="263137" y="196164"/>
                    <a:pt x="231965" y="213482"/>
                    <a:pt x="202524" y="209152"/>
                  </a:cubicBezTo>
                  <a:cubicBezTo>
                    <a:pt x="188669" y="207421"/>
                    <a:pt x="181742" y="197896"/>
                    <a:pt x="175680" y="186639"/>
                  </a:cubicBezTo>
                  <a:cubicBezTo>
                    <a:pt x="172217" y="178846"/>
                    <a:pt x="177412" y="173650"/>
                    <a:pt x="183474" y="171053"/>
                  </a:cubicBezTo>
                  <a:cubicBezTo>
                    <a:pt x="206853" y="160662"/>
                    <a:pt x="212915" y="139880"/>
                    <a:pt x="220708" y="118232"/>
                  </a:cubicBezTo>
                  <a:cubicBezTo>
                    <a:pt x="226769" y="100914"/>
                    <a:pt x="215512" y="72339"/>
                    <a:pt x="199926" y="62814"/>
                  </a:cubicBezTo>
                  <a:cubicBezTo>
                    <a:pt x="162692" y="39434"/>
                    <a:pt x="129787" y="49825"/>
                    <a:pt x="109871" y="67143"/>
                  </a:cubicBezTo>
                  <a:cubicBezTo>
                    <a:pt x="84760" y="89657"/>
                    <a:pt x="86492" y="144209"/>
                    <a:pt x="100346" y="175382"/>
                  </a:cubicBezTo>
                  <a:cubicBezTo>
                    <a:pt x="122860" y="223007"/>
                    <a:pt x="153167" y="263705"/>
                    <a:pt x="188669" y="300939"/>
                  </a:cubicBezTo>
                  <a:cubicBezTo>
                    <a:pt x="223305" y="335575"/>
                    <a:pt x="251880" y="375407"/>
                    <a:pt x="276126" y="418702"/>
                  </a:cubicBezTo>
                  <a:cubicBezTo>
                    <a:pt x="291712" y="446412"/>
                    <a:pt x="296908" y="476718"/>
                    <a:pt x="302103" y="507891"/>
                  </a:cubicBezTo>
                  <a:cubicBezTo>
                    <a:pt x="304701" y="526075"/>
                    <a:pt x="308165" y="545991"/>
                    <a:pt x="306433" y="562443"/>
                  </a:cubicBezTo>
                  <a:cubicBezTo>
                    <a:pt x="309030" y="597080"/>
                    <a:pt x="312494" y="629984"/>
                    <a:pt x="303835" y="661157"/>
                  </a:cubicBezTo>
                  <a:cubicBezTo>
                    <a:pt x="290846" y="706184"/>
                    <a:pt x="275260" y="750346"/>
                    <a:pt x="249283" y="790178"/>
                  </a:cubicBezTo>
                  <a:cubicBezTo>
                    <a:pt x="239758" y="804032"/>
                    <a:pt x="225037" y="814423"/>
                    <a:pt x="210317" y="822216"/>
                  </a:cubicBezTo>
                  <a:cubicBezTo>
                    <a:pt x="193864" y="830875"/>
                    <a:pt x="168753" y="839534"/>
                    <a:pt x="150569" y="842998"/>
                  </a:cubicBezTo>
                  <a:cubicBezTo>
                    <a:pt x="109871" y="853389"/>
                    <a:pt x="76967" y="842132"/>
                    <a:pt x="49258" y="813557"/>
                  </a:cubicBezTo>
                  <a:close/>
                </a:path>
              </a:pathLst>
            </a:custGeom>
            <a:grpFill/>
            <a:ln w="8653" cap="flat">
              <a:noFill/>
              <a:prstDash val="solid"/>
              <a:miter/>
            </a:ln>
          </p:spPr>
          <p:txBody>
            <a:bodyPr rtlCol="0" anchor="ctr"/>
            <a:lstStyle/>
            <a:p>
              <a:endParaRPr lang="en-US"/>
            </a:p>
          </p:txBody>
        </p:sp>
        <p:sp>
          <p:nvSpPr>
            <p:cNvPr id="141" name="Freeform 140">
              <a:extLst>
                <a:ext uri="{FF2B5EF4-FFF2-40B4-BE49-F238E27FC236}">
                  <a16:creationId xmlns:a16="http://schemas.microsoft.com/office/drawing/2014/main" id="{AC825380-8354-5AA2-8BB3-A06290734ECD}"/>
                </a:ext>
              </a:extLst>
            </p:cNvPr>
            <p:cNvSpPr/>
            <p:nvPr/>
          </p:nvSpPr>
          <p:spPr>
            <a:xfrm>
              <a:off x="5611684" y="3401748"/>
              <a:ext cx="611276" cy="656139"/>
            </a:xfrm>
            <a:custGeom>
              <a:avLst/>
              <a:gdLst>
                <a:gd name="connsiteX0" fmla="*/ 610466 w 611276"/>
                <a:gd name="connsiteY0" fmla="*/ 447811 h 656139"/>
                <a:gd name="connsiteX1" fmla="*/ 581891 w 611276"/>
                <a:gd name="connsiteY1" fmla="*/ 519681 h 656139"/>
                <a:gd name="connsiteX2" fmla="*/ 535132 w 611276"/>
                <a:gd name="connsiteY2" fmla="*/ 586357 h 656139"/>
                <a:gd name="connsiteX3" fmla="*/ 491836 w 611276"/>
                <a:gd name="connsiteY3" fmla="*/ 630518 h 656139"/>
                <a:gd name="connsiteX4" fmla="*/ 464127 w 611276"/>
                <a:gd name="connsiteY4" fmla="*/ 646104 h 656139"/>
                <a:gd name="connsiteX5" fmla="*/ 439882 w 611276"/>
                <a:gd name="connsiteY5" fmla="*/ 638311 h 656139"/>
                <a:gd name="connsiteX6" fmla="*/ 407843 w 611276"/>
                <a:gd name="connsiteY6" fmla="*/ 568172 h 656139"/>
                <a:gd name="connsiteX7" fmla="*/ 411307 w 611276"/>
                <a:gd name="connsiteY7" fmla="*/ 427029 h 656139"/>
                <a:gd name="connsiteX8" fmla="*/ 428625 w 611276"/>
                <a:gd name="connsiteY8" fmla="*/ 375075 h 656139"/>
                <a:gd name="connsiteX9" fmla="*/ 432089 w 611276"/>
                <a:gd name="connsiteY9" fmla="*/ 360354 h 656139"/>
                <a:gd name="connsiteX10" fmla="*/ 422564 w 611276"/>
                <a:gd name="connsiteY10" fmla="*/ 344768 h 656139"/>
                <a:gd name="connsiteX11" fmla="*/ 380134 w 611276"/>
                <a:gd name="connsiteY11" fmla="*/ 324852 h 656139"/>
                <a:gd name="connsiteX12" fmla="*/ 368877 w 611276"/>
                <a:gd name="connsiteY12" fmla="*/ 336975 h 656139"/>
                <a:gd name="connsiteX13" fmla="*/ 343766 w 611276"/>
                <a:gd name="connsiteY13" fmla="*/ 536134 h 656139"/>
                <a:gd name="connsiteX14" fmla="*/ 340302 w 611276"/>
                <a:gd name="connsiteY14" fmla="*/ 549122 h 656139"/>
                <a:gd name="connsiteX15" fmla="*/ 307398 w 611276"/>
                <a:gd name="connsiteY15" fmla="*/ 609736 h 656139"/>
                <a:gd name="connsiteX16" fmla="*/ 235527 w 611276"/>
                <a:gd name="connsiteY16" fmla="*/ 650434 h 656139"/>
                <a:gd name="connsiteX17" fmla="*/ 133350 w 611276"/>
                <a:gd name="connsiteY17" fmla="*/ 647836 h 656139"/>
                <a:gd name="connsiteX18" fmla="*/ 73602 w 611276"/>
                <a:gd name="connsiteY18" fmla="*/ 583759 h 656139"/>
                <a:gd name="connsiteX19" fmla="*/ 71005 w 611276"/>
                <a:gd name="connsiteY19" fmla="*/ 479850 h 656139"/>
                <a:gd name="connsiteX20" fmla="*/ 68407 w 611276"/>
                <a:gd name="connsiteY20" fmla="*/ 393259 h 656139"/>
                <a:gd name="connsiteX21" fmla="*/ 72736 w 611276"/>
                <a:gd name="connsiteY21" fmla="*/ 259909 h 656139"/>
                <a:gd name="connsiteX22" fmla="*/ 61479 w 611276"/>
                <a:gd name="connsiteY22" fmla="*/ 248652 h 656139"/>
                <a:gd name="connsiteX23" fmla="*/ 19050 w 611276"/>
                <a:gd name="connsiteY23" fmla="*/ 237395 h 656139"/>
                <a:gd name="connsiteX24" fmla="*/ 0 w 611276"/>
                <a:gd name="connsiteY24" fmla="*/ 192368 h 656139"/>
                <a:gd name="connsiteX25" fmla="*/ 27709 w 611276"/>
                <a:gd name="connsiteY25" fmla="*/ 175050 h 656139"/>
                <a:gd name="connsiteX26" fmla="*/ 62345 w 611276"/>
                <a:gd name="connsiteY26" fmla="*/ 178513 h 656139"/>
                <a:gd name="connsiteX27" fmla="*/ 71005 w 611276"/>
                <a:gd name="connsiteY27" fmla="*/ 168122 h 656139"/>
                <a:gd name="connsiteX28" fmla="*/ 63211 w 611276"/>
                <a:gd name="connsiteY28" fmla="*/ 104045 h 656139"/>
                <a:gd name="connsiteX29" fmla="*/ 71870 w 611276"/>
                <a:gd name="connsiteY29" fmla="*/ 17454 h 656139"/>
                <a:gd name="connsiteX30" fmla="*/ 109104 w 611276"/>
                <a:gd name="connsiteY30" fmla="*/ 5332 h 656139"/>
                <a:gd name="connsiteX31" fmla="*/ 139411 w 611276"/>
                <a:gd name="connsiteY31" fmla="*/ 27845 h 656139"/>
                <a:gd name="connsiteX32" fmla="*/ 153266 w 611276"/>
                <a:gd name="connsiteY32" fmla="*/ 89325 h 656139"/>
                <a:gd name="connsiteX33" fmla="*/ 157595 w 611276"/>
                <a:gd name="connsiteY33" fmla="*/ 167257 h 656139"/>
                <a:gd name="connsiteX34" fmla="*/ 172316 w 611276"/>
                <a:gd name="connsiteY34" fmla="*/ 180245 h 656139"/>
                <a:gd name="connsiteX35" fmla="*/ 241589 w 611276"/>
                <a:gd name="connsiteY35" fmla="*/ 168122 h 656139"/>
                <a:gd name="connsiteX36" fmla="*/ 272761 w 611276"/>
                <a:gd name="connsiteY36" fmla="*/ 182843 h 656139"/>
                <a:gd name="connsiteX37" fmla="*/ 264102 w 611276"/>
                <a:gd name="connsiteY37" fmla="*/ 200161 h 656139"/>
                <a:gd name="connsiteX38" fmla="*/ 246784 w 611276"/>
                <a:gd name="connsiteY38" fmla="*/ 207954 h 656139"/>
                <a:gd name="connsiteX39" fmla="*/ 174048 w 611276"/>
                <a:gd name="connsiteY39" fmla="*/ 235663 h 656139"/>
                <a:gd name="connsiteX40" fmla="*/ 156729 w 611276"/>
                <a:gd name="connsiteY40" fmla="*/ 254713 h 656139"/>
                <a:gd name="connsiteX41" fmla="*/ 152400 w 611276"/>
                <a:gd name="connsiteY41" fmla="*/ 359488 h 656139"/>
                <a:gd name="connsiteX42" fmla="*/ 142009 w 611276"/>
                <a:gd name="connsiteY42" fmla="*/ 559513 h 656139"/>
                <a:gd name="connsiteX43" fmla="*/ 157595 w 611276"/>
                <a:gd name="connsiteY43" fmla="*/ 595016 h 656139"/>
                <a:gd name="connsiteX44" fmla="*/ 192232 w 611276"/>
                <a:gd name="connsiteY44" fmla="*/ 607138 h 656139"/>
                <a:gd name="connsiteX45" fmla="*/ 236393 w 611276"/>
                <a:gd name="connsiteY45" fmla="*/ 568172 h 656139"/>
                <a:gd name="connsiteX46" fmla="*/ 288348 w 611276"/>
                <a:gd name="connsiteY46" fmla="*/ 459934 h 656139"/>
                <a:gd name="connsiteX47" fmla="*/ 303934 w 611276"/>
                <a:gd name="connsiteY47" fmla="*/ 377672 h 656139"/>
                <a:gd name="connsiteX48" fmla="*/ 308264 w 611276"/>
                <a:gd name="connsiteY48" fmla="*/ 309266 h 656139"/>
                <a:gd name="connsiteX49" fmla="*/ 302202 w 611276"/>
                <a:gd name="connsiteY49" fmla="*/ 295411 h 656139"/>
                <a:gd name="connsiteX50" fmla="*/ 279689 w 611276"/>
                <a:gd name="connsiteY50" fmla="*/ 255579 h 656139"/>
                <a:gd name="connsiteX51" fmla="*/ 321252 w 611276"/>
                <a:gd name="connsiteY51" fmla="*/ 188904 h 656139"/>
                <a:gd name="connsiteX52" fmla="*/ 348961 w 611276"/>
                <a:gd name="connsiteY52" fmla="*/ 203625 h 656139"/>
                <a:gd name="connsiteX53" fmla="*/ 360218 w 611276"/>
                <a:gd name="connsiteY53" fmla="*/ 229602 h 656139"/>
                <a:gd name="connsiteX54" fmla="*/ 366279 w 611276"/>
                <a:gd name="connsiteY54" fmla="*/ 270300 h 656139"/>
                <a:gd name="connsiteX55" fmla="*/ 372341 w 611276"/>
                <a:gd name="connsiteY55" fmla="*/ 283288 h 656139"/>
                <a:gd name="connsiteX56" fmla="*/ 447675 w 611276"/>
                <a:gd name="connsiteY56" fmla="*/ 303204 h 656139"/>
                <a:gd name="connsiteX57" fmla="*/ 493568 w 611276"/>
                <a:gd name="connsiteY57" fmla="*/ 323120 h 656139"/>
                <a:gd name="connsiteX58" fmla="*/ 485775 w 611276"/>
                <a:gd name="connsiteY58" fmla="*/ 395857 h 656139"/>
                <a:gd name="connsiteX59" fmla="*/ 443345 w 611276"/>
                <a:gd name="connsiteY59" fmla="*/ 553452 h 656139"/>
                <a:gd name="connsiteX60" fmla="*/ 444211 w 611276"/>
                <a:gd name="connsiteY60" fmla="*/ 582893 h 656139"/>
                <a:gd name="connsiteX61" fmla="*/ 457200 w 611276"/>
                <a:gd name="connsiteY61" fmla="*/ 588954 h 656139"/>
                <a:gd name="connsiteX62" fmla="*/ 495300 w 611276"/>
                <a:gd name="connsiteY62" fmla="*/ 549988 h 656139"/>
                <a:gd name="connsiteX63" fmla="*/ 584489 w 611276"/>
                <a:gd name="connsiteY63" fmla="*/ 419236 h 656139"/>
                <a:gd name="connsiteX64" fmla="*/ 594014 w 611276"/>
                <a:gd name="connsiteY64" fmla="*/ 410577 h 656139"/>
                <a:gd name="connsiteX65" fmla="*/ 606136 w 611276"/>
                <a:gd name="connsiteY65" fmla="*/ 420102 h 656139"/>
                <a:gd name="connsiteX66" fmla="*/ 610466 w 611276"/>
                <a:gd name="connsiteY66" fmla="*/ 447811 h 656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611276" h="656139">
                  <a:moveTo>
                    <a:pt x="610466" y="447811"/>
                  </a:moveTo>
                  <a:cubicBezTo>
                    <a:pt x="602673" y="472056"/>
                    <a:pt x="593148" y="495436"/>
                    <a:pt x="581891" y="519681"/>
                  </a:cubicBezTo>
                  <a:cubicBezTo>
                    <a:pt x="570634" y="544793"/>
                    <a:pt x="551584" y="564709"/>
                    <a:pt x="535132" y="586357"/>
                  </a:cubicBezTo>
                  <a:cubicBezTo>
                    <a:pt x="523009" y="601943"/>
                    <a:pt x="506557" y="615797"/>
                    <a:pt x="491836" y="630518"/>
                  </a:cubicBezTo>
                  <a:cubicBezTo>
                    <a:pt x="484043" y="638311"/>
                    <a:pt x="474518" y="643507"/>
                    <a:pt x="464127" y="646104"/>
                  </a:cubicBezTo>
                  <a:cubicBezTo>
                    <a:pt x="454602" y="648702"/>
                    <a:pt x="447675" y="644372"/>
                    <a:pt x="439882" y="638311"/>
                  </a:cubicBezTo>
                  <a:cubicBezTo>
                    <a:pt x="417368" y="620127"/>
                    <a:pt x="413904" y="595882"/>
                    <a:pt x="407843" y="568172"/>
                  </a:cubicBezTo>
                  <a:cubicBezTo>
                    <a:pt x="396586" y="521413"/>
                    <a:pt x="399184" y="474654"/>
                    <a:pt x="411307" y="427029"/>
                  </a:cubicBezTo>
                  <a:cubicBezTo>
                    <a:pt x="417368" y="401052"/>
                    <a:pt x="420832" y="400186"/>
                    <a:pt x="428625" y="375075"/>
                  </a:cubicBezTo>
                  <a:cubicBezTo>
                    <a:pt x="430357" y="367281"/>
                    <a:pt x="431223" y="369013"/>
                    <a:pt x="432089" y="360354"/>
                  </a:cubicBezTo>
                  <a:cubicBezTo>
                    <a:pt x="432955" y="351695"/>
                    <a:pt x="428625" y="349098"/>
                    <a:pt x="422564" y="344768"/>
                  </a:cubicBezTo>
                  <a:cubicBezTo>
                    <a:pt x="409575" y="338707"/>
                    <a:pt x="390525" y="324852"/>
                    <a:pt x="380134" y="324852"/>
                  </a:cubicBezTo>
                  <a:cubicBezTo>
                    <a:pt x="371475" y="324852"/>
                    <a:pt x="368877" y="328316"/>
                    <a:pt x="368877" y="336975"/>
                  </a:cubicBezTo>
                  <a:cubicBezTo>
                    <a:pt x="371475" y="382002"/>
                    <a:pt x="355889" y="485045"/>
                    <a:pt x="343766" y="536134"/>
                  </a:cubicBezTo>
                  <a:cubicBezTo>
                    <a:pt x="342900" y="539598"/>
                    <a:pt x="342034" y="544793"/>
                    <a:pt x="340302" y="549122"/>
                  </a:cubicBezTo>
                  <a:cubicBezTo>
                    <a:pt x="330777" y="573368"/>
                    <a:pt x="325582" y="588954"/>
                    <a:pt x="307398" y="609736"/>
                  </a:cubicBezTo>
                  <a:cubicBezTo>
                    <a:pt x="281420" y="639177"/>
                    <a:pt x="263236" y="639177"/>
                    <a:pt x="235527" y="650434"/>
                  </a:cubicBezTo>
                  <a:cubicBezTo>
                    <a:pt x="212148" y="659959"/>
                    <a:pt x="149802" y="656495"/>
                    <a:pt x="133350" y="647836"/>
                  </a:cubicBezTo>
                  <a:cubicBezTo>
                    <a:pt x="103043" y="631384"/>
                    <a:pt x="85725" y="614931"/>
                    <a:pt x="73602" y="583759"/>
                  </a:cubicBezTo>
                  <a:cubicBezTo>
                    <a:pt x="63211" y="556050"/>
                    <a:pt x="74468" y="508425"/>
                    <a:pt x="71005" y="479850"/>
                  </a:cubicBezTo>
                  <a:cubicBezTo>
                    <a:pt x="67541" y="451275"/>
                    <a:pt x="68407" y="422700"/>
                    <a:pt x="68407" y="393259"/>
                  </a:cubicBezTo>
                  <a:cubicBezTo>
                    <a:pt x="68407" y="353427"/>
                    <a:pt x="72736" y="299741"/>
                    <a:pt x="72736" y="259909"/>
                  </a:cubicBezTo>
                  <a:cubicBezTo>
                    <a:pt x="72736" y="252116"/>
                    <a:pt x="70139" y="249518"/>
                    <a:pt x="61479" y="248652"/>
                  </a:cubicBezTo>
                  <a:cubicBezTo>
                    <a:pt x="43295" y="246054"/>
                    <a:pt x="36368" y="246920"/>
                    <a:pt x="19050" y="237395"/>
                  </a:cubicBezTo>
                  <a:cubicBezTo>
                    <a:pt x="1732" y="227004"/>
                    <a:pt x="0" y="209686"/>
                    <a:pt x="0" y="192368"/>
                  </a:cubicBezTo>
                  <a:cubicBezTo>
                    <a:pt x="0" y="177647"/>
                    <a:pt x="11257" y="169854"/>
                    <a:pt x="27709" y="175050"/>
                  </a:cubicBezTo>
                  <a:cubicBezTo>
                    <a:pt x="42429" y="178513"/>
                    <a:pt x="47625" y="179379"/>
                    <a:pt x="62345" y="178513"/>
                  </a:cubicBezTo>
                  <a:cubicBezTo>
                    <a:pt x="71005" y="178513"/>
                    <a:pt x="71870" y="175916"/>
                    <a:pt x="71005" y="168122"/>
                  </a:cubicBezTo>
                  <a:cubicBezTo>
                    <a:pt x="68407" y="141279"/>
                    <a:pt x="66675" y="130022"/>
                    <a:pt x="63211" y="104045"/>
                  </a:cubicBezTo>
                  <a:cubicBezTo>
                    <a:pt x="59748" y="74604"/>
                    <a:pt x="62345" y="45163"/>
                    <a:pt x="71870" y="17454"/>
                  </a:cubicBezTo>
                  <a:cubicBezTo>
                    <a:pt x="77066" y="136"/>
                    <a:pt x="94384" y="-5060"/>
                    <a:pt x="109104" y="5332"/>
                  </a:cubicBezTo>
                  <a:cubicBezTo>
                    <a:pt x="119495" y="13125"/>
                    <a:pt x="129020" y="19186"/>
                    <a:pt x="139411" y="27845"/>
                  </a:cubicBezTo>
                  <a:cubicBezTo>
                    <a:pt x="158461" y="42565"/>
                    <a:pt x="150668" y="69409"/>
                    <a:pt x="153266" y="89325"/>
                  </a:cubicBezTo>
                  <a:cubicBezTo>
                    <a:pt x="155864" y="120497"/>
                    <a:pt x="154998" y="136950"/>
                    <a:pt x="157595" y="167257"/>
                  </a:cubicBezTo>
                  <a:cubicBezTo>
                    <a:pt x="157595" y="178513"/>
                    <a:pt x="161059" y="181111"/>
                    <a:pt x="172316" y="180245"/>
                  </a:cubicBezTo>
                  <a:cubicBezTo>
                    <a:pt x="193098" y="180245"/>
                    <a:pt x="219941" y="175050"/>
                    <a:pt x="241589" y="168122"/>
                  </a:cubicBezTo>
                  <a:cubicBezTo>
                    <a:pt x="258907" y="163793"/>
                    <a:pt x="269298" y="169854"/>
                    <a:pt x="272761" y="182843"/>
                  </a:cubicBezTo>
                  <a:cubicBezTo>
                    <a:pt x="274493" y="191502"/>
                    <a:pt x="271895" y="196697"/>
                    <a:pt x="264102" y="200161"/>
                  </a:cubicBezTo>
                  <a:cubicBezTo>
                    <a:pt x="258907" y="202759"/>
                    <a:pt x="251979" y="205357"/>
                    <a:pt x="246784" y="207954"/>
                  </a:cubicBezTo>
                  <a:cubicBezTo>
                    <a:pt x="224270" y="216613"/>
                    <a:pt x="203489" y="231334"/>
                    <a:pt x="174048" y="235663"/>
                  </a:cubicBezTo>
                  <a:cubicBezTo>
                    <a:pt x="158461" y="238261"/>
                    <a:pt x="157595" y="243457"/>
                    <a:pt x="156729" y="254713"/>
                  </a:cubicBezTo>
                  <a:cubicBezTo>
                    <a:pt x="155864" y="285020"/>
                    <a:pt x="155864" y="329181"/>
                    <a:pt x="152400" y="359488"/>
                  </a:cubicBezTo>
                  <a:cubicBezTo>
                    <a:pt x="144607" y="426163"/>
                    <a:pt x="142009" y="491973"/>
                    <a:pt x="142009" y="559513"/>
                  </a:cubicBezTo>
                  <a:cubicBezTo>
                    <a:pt x="142009" y="571636"/>
                    <a:pt x="149802" y="587223"/>
                    <a:pt x="157595" y="595016"/>
                  </a:cubicBezTo>
                  <a:cubicBezTo>
                    <a:pt x="167986" y="605406"/>
                    <a:pt x="180109" y="612334"/>
                    <a:pt x="192232" y="607138"/>
                  </a:cubicBezTo>
                  <a:cubicBezTo>
                    <a:pt x="216477" y="595882"/>
                    <a:pt x="219075" y="588088"/>
                    <a:pt x="236393" y="568172"/>
                  </a:cubicBezTo>
                  <a:cubicBezTo>
                    <a:pt x="263236" y="537866"/>
                    <a:pt x="273627" y="504961"/>
                    <a:pt x="288348" y="459934"/>
                  </a:cubicBezTo>
                  <a:cubicBezTo>
                    <a:pt x="296141" y="432225"/>
                    <a:pt x="302202" y="403650"/>
                    <a:pt x="303934" y="377672"/>
                  </a:cubicBezTo>
                  <a:cubicBezTo>
                    <a:pt x="305666" y="354293"/>
                    <a:pt x="306532" y="332645"/>
                    <a:pt x="308264" y="309266"/>
                  </a:cubicBezTo>
                  <a:cubicBezTo>
                    <a:pt x="308264" y="304070"/>
                    <a:pt x="305666" y="298875"/>
                    <a:pt x="302202" y="295411"/>
                  </a:cubicBezTo>
                  <a:cubicBezTo>
                    <a:pt x="292677" y="283288"/>
                    <a:pt x="283152" y="271166"/>
                    <a:pt x="279689" y="255579"/>
                  </a:cubicBezTo>
                  <a:cubicBezTo>
                    <a:pt x="274493" y="223541"/>
                    <a:pt x="292677" y="201027"/>
                    <a:pt x="321252" y="188904"/>
                  </a:cubicBezTo>
                  <a:cubicBezTo>
                    <a:pt x="332509" y="184575"/>
                    <a:pt x="342034" y="191502"/>
                    <a:pt x="348961" y="203625"/>
                  </a:cubicBezTo>
                  <a:cubicBezTo>
                    <a:pt x="351559" y="209686"/>
                    <a:pt x="356755" y="218345"/>
                    <a:pt x="360218" y="229602"/>
                  </a:cubicBezTo>
                  <a:cubicBezTo>
                    <a:pt x="364548" y="246054"/>
                    <a:pt x="365414" y="253848"/>
                    <a:pt x="366279" y="270300"/>
                  </a:cubicBezTo>
                  <a:cubicBezTo>
                    <a:pt x="367145" y="278959"/>
                    <a:pt x="365414" y="279825"/>
                    <a:pt x="372341" y="283288"/>
                  </a:cubicBezTo>
                  <a:cubicBezTo>
                    <a:pt x="389659" y="291082"/>
                    <a:pt x="426027" y="295411"/>
                    <a:pt x="447675" y="303204"/>
                  </a:cubicBezTo>
                  <a:cubicBezTo>
                    <a:pt x="464127" y="310997"/>
                    <a:pt x="487507" y="315327"/>
                    <a:pt x="493568" y="323120"/>
                  </a:cubicBezTo>
                  <a:cubicBezTo>
                    <a:pt x="507423" y="343902"/>
                    <a:pt x="496166" y="375075"/>
                    <a:pt x="485775" y="395857"/>
                  </a:cubicBezTo>
                  <a:cubicBezTo>
                    <a:pt x="458932" y="451275"/>
                    <a:pt x="448541" y="493704"/>
                    <a:pt x="443345" y="553452"/>
                  </a:cubicBezTo>
                  <a:cubicBezTo>
                    <a:pt x="442480" y="563843"/>
                    <a:pt x="441614" y="572502"/>
                    <a:pt x="444211" y="582893"/>
                  </a:cubicBezTo>
                  <a:cubicBezTo>
                    <a:pt x="446809" y="595016"/>
                    <a:pt x="446809" y="595882"/>
                    <a:pt x="457200" y="588954"/>
                  </a:cubicBezTo>
                  <a:cubicBezTo>
                    <a:pt x="471921" y="578563"/>
                    <a:pt x="484909" y="563843"/>
                    <a:pt x="495300" y="549988"/>
                  </a:cubicBezTo>
                  <a:cubicBezTo>
                    <a:pt x="527339" y="509291"/>
                    <a:pt x="561975" y="465129"/>
                    <a:pt x="584489" y="419236"/>
                  </a:cubicBezTo>
                  <a:cubicBezTo>
                    <a:pt x="586220" y="415772"/>
                    <a:pt x="588818" y="409711"/>
                    <a:pt x="594014" y="410577"/>
                  </a:cubicBezTo>
                  <a:cubicBezTo>
                    <a:pt x="599209" y="411443"/>
                    <a:pt x="603539" y="413175"/>
                    <a:pt x="606136" y="420102"/>
                  </a:cubicBezTo>
                  <a:cubicBezTo>
                    <a:pt x="611332" y="430493"/>
                    <a:pt x="612198" y="439152"/>
                    <a:pt x="610466" y="447811"/>
                  </a:cubicBezTo>
                  <a:close/>
                </a:path>
              </a:pathLst>
            </a:custGeom>
            <a:grpFill/>
            <a:ln w="8653" cap="flat">
              <a:noFill/>
              <a:prstDash val="solid"/>
              <a:miter/>
            </a:ln>
          </p:spPr>
          <p:txBody>
            <a:bodyPr rtlCol="0" anchor="ctr"/>
            <a:lstStyle/>
            <a:p>
              <a:endParaRPr lang="en-US"/>
            </a:p>
          </p:txBody>
        </p:sp>
        <p:sp>
          <p:nvSpPr>
            <p:cNvPr id="142" name="Freeform 141">
              <a:extLst>
                <a:ext uri="{FF2B5EF4-FFF2-40B4-BE49-F238E27FC236}">
                  <a16:creationId xmlns:a16="http://schemas.microsoft.com/office/drawing/2014/main" id="{11D68870-28E8-31B3-78B7-9486F6C918DE}"/>
                </a:ext>
              </a:extLst>
            </p:cNvPr>
            <p:cNvSpPr/>
            <p:nvPr/>
          </p:nvSpPr>
          <p:spPr>
            <a:xfrm>
              <a:off x="6160648" y="3635147"/>
              <a:ext cx="286325" cy="385254"/>
            </a:xfrm>
            <a:custGeom>
              <a:avLst/>
              <a:gdLst>
                <a:gd name="connsiteX0" fmla="*/ 22535 w 286325"/>
                <a:gd name="connsiteY0" fmla="*/ 326979 h 385254"/>
                <a:gd name="connsiteX1" fmla="*/ 16474 w 286325"/>
                <a:gd name="connsiteY1" fmla="*/ 109636 h 385254"/>
                <a:gd name="connsiteX2" fmla="*/ 78820 w 286325"/>
                <a:gd name="connsiteY2" fmla="*/ 23911 h 385254"/>
                <a:gd name="connsiteX3" fmla="*/ 167142 w 286325"/>
                <a:gd name="connsiteY3" fmla="*/ 4861 h 385254"/>
                <a:gd name="connsiteX4" fmla="*/ 193985 w 286325"/>
                <a:gd name="connsiteY4" fmla="*/ 37766 h 385254"/>
                <a:gd name="connsiteX5" fmla="*/ 198315 w 286325"/>
                <a:gd name="connsiteY5" fmla="*/ 81927 h 385254"/>
                <a:gd name="connsiteX6" fmla="*/ 170606 w 286325"/>
                <a:gd name="connsiteY6" fmla="*/ 143407 h 385254"/>
                <a:gd name="connsiteX7" fmla="*/ 137701 w 286325"/>
                <a:gd name="connsiteY7" fmla="*/ 191032 h 385254"/>
                <a:gd name="connsiteX8" fmla="*/ 87479 w 286325"/>
                <a:gd name="connsiteY8" fmla="*/ 238657 h 385254"/>
                <a:gd name="connsiteX9" fmla="*/ 81417 w 286325"/>
                <a:gd name="connsiteY9" fmla="*/ 252511 h 385254"/>
                <a:gd name="connsiteX10" fmla="*/ 97004 w 286325"/>
                <a:gd name="connsiteY10" fmla="*/ 307063 h 385254"/>
                <a:gd name="connsiteX11" fmla="*/ 106528 w 286325"/>
                <a:gd name="connsiteY11" fmla="*/ 322650 h 385254"/>
                <a:gd name="connsiteX12" fmla="*/ 143763 w 286325"/>
                <a:gd name="connsiteY12" fmla="*/ 338236 h 385254"/>
                <a:gd name="connsiteX13" fmla="*/ 209572 w 286325"/>
                <a:gd name="connsiteY13" fmla="*/ 281086 h 385254"/>
                <a:gd name="connsiteX14" fmla="*/ 246806 w 286325"/>
                <a:gd name="connsiteY14" fmla="*/ 215277 h 385254"/>
                <a:gd name="connsiteX15" fmla="*/ 271051 w 286325"/>
                <a:gd name="connsiteY15" fmla="*/ 178043 h 385254"/>
                <a:gd name="connsiteX16" fmla="*/ 282308 w 286325"/>
                <a:gd name="connsiteY16" fmla="*/ 174579 h 385254"/>
                <a:gd name="connsiteX17" fmla="*/ 285772 w 286325"/>
                <a:gd name="connsiteY17" fmla="*/ 190166 h 385254"/>
                <a:gd name="connsiteX18" fmla="*/ 259794 w 286325"/>
                <a:gd name="connsiteY18" fmla="*/ 261170 h 385254"/>
                <a:gd name="connsiteX19" fmla="*/ 187924 w 286325"/>
                <a:gd name="connsiteY19" fmla="*/ 364213 h 385254"/>
                <a:gd name="connsiteX20" fmla="*/ 135104 w 286325"/>
                <a:gd name="connsiteY20" fmla="*/ 384995 h 385254"/>
                <a:gd name="connsiteX21" fmla="*/ 22535 w 286325"/>
                <a:gd name="connsiteY21" fmla="*/ 326979 h 385254"/>
                <a:gd name="connsiteX22" fmla="*/ 88345 w 286325"/>
                <a:gd name="connsiteY22" fmla="*/ 164188 h 385254"/>
                <a:gd name="connsiteX23" fmla="*/ 122981 w 286325"/>
                <a:gd name="connsiteY23" fmla="*/ 100111 h 385254"/>
                <a:gd name="connsiteX24" fmla="*/ 126445 w 286325"/>
                <a:gd name="connsiteY24" fmla="*/ 55950 h 385254"/>
                <a:gd name="connsiteX25" fmla="*/ 111724 w 286325"/>
                <a:gd name="connsiteY25" fmla="*/ 45559 h 385254"/>
                <a:gd name="connsiteX26" fmla="*/ 93540 w 286325"/>
                <a:gd name="connsiteY26" fmla="*/ 62011 h 385254"/>
                <a:gd name="connsiteX27" fmla="*/ 73624 w 286325"/>
                <a:gd name="connsiteY27" fmla="*/ 146870 h 385254"/>
                <a:gd name="connsiteX28" fmla="*/ 77088 w 286325"/>
                <a:gd name="connsiteY28" fmla="*/ 172847 h 385254"/>
                <a:gd name="connsiteX29" fmla="*/ 88345 w 286325"/>
                <a:gd name="connsiteY29" fmla="*/ 164188 h 385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86325" h="385254">
                  <a:moveTo>
                    <a:pt x="22535" y="326979"/>
                  </a:moveTo>
                  <a:cubicBezTo>
                    <a:pt x="-7771" y="255975"/>
                    <a:pt x="-5174" y="183238"/>
                    <a:pt x="16474" y="109636"/>
                  </a:cubicBezTo>
                  <a:cubicBezTo>
                    <a:pt x="26865" y="74134"/>
                    <a:pt x="51110" y="46425"/>
                    <a:pt x="78820" y="23911"/>
                  </a:cubicBezTo>
                  <a:cubicBezTo>
                    <a:pt x="103931" y="4861"/>
                    <a:pt x="133372" y="-7262"/>
                    <a:pt x="167142" y="4861"/>
                  </a:cubicBezTo>
                  <a:cubicBezTo>
                    <a:pt x="181863" y="10923"/>
                    <a:pt x="192254" y="20448"/>
                    <a:pt x="193985" y="37766"/>
                  </a:cubicBezTo>
                  <a:cubicBezTo>
                    <a:pt x="195717" y="52486"/>
                    <a:pt x="199181" y="67207"/>
                    <a:pt x="198315" y="81927"/>
                  </a:cubicBezTo>
                  <a:cubicBezTo>
                    <a:pt x="195717" y="106173"/>
                    <a:pt x="184460" y="125222"/>
                    <a:pt x="170606" y="143407"/>
                  </a:cubicBezTo>
                  <a:cubicBezTo>
                    <a:pt x="158483" y="158993"/>
                    <a:pt x="149824" y="175445"/>
                    <a:pt x="137701" y="191032"/>
                  </a:cubicBezTo>
                  <a:cubicBezTo>
                    <a:pt x="122981" y="209216"/>
                    <a:pt x="108260" y="226534"/>
                    <a:pt x="87479" y="238657"/>
                  </a:cubicBezTo>
                  <a:cubicBezTo>
                    <a:pt x="82283" y="242120"/>
                    <a:pt x="79685" y="247316"/>
                    <a:pt x="81417" y="252511"/>
                  </a:cubicBezTo>
                  <a:cubicBezTo>
                    <a:pt x="84015" y="270695"/>
                    <a:pt x="87479" y="289745"/>
                    <a:pt x="97004" y="307063"/>
                  </a:cubicBezTo>
                  <a:cubicBezTo>
                    <a:pt x="101333" y="311393"/>
                    <a:pt x="103065" y="317454"/>
                    <a:pt x="106528" y="322650"/>
                  </a:cubicBezTo>
                  <a:cubicBezTo>
                    <a:pt x="110858" y="333041"/>
                    <a:pt x="135104" y="339968"/>
                    <a:pt x="143763" y="338236"/>
                  </a:cubicBezTo>
                  <a:cubicBezTo>
                    <a:pt x="167142" y="333041"/>
                    <a:pt x="193119" y="307929"/>
                    <a:pt x="209572" y="281086"/>
                  </a:cubicBezTo>
                  <a:cubicBezTo>
                    <a:pt x="224292" y="255975"/>
                    <a:pt x="230354" y="238657"/>
                    <a:pt x="246806" y="215277"/>
                  </a:cubicBezTo>
                  <a:cubicBezTo>
                    <a:pt x="256331" y="200557"/>
                    <a:pt x="264124" y="188434"/>
                    <a:pt x="271051" y="178043"/>
                  </a:cubicBezTo>
                  <a:cubicBezTo>
                    <a:pt x="275381" y="175445"/>
                    <a:pt x="277113" y="171982"/>
                    <a:pt x="282308" y="174579"/>
                  </a:cubicBezTo>
                  <a:cubicBezTo>
                    <a:pt x="288369" y="178043"/>
                    <a:pt x="285772" y="184970"/>
                    <a:pt x="285772" y="190166"/>
                  </a:cubicBezTo>
                  <a:cubicBezTo>
                    <a:pt x="284040" y="219607"/>
                    <a:pt x="267588" y="244718"/>
                    <a:pt x="259794" y="261170"/>
                  </a:cubicBezTo>
                  <a:cubicBezTo>
                    <a:pt x="239013" y="308795"/>
                    <a:pt x="220829" y="326979"/>
                    <a:pt x="187924" y="364213"/>
                  </a:cubicBezTo>
                  <a:cubicBezTo>
                    <a:pt x="174070" y="379800"/>
                    <a:pt x="150690" y="386727"/>
                    <a:pt x="135104" y="384995"/>
                  </a:cubicBezTo>
                  <a:cubicBezTo>
                    <a:pt x="90076" y="386727"/>
                    <a:pt x="38122" y="364213"/>
                    <a:pt x="22535" y="326979"/>
                  </a:cubicBezTo>
                  <a:close/>
                  <a:moveTo>
                    <a:pt x="88345" y="164188"/>
                  </a:moveTo>
                  <a:cubicBezTo>
                    <a:pt x="104797" y="143407"/>
                    <a:pt x="115188" y="125222"/>
                    <a:pt x="122981" y="100111"/>
                  </a:cubicBezTo>
                  <a:cubicBezTo>
                    <a:pt x="127310" y="90586"/>
                    <a:pt x="126445" y="66341"/>
                    <a:pt x="126445" y="55950"/>
                  </a:cubicBezTo>
                  <a:cubicBezTo>
                    <a:pt x="126445" y="43827"/>
                    <a:pt x="121249" y="41229"/>
                    <a:pt x="111724" y="45559"/>
                  </a:cubicBezTo>
                  <a:cubicBezTo>
                    <a:pt x="103931" y="48157"/>
                    <a:pt x="97869" y="55084"/>
                    <a:pt x="93540" y="62011"/>
                  </a:cubicBezTo>
                  <a:cubicBezTo>
                    <a:pt x="74490" y="88854"/>
                    <a:pt x="75356" y="113966"/>
                    <a:pt x="73624" y="146870"/>
                  </a:cubicBezTo>
                  <a:cubicBezTo>
                    <a:pt x="73624" y="154664"/>
                    <a:pt x="72758" y="171116"/>
                    <a:pt x="77088" y="172847"/>
                  </a:cubicBezTo>
                  <a:cubicBezTo>
                    <a:pt x="80551" y="174579"/>
                    <a:pt x="86613" y="167652"/>
                    <a:pt x="88345" y="164188"/>
                  </a:cubicBezTo>
                  <a:close/>
                </a:path>
              </a:pathLst>
            </a:custGeom>
            <a:grpFill/>
            <a:ln w="8653" cap="flat">
              <a:noFill/>
              <a:prstDash val="solid"/>
              <a:miter/>
            </a:ln>
          </p:spPr>
          <p:txBody>
            <a:bodyPr rtlCol="0" anchor="ctr"/>
            <a:lstStyle/>
            <a:p>
              <a:endParaRPr lang="en-US"/>
            </a:p>
          </p:txBody>
        </p:sp>
        <p:sp>
          <p:nvSpPr>
            <p:cNvPr id="143" name="Freeform 142">
              <a:extLst>
                <a:ext uri="{FF2B5EF4-FFF2-40B4-BE49-F238E27FC236}">
                  <a16:creationId xmlns:a16="http://schemas.microsoft.com/office/drawing/2014/main" id="{2EBEC26A-0691-46BB-BEDC-5998F8690A7F}"/>
                </a:ext>
              </a:extLst>
            </p:cNvPr>
            <p:cNvSpPr/>
            <p:nvPr/>
          </p:nvSpPr>
          <p:spPr>
            <a:xfrm>
              <a:off x="6399661" y="3631090"/>
              <a:ext cx="320016" cy="468890"/>
            </a:xfrm>
            <a:custGeom>
              <a:avLst/>
              <a:gdLst>
                <a:gd name="connsiteX0" fmla="*/ 19050 w 320016"/>
                <a:gd name="connsiteY0" fmla="*/ 442740 h 468890"/>
                <a:gd name="connsiteX1" fmla="*/ 0 w 320016"/>
                <a:gd name="connsiteY1" fmla="*/ 305926 h 468890"/>
                <a:gd name="connsiteX2" fmla="*/ 7793 w 320016"/>
                <a:gd name="connsiteY2" fmla="*/ 127549 h 468890"/>
                <a:gd name="connsiteX3" fmla="*/ 15586 w 320016"/>
                <a:gd name="connsiteY3" fmla="*/ 35762 h 468890"/>
                <a:gd name="connsiteX4" fmla="*/ 38100 w 320016"/>
                <a:gd name="connsiteY4" fmla="*/ 13249 h 468890"/>
                <a:gd name="connsiteX5" fmla="*/ 79663 w 320016"/>
                <a:gd name="connsiteY5" fmla="*/ 46153 h 468890"/>
                <a:gd name="connsiteX6" fmla="*/ 82261 w 320016"/>
                <a:gd name="connsiteY6" fmla="*/ 86851 h 468890"/>
                <a:gd name="connsiteX7" fmla="*/ 84859 w 320016"/>
                <a:gd name="connsiteY7" fmla="*/ 121487 h 468890"/>
                <a:gd name="connsiteX8" fmla="*/ 123825 w 320016"/>
                <a:gd name="connsiteY8" fmla="*/ 32299 h 468890"/>
                <a:gd name="connsiteX9" fmla="*/ 158461 w 320016"/>
                <a:gd name="connsiteY9" fmla="*/ 1992 h 468890"/>
                <a:gd name="connsiteX10" fmla="*/ 213014 w 320016"/>
                <a:gd name="connsiteY10" fmla="*/ 40958 h 468890"/>
                <a:gd name="connsiteX11" fmla="*/ 207818 w 320016"/>
                <a:gd name="connsiteY11" fmla="*/ 157855 h 468890"/>
                <a:gd name="connsiteX12" fmla="*/ 206086 w 320016"/>
                <a:gd name="connsiteY12" fmla="*/ 189028 h 468890"/>
                <a:gd name="connsiteX13" fmla="*/ 205220 w 320016"/>
                <a:gd name="connsiteY13" fmla="*/ 323244 h 468890"/>
                <a:gd name="connsiteX14" fmla="*/ 207818 w 320016"/>
                <a:gd name="connsiteY14" fmla="*/ 344026 h 468890"/>
                <a:gd name="connsiteX15" fmla="*/ 232930 w 320016"/>
                <a:gd name="connsiteY15" fmla="*/ 326708 h 468890"/>
                <a:gd name="connsiteX16" fmla="*/ 266700 w 320016"/>
                <a:gd name="connsiteY16" fmla="*/ 272155 h 468890"/>
                <a:gd name="connsiteX17" fmla="*/ 286616 w 320016"/>
                <a:gd name="connsiteY17" fmla="*/ 232324 h 468890"/>
                <a:gd name="connsiteX18" fmla="*/ 319520 w 320016"/>
                <a:gd name="connsiteY18" fmla="*/ 227994 h 468890"/>
                <a:gd name="connsiteX19" fmla="*/ 286616 w 320016"/>
                <a:gd name="connsiteY19" fmla="*/ 312853 h 468890"/>
                <a:gd name="connsiteX20" fmla="*/ 232930 w 320016"/>
                <a:gd name="connsiteY20" fmla="*/ 385589 h 468890"/>
                <a:gd name="connsiteX21" fmla="*/ 173182 w 320016"/>
                <a:gd name="connsiteY21" fmla="*/ 381260 h 468890"/>
                <a:gd name="connsiteX22" fmla="*/ 157595 w 320016"/>
                <a:gd name="connsiteY22" fmla="*/ 339696 h 468890"/>
                <a:gd name="connsiteX23" fmla="*/ 163657 w 320016"/>
                <a:gd name="connsiteY23" fmla="*/ 188162 h 468890"/>
                <a:gd name="connsiteX24" fmla="*/ 176645 w 320016"/>
                <a:gd name="connsiteY24" fmla="*/ 85985 h 468890"/>
                <a:gd name="connsiteX25" fmla="*/ 149802 w 320016"/>
                <a:gd name="connsiteY25" fmla="*/ 73862 h 468890"/>
                <a:gd name="connsiteX26" fmla="*/ 144607 w 320016"/>
                <a:gd name="connsiteY26" fmla="*/ 84253 h 468890"/>
                <a:gd name="connsiteX27" fmla="*/ 119495 w 320016"/>
                <a:gd name="connsiteY27" fmla="*/ 136208 h 468890"/>
                <a:gd name="connsiteX28" fmla="*/ 98714 w 320016"/>
                <a:gd name="connsiteY28" fmla="*/ 202883 h 468890"/>
                <a:gd name="connsiteX29" fmla="*/ 92652 w 320016"/>
                <a:gd name="connsiteY29" fmla="*/ 253105 h 468890"/>
                <a:gd name="connsiteX30" fmla="*/ 91786 w 320016"/>
                <a:gd name="connsiteY30" fmla="*/ 363942 h 468890"/>
                <a:gd name="connsiteX31" fmla="*/ 87457 w 320016"/>
                <a:gd name="connsiteY31" fmla="*/ 437544 h 468890"/>
                <a:gd name="connsiteX32" fmla="*/ 35502 w 320016"/>
                <a:gd name="connsiteY32" fmla="*/ 465253 h 468890"/>
                <a:gd name="connsiteX33" fmla="*/ 19050 w 320016"/>
                <a:gd name="connsiteY33" fmla="*/ 442740 h 468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0016" h="468890">
                  <a:moveTo>
                    <a:pt x="19050" y="442740"/>
                  </a:moveTo>
                  <a:cubicBezTo>
                    <a:pt x="6927" y="396846"/>
                    <a:pt x="866" y="357015"/>
                    <a:pt x="0" y="305926"/>
                  </a:cubicBezTo>
                  <a:cubicBezTo>
                    <a:pt x="1732" y="248776"/>
                    <a:pt x="5196" y="188162"/>
                    <a:pt x="7793" y="127549"/>
                  </a:cubicBezTo>
                  <a:cubicBezTo>
                    <a:pt x="8659" y="96376"/>
                    <a:pt x="12989" y="66069"/>
                    <a:pt x="15586" y="35762"/>
                  </a:cubicBezTo>
                  <a:cubicBezTo>
                    <a:pt x="16452" y="21908"/>
                    <a:pt x="23379" y="15846"/>
                    <a:pt x="38100" y="13249"/>
                  </a:cubicBezTo>
                  <a:cubicBezTo>
                    <a:pt x="62345" y="10651"/>
                    <a:pt x="77932" y="24506"/>
                    <a:pt x="79663" y="46153"/>
                  </a:cubicBezTo>
                  <a:lnTo>
                    <a:pt x="82261" y="86851"/>
                  </a:lnTo>
                  <a:cubicBezTo>
                    <a:pt x="82261" y="88583"/>
                    <a:pt x="81395" y="120621"/>
                    <a:pt x="84859" y="121487"/>
                  </a:cubicBezTo>
                  <a:cubicBezTo>
                    <a:pt x="86591" y="121487"/>
                    <a:pt x="111702" y="47885"/>
                    <a:pt x="123825" y="32299"/>
                  </a:cubicBezTo>
                  <a:cubicBezTo>
                    <a:pt x="133350" y="20176"/>
                    <a:pt x="143741" y="7187"/>
                    <a:pt x="158461" y="1992"/>
                  </a:cubicBezTo>
                  <a:cubicBezTo>
                    <a:pt x="181841" y="-6667"/>
                    <a:pt x="210416" y="14115"/>
                    <a:pt x="213014" y="40958"/>
                  </a:cubicBezTo>
                  <a:cubicBezTo>
                    <a:pt x="215611" y="78192"/>
                    <a:pt x="212148" y="121487"/>
                    <a:pt x="207818" y="157855"/>
                  </a:cubicBezTo>
                  <a:cubicBezTo>
                    <a:pt x="206952" y="167381"/>
                    <a:pt x="205220" y="180369"/>
                    <a:pt x="206086" y="189028"/>
                  </a:cubicBezTo>
                  <a:cubicBezTo>
                    <a:pt x="202623" y="233189"/>
                    <a:pt x="203489" y="281680"/>
                    <a:pt x="205220" y="323244"/>
                  </a:cubicBezTo>
                  <a:cubicBezTo>
                    <a:pt x="205220" y="326708"/>
                    <a:pt x="203489" y="342294"/>
                    <a:pt x="207818" y="344026"/>
                  </a:cubicBezTo>
                  <a:cubicBezTo>
                    <a:pt x="212148" y="344892"/>
                    <a:pt x="231198" y="330171"/>
                    <a:pt x="232930" y="326708"/>
                  </a:cubicBezTo>
                  <a:cubicBezTo>
                    <a:pt x="244186" y="312853"/>
                    <a:pt x="259773" y="292937"/>
                    <a:pt x="266700" y="272155"/>
                  </a:cubicBezTo>
                  <a:cubicBezTo>
                    <a:pt x="272761" y="257435"/>
                    <a:pt x="277957" y="247044"/>
                    <a:pt x="286616" y="232324"/>
                  </a:cubicBezTo>
                  <a:cubicBezTo>
                    <a:pt x="298739" y="214140"/>
                    <a:pt x="323850" y="213274"/>
                    <a:pt x="319520" y="227994"/>
                  </a:cubicBezTo>
                  <a:cubicBezTo>
                    <a:pt x="311727" y="256569"/>
                    <a:pt x="300470" y="285144"/>
                    <a:pt x="286616" y="312853"/>
                  </a:cubicBezTo>
                  <a:cubicBezTo>
                    <a:pt x="270164" y="345758"/>
                    <a:pt x="258907" y="360478"/>
                    <a:pt x="232930" y="385589"/>
                  </a:cubicBezTo>
                  <a:cubicBezTo>
                    <a:pt x="210416" y="405506"/>
                    <a:pt x="192232" y="403774"/>
                    <a:pt x="173182" y="381260"/>
                  </a:cubicBezTo>
                  <a:cubicBezTo>
                    <a:pt x="162791" y="369137"/>
                    <a:pt x="158461" y="356149"/>
                    <a:pt x="157595" y="339696"/>
                  </a:cubicBezTo>
                  <a:cubicBezTo>
                    <a:pt x="154132" y="293803"/>
                    <a:pt x="158461" y="233189"/>
                    <a:pt x="163657" y="188162"/>
                  </a:cubicBezTo>
                  <a:cubicBezTo>
                    <a:pt x="167986" y="154392"/>
                    <a:pt x="178377" y="119756"/>
                    <a:pt x="176645" y="85985"/>
                  </a:cubicBezTo>
                  <a:cubicBezTo>
                    <a:pt x="176645" y="58276"/>
                    <a:pt x="157595" y="60874"/>
                    <a:pt x="149802" y="73862"/>
                  </a:cubicBezTo>
                  <a:cubicBezTo>
                    <a:pt x="148071" y="75594"/>
                    <a:pt x="145473" y="79924"/>
                    <a:pt x="144607" y="84253"/>
                  </a:cubicBezTo>
                  <a:lnTo>
                    <a:pt x="119495" y="136208"/>
                  </a:lnTo>
                  <a:cubicBezTo>
                    <a:pt x="109105" y="156990"/>
                    <a:pt x="105641" y="180369"/>
                    <a:pt x="98714" y="202883"/>
                  </a:cubicBezTo>
                  <a:cubicBezTo>
                    <a:pt x="93518" y="219335"/>
                    <a:pt x="92652" y="236653"/>
                    <a:pt x="92652" y="253105"/>
                  </a:cubicBezTo>
                  <a:cubicBezTo>
                    <a:pt x="93518" y="290339"/>
                    <a:pt x="94384" y="326708"/>
                    <a:pt x="91786" y="363942"/>
                  </a:cubicBezTo>
                  <a:cubicBezTo>
                    <a:pt x="89189" y="390785"/>
                    <a:pt x="90920" y="409835"/>
                    <a:pt x="87457" y="437544"/>
                  </a:cubicBezTo>
                  <a:cubicBezTo>
                    <a:pt x="85725" y="460058"/>
                    <a:pt x="56284" y="476510"/>
                    <a:pt x="35502" y="465253"/>
                  </a:cubicBezTo>
                  <a:cubicBezTo>
                    <a:pt x="25977" y="459192"/>
                    <a:pt x="20782" y="450533"/>
                    <a:pt x="19050" y="442740"/>
                  </a:cubicBezTo>
                  <a:close/>
                </a:path>
              </a:pathLst>
            </a:custGeom>
            <a:grpFill/>
            <a:ln w="8653" cap="flat">
              <a:noFill/>
              <a:prstDash val="solid"/>
              <a:miter/>
            </a:ln>
          </p:spPr>
          <p:txBody>
            <a:bodyPr rtlCol="0" anchor="ctr"/>
            <a:lstStyle/>
            <a:p>
              <a:endParaRPr lang="en-US"/>
            </a:p>
          </p:txBody>
        </p:sp>
        <p:sp>
          <p:nvSpPr>
            <p:cNvPr id="144" name="Freeform 143">
              <a:extLst>
                <a:ext uri="{FF2B5EF4-FFF2-40B4-BE49-F238E27FC236}">
                  <a16:creationId xmlns:a16="http://schemas.microsoft.com/office/drawing/2014/main" id="{585B9003-0AE7-95D4-3D1E-A76F76867CA7}"/>
                </a:ext>
              </a:extLst>
            </p:cNvPr>
            <p:cNvSpPr/>
            <p:nvPr/>
          </p:nvSpPr>
          <p:spPr>
            <a:xfrm>
              <a:off x="6671232" y="3624334"/>
              <a:ext cx="320795" cy="749435"/>
            </a:xfrm>
            <a:custGeom>
              <a:avLst/>
              <a:gdLst>
                <a:gd name="connsiteX0" fmla="*/ 71329 w 320795"/>
                <a:gd name="connsiteY0" fmla="*/ 721391 h 749435"/>
                <a:gd name="connsiteX1" fmla="*/ 45352 w 320795"/>
                <a:gd name="connsiteY1" fmla="*/ 658179 h 749435"/>
                <a:gd name="connsiteX2" fmla="*/ 86916 w 320795"/>
                <a:gd name="connsiteY2" fmla="*/ 530025 h 749435"/>
                <a:gd name="connsiteX3" fmla="*/ 157054 w 320795"/>
                <a:gd name="connsiteY3" fmla="*/ 426982 h 749435"/>
                <a:gd name="connsiteX4" fmla="*/ 162250 w 320795"/>
                <a:gd name="connsiteY4" fmla="*/ 401870 h 749435"/>
                <a:gd name="connsiteX5" fmla="*/ 157920 w 320795"/>
                <a:gd name="connsiteY5" fmla="*/ 362038 h 749435"/>
                <a:gd name="connsiteX6" fmla="*/ 148395 w 320795"/>
                <a:gd name="connsiteY6" fmla="*/ 356843 h 749435"/>
                <a:gd name="connsiteX7" fmla="*/ 122418 w 320795"/>
                <a:gd name="connsiteY7" fmla="*/ 371564 h 749435"/>
                <a:gd name="connsiteX8" fmla="*/ 36693 w 320795"/>
                <a:gd name="connsiteY8" fmla="*/ 342989 h 749435"/>
                <a:gd name="connsiteX9" fmla="*/ 2922 w 320795"/>
                <a:gd name="connsiteY9" fmla="*/ 269386 h 749435"/>
                <a:gd name="connsiteX10" fmla="*/ 325 w 320795"/>
                <a:gd name="connsiteY10" fmla="*/ 240811 h 749435"/>
                <a:gd name="connsiteX11" fmla="*/ 37559 w 320795"/>
                <a:gd name="connsiteY11" fmla="*/ 91875 h 749435"/>
                <a:gd name="connsiteX12" fmla="*/ 107697 w 320795"/>
                <a:gd name="connsiteY12" fmla="*/ 25200 h 749435"/>
                <a:gd name="connsiteX13" fmla="*/ 139736 w 320795"/>
                <a:gd name="connsiteY13" fmla="*/ 24334 h 749435"/>
                <a:gd name="connsiteX14" fmla="*/ 149261 w 320795"/>
                <a:gd name="connsiteY14" fmla="*/ 28663 h 749435"/>
                <a:gd name="connsiteX15" fmla="*/ 179568 w 320795"/>
                <a:gd name="connsiteY15" fmla="*/ 17407 h 749435"/>
                <a:gd name="connsiteX16" fmla="*/ 195154 w 320795"/>
                <a:gd name="connsiteY16" fmla="*/ 1820 h 749435"/>
                <a:gd name="connsiteX17" fmla="*/ 228059 w 320795"/>
                <a:gd name="connsiteY17" fmla="*/ 18273 h 749435"/>
                <a:gd name="connsiteX18" fmla="*/ 230657 w 320795"/>
                <a:gd name="connsiteY18" fmla="*/ 67629 h 749435"/>
                <a:gd name="connsiteX19" fmla="*/ 228059 w 320795"/>
                <a:gd name="connsiteY19" fmla="*/ 91875 h 749435"/>
                <a:gd name="connsiteX20" fmla="*/ 221998 w 320795"/>
                <a:gd name="connsiteY20" fmla="*/ 200114 h 749435"/>
                <a:gd name="connsiteX21" fmla="*/ 218534 w 320795"/>
                <a:gd name="connsiteY21" fmla="*/ 316145 h 749435"/>
                <a:gd name="connsiteX22" fmla="*/ 219400 w 320795"/>
                <a:gd name="connsiteY22" fmla="*/ 320475 h 749435"/>
                <a:gd name="connsiteX23" fmla="*/ 223729 w 320795"/>
                <a:gd name="connsiteY23" fmla="*/ 317011 h 749435"/>
                <a:gd name="connsiteX24" fmla="*/ 279148 w 320795"/>
                <a:gd name="connsiteY24" fmla="*/ 245141 h 749435"/>
                <a:gd name="connsiteX25" fmla="*/ 312918 w 320795"/>
                <a:gd name="connsiteY25" fmla="*/ 203577 h 749435"/>
                <a:gd name="connsiteX26" fmla="*/ 320711 w 320795"/>
                <a:gd name="connsiteY26" fmla="*/ 220895 h 749435"/>
                <a:gd name="connsiteX27" fmla="*/ 301661 w 320795"/>
                <a:gd name="connsiteY27" fmla="*/ 271118 h 749435"/>
                <a:gd name="connsiteX28" fmla="*/ 287807 w 320795"/>
                <a:gd name="connsiteY28" fmla="*/ 297095 h 749435"/>
                <a:gd name="connsiteX29" fmla="*/ 242779 w 320795"/>
                <a:gd name="connsiteY29" fmla="*/ 367234 h 749435"/>
                <a:gd name="connsiteX30" fmla="*/ 228925 w 320795"/>
                <a:gd name="connsiteY30" fmla="*/ 433043 h 749435"/>
                <a:gd name="connsiteX31" fmla="*/ 243645 w 320795"/>
                <a:gd name="connsiteY31" fmla="*/ 572455 h 749435"/>
                <a:gd name="connsiteX32" fmla="*/ 228059 w 320795"/>
                <a:gd name="connsiteY32" fmla="*/ 675498 h 749435"/>
                <a:gd name="connsiteX33" fmla="*/ 179568 w 320795"/>
                <a:gd name="connsiteY33" fmla="*/ 729184 h 749435"/>
                <a:gd name="connsiteX34" fmla="*/ 161384 w 320795"/>
                <a:gd name="connsiteY34" fmla="*/ 741307 h 749435"/>
                <a:gd name="connsiteX35" fmla="*/ 71329 w 320795"/>
                <a:gd name="connsiteY35" fmla="*/ 721391 h 749435"/>
                <a:gd name="connsiteX36" fmla="*/ 114625 w 320795"/>
                <a:gd name="connsiteY36" fmla="*/ 688486 h 749435"/>
                <a:gd name="connsiteX37" fmla="*/ 130211 w 320795"/>
                <a:gd name="connsiteY37" fmla="*/ 665973 h 749435"/>
                <a:gd name="connsiteX38" fmla="*/ 147529 w 320795"/>
                <a:gd name="connsiteY38" fmla="*/ 635666 h 749435"/>
                <a:gd name="connsiteX39" fmla="*/ 162250 w 320795"/>
                <a:gd name="connsiteY39" fmla="*/ 499718 h 749435"/>
                <a:gd name="connsiteX40" fmla="*/ 161384 w 320795"/>
                <a:gd name="connsiteY40" fmla="*/ 491925 h 749435"/>
                <a:gd name="connsiteX41" fmla="*/ 155322 w 320795"/>
                <a:gd name="connsiteY41" fmla="*/ 497120 h 749435"/>
                <a:gd name="connsiteX42" fmla="*/ 112893 w 320795"/>
                <a:gd name="connsiteY42" fmla="*/ 559466 h 749435"/>
                <a:gd name="connsiteX43" fmla="*/ 79988 w 320795"/>
                <a:gd name="connsiteY43" fmla="*/ 637398 h 749435"/>
                <a:gd name="connsiteX44" fmla="*/ 102502 w 320795"/>
                <a:gd name="connsiteY44" fmla="*/ 689352 h 749435"/>
                <a:gd name="connsiteX45" fmla="*/ 114625 w 320795"/>
                <a:gd name="connsiteY45" fmla="*/ 688486 h 749435"/>
                <a:gd name="connsiteX46" fmla="*/ 134541 w 320795"/>
                <a:gd name="connsiteY46" fmla="*/ 302291 h 749435"/>
                <a:gd name="connsiteX47" fmla="*/ 151859 w 320795"/>
                <a:gd name="connsiteY47" fmla="*/ 284107 h 749435"/>
                <a:gd name="connsiteX48" fmla="*/ 159652 w 320795"/>
                <a:gd name="connsiteY48" fmla="*/ 270252 h 749435"/>
                <a:gd name="connsiteX49" fmla="*/ 161384 w 320795"/>
                <a:gd name="connsiteY49" fmla="*/ 204443 h 749435"/>
                <a:gd name="connsiteX50" fmla="*/ 166579 w 320795"/>
                <a:gd name="connsiteY50" fmla="*/ 114388 h 749435"/>
                <a:gd name="connsiteX51" fmla="*/ 146663 w 320795"/>
                <a:gd name="connsiteY51" fmla="*/ 98802 h 749435"/>
                <a:gd name="connsiteX52" fmla="*/ 134541 w 320795"/>
                <a:gd name="connsiteY52" fmla="*/ 106595 h 749435"/>
                <a:gd name="connsiteX53" fmla="*/ 118088 w 320795"/>
                <a:gd name="connsiteY53" fmla="*/ 136036 h 749435"/>
                <a:gd name="connsiteX54" fmla="*/ 100770 w 320795"/>
                <a:gd name="connsiteY54" fmla="*/ 236482 h 749435"/>
                <a:gd name="connsiteX55" fmla="*/ 112027 w 320795"/>
                <a:gd name="connsiteY55" fmla="*/ 299693 h 749435"/>
                <a:gd name="connsiteX56" fmla="*/ 122418 w 320795"/>
                <a:gd name="connsiteY56" fmla="*/ 310950 h 749435"/>
                <a:gd name="connsiteX57" fmla="*/ 134541 w 320795"/>
                <a:gd name="connsiteY57" fmla="*/ 302291 h 749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320795" h="749435">
                  <a:moveTo>
                    <a:pt x="71329" y="721391"/>
                  </a:moveTo>
                  <a:cubicBezTo>
                    <a:pt x="57475" y="697145"/>
                    <a:pt x="43620" y="673766"/>
                    <a:pt x="45352" y="658179"/>
                  </a:cubicBezTo>
                  <a:cubicBezTo>
                    <a:pt x="47084" y="602761"/>
                    <a:pt x="67866" y="566393"/>
                    <a:pt x="86916" y="530025"/>
                  </a:cubicBezTo>
                  <a:cubicBezTo>
                    <a:pt x="104234" y="497120"/>
                    <a:pt x="136273" y="458154"/>
                    <a:pt x="157054" y="426982"/>
                  </a:cubicBezTo>
                  <a:cubicBezTo>
                    <a:pt x="162250" y="418323"/>
                    <a:pt x="164847" y="412261"/>
                    <a:pt x="162250" y="401870"/>
                  </a:cubicBezTo>
                  <a:cubicBezTo>
                    <a:pt x="160518" y="386284"/>
                    <a:pt x="158786" y="378491"/>
                    <a:pt x="157920" y="362038"/>
                  </a:cubicBezTo>
                  <a:cubicBezTo>
                    <a:pt x="157054" y="354245"/>
                    <a:pt x="156188" y="353379"/>
                    <a:pt x="148395" y="356843"/>
                  </a:cubicBezTo>
                  <a:cubicBezTo>
                    <a:pt x="138004" y="360307"/>
                    <a:pt x="131943" y="367234"/>
                    <a:pt x="122418" y="371564"/>
                  </a:cubicBezTo>
                  <a:cubicBezTo>
                    <a:pt x="92977" y="388882"/>
                    <a:pt x="52279" y="368966"/>
                    <a:pt x="36693" y="342989"/>
                  </a:cubicBezTo>
                  <a:cubicBezTo>
                    <a:pt x="21972" y="318743"/>
                    <a:pt x="8984" y="296229"/>
                    <a:pt x="2922" y="269386"/>
                  </a:cubicBezTo>
                  <a:cubicBezTo>
                    <a:pt x="325" y="259861"/>
                    <a:pt x="-541" y="250336"/>
                    <a:pt x="325" y="240811"/>
                  </a:cubicBezTo>
                  <a:cubicBezTo>
                    <a:pt x="3788" y="187991"/>
                    <a:pt x="8984" y="136036"/>
                    <a:pt x="37559" y="91875"/>
                  </a:cubicBezTo>
                  <a:cubicBezTo>
                    <a:pt x="55743" y="64166"/>
                    <a:pt x="74793" y="37323"/>
                    <a:pt x="107697" y="25200"/>
                  </a:cubicBezTo>
                  <a:cubicBezTo>
                    <a:pt x="118954" y="20870"/>
                    <a:pt x="128479" y="19138"/>
                    <a:pt x="139736" y="24334"/>
                  </a:cubicBezTo>
                  <a:cubicBezTo>
                    <a:pt x="142334" y="26066"/>
                    <a:pt x="144932" y="26932"/>
                    <a:pt x="149261" y="28663"/>
                  </a:cubicBezTo>
                  <a:cubicBezTo>
                    <a:pt x="166579" y="37323"/>
                    <a:pt x="168311" y="36457"/>
                    <a:pt x="179568" y="17407"/>
                  </a:cubicBezTo>
                  <a:cubicBezTo>
                    <a:pt x="183032" y="11345"/>
                    <a:pt x="187361" y="3552"/>
                    <a:pt x="195154" y="1820"/>
                  </a:cubicBezTo>
                  <a:cubicBezTo>
                    <a:pt x="209875" y="-3375"/>
                    <a:pt x="222864" y="2686"/>
                    <a:pt x="228059" y="18273"/>
                  </a:cubicBezTo>
                  <a:cubicBezTo>
                    <a:pt x="233254" y="33859"/>
                    <a:pt x="233254" y="51177"/>
                    <a:pt x="230657" y="67629"/>
                  </a:cubicBezTo>
                  <a:lnTo>
                    <a:pt x="228059" y="91875"/>
                  </a:lnTo>
                  <a:cubicBezTo>
                    <a:pt x="228925" y="127377"/>
                    <a:pt x="222864" y="163745"/>
                    <a:pt x="221998" y="200114"/>
                  </a:cubicBezTo>
                  <a:cubicBezTo>
                    <a:pt x="221132" y="239080"/>
                    <a:pt x="218534" y="277179"/>
                    <a:pt x="218534" y="316145"/>
                  </a:cubicBezTo>
                  <a:cubicBezTo>
                    <a:pt x="218534" y="317877"/>
                    <a:pt x="217668" y="320475"/>
                    <a:pt x="219400" y="320475"/>
                  </a:cubicBezTo>
                  <a:cubicBezTo>
                    <a:pt x="221998" y="321341"/>
                    <a:pt x="221998" y="318743"/>
                    <a:pt x="223729" y="317011"/>
                  </a:cubicBezTo>
                  <a:cubicBezTo>
                    <a:pt x="240182" y="293632"/>
                    <a:pt x="263561" y="267654"/>
                    <a:pt x="279148" y="245141"/>
                  </a:cubicBezTo>
                  <a:cubicBezTo>
                    <a:pt x="287807" y="233018"/>
                    <a:pt x="306857" y="197516"/>
                    <a:pt x="312918" y="203577"/>
                  </a:cubicBezTo>
                  <a:cubicBezTo>
                    <a:pt x="315516" y="206175"/>
                    <a:pt x="321577" y="213102"/>
                    <a:pt x="320711" y="220895"/>
                  </a:cubicBezTo>
                  <a:cubicBezTo>
                    <a:pt x="318979" y="236482"/>
                    <a:pt x="306857" y="263325"/>
                    <a:pt x="301661" y="271118"/>
                  </a:cubicBezTo>
                  <a:cubicBezTo>
                    <a:pt x="297331" y="278911"/>
                    <a:pt x="291270" y="287570"/>
                    <a:pt x="287807" y="297095"/>
                  </a:cubicBezTo>
                  <a:cubicBezTo>
                    <a:pt x="276550" y="320475"/>
                    <a:pt x="255768" y="349050"/>
                    <a:pt x="242779" y="367234"/>
                  </a:cubicBezTo>
                  <a:cubicBezTo>
                    <a:pt x="228059" y="391479"/>
                    <a:pt x="224595" y="407932"/>
                    <a:pt x="228925" y="433043"/>
                  </a:cubicBezTo>
                  <a:cubicBezTo>
                    <a:pt x="236718" y="478936"/>
                    <a:pt x="242779" y="525695"/>
                    <a:pt x="243645" y="572455"/>
                  </a:cubicBezTo>
                  <a:cubicBezTo>
                    <a:pt x="244511" y="607091"/>
                    <a:pt x="241913" y="643459"/>
                    <a:pt x="228059" y="675498"/>
                  </a:cubicBezTo>
                  <a:cubicBezTo>
                    <a:pt x="218534" y="699743"/>
                    <a:pt x="205545" y="706670"/>
                    <a:pt x="179568" y="729184"/>
                  </a:cubicBezTo>
                  <a:cubicBezTo>
                    <a:pt x="173507" y="733513"/>
                    <a:pt x="167445" y="737843"/>
                    <a:pt x="161384" y="741307"/>
                  </a:cubicBezTo>
                  <a:cubicBezTo>
                    <a:pt x="135407" y="756893"/>
                    <a:pt x="86916" y="749966"/>
                    <a:pt x="71329" y="721391"/>
                  </a:cubicBezTo>
                  <a:close/>
                  <a:moveTo>
                    <a:pt x="114625" y="688486"/>
                  </a:moveTo>
                  <a:cubicBezTo>
                    <a:pt x="118954" y="680693"/>
                    <a:pt x="125882" y="674632"/>
                    <a:pt x="130211" y="665973"/>
                  </a:cubicBezTo>
                  <a:cubicBezTo>
                    <a:pt x="135407" y="655582"/>
                    <a:pt x="145797" y="647788"/>
                    <a:pt x="147529" y="635666"/>
                  </a:cubicBezTo>
                  <a:cubicBezTo>
                    <a:pt x="150993" y="589773"/>
                    <a:pt x="162250" y="545611"/>
                    <a:pt x="162250" y="499718"/>
                  </a:cubicBezTo>
                  <a:cubicBezTo>
                    <a:pt x="162250" y="497120"/>
                    <a:pt x="163982" y="493657"/>
                    <a:pt x="161384" y="491925"/>
                  </a:cubicBezTo>
                  <a:cubicBezTo>
                    <a:pt x="157920" y="491059"/>
                    <a:pt x="156188" y="494523"/>
                    <a:pt x="155322" y="497120"/>
                  </a:cubicBezTo>
                  <a:cubicBezTo>
                    <a:pt x="144066" y="520500"/>
                    <a:pt x="128479" y="539550"/>
                    <a:pt x="112893" y="559466"/>
                  </a:cubicBezTo>
                  <a:cubicBezTo>
                    <a:pt x="95575" y="585443"/>
                    <a:pt x="83452" y="613152"/>
                    <a:pt x="79988" y="637398"/>
                  </a:cubicBezTo>
                  <a:cubicBezTo>
                    <a:pt x="79988" y="655582"/>
                    <a:pt x="90379" y="679827"/>
                    <a:pt x="102502" y="689352"/>
                  </a:cubicBezTo>
                  <a:cubicBezTo>
                    <a:pt x="105966" y="695413"/>
                    <a:pt x="110295" y="695413"/>
                    <a:pt x="114625" y="688486"/>
                  </a:cubicBezTo>
                  <a:close/>
                  <a:moveTo>
                    <a:pt x="134541" y="302291"/>
                  </a:moveTo>
                  <a:cubicBezTo>
                    <a:pt x="138870" y="294498"/>
                    <a:pt x="145797" y="289302"/>
                    <a:pt x="151859" y="284107"/>
                  </a:cubicBezTo>
                  <a:cubicBezTo>
                    <a:pt x="156188" y="280643"/>
                    <a:pt x="157920" y="275448"/>
                    <a:pt x="159652" y="270252"/>
                  </a:cubicBezTo>
                  <a:cubicBezTo>
                    <a:pt x="162250" y="247739"/>
                    <a:pt x="163116" y="226957"/>
                    <a:pt x="161384" y="204443"/>
                  </a:cubicBezTo>
                  <a:cubicBezTo>
                    <a:pt x="160518" y="174136"/>
                    <a:pt x="160518" y="144695"/>
                    <a:pt x="166579" y="114388"/>
                  </a:cubicBezTo>
                  <a:cubicBezTo>
                    <a:pt x="169177" y="101400"/>
                    <a:pt x="158786" y="94473"/>
                    <a:pt x="146663" y="98802"/>
                  </a:cubicBezTo>
                  <a:cubicBezTo>
                    <a:pt x="142334" y="100534"/>
                    <a:pt x="137138" y="102266"/>
                    <a:pt x="134541" y="106595"/>
                  </a:cubicBezTo>
                  <a:cubicBezTo>
                    <a:pt x="126748" y="115254"/>
                    <a:pt x="121552" y="125645"/>
                    <a:pt x="118088" y="136036"/>
                  </a:cubicBezTo>
                  <a:cubicBezTo>
                    <a:pt x="104234" y="168075"/>
                    <a:pt x="102502" y="203577"/>
                    <a:pt x="100770" y="236482"/>
                  </a:cubicBezTo>
                  <a:cubicBezTo>
                    <a:pt x="98172" y="259861"/>
                    <a:pt x="105966" y="279777"/>
                    <a:pt x="112027" y="299693"/>
                  </a:cubicBezTo>
                  <a:cubicBezTo>
                    <a:pt x="113759" y="304888"/>
                    <a:pt x="116357" y="310084"/>
                    <a:pt x="122418" y="310950"/>
                  </a:cubicBezTo>
                  <a:cubicBezTo>
                    <a:pt x="127613" y="310950"/>
                    <a:pt x="131943" y="307486"/>
                    <a:pt x="134541" y="302291"/>
                  </a:cubicBezTo>
                  <a:close/>
                </a:path>
              </a:pathLst>
            </a:custGeom>
            <a:grpFill/>
            <a:ln w="8653" cap="flat">
              <a:noFill/>
              <a:prstDash val="solid"/>
              <a:miter/>
            </a:ln>
          </p:spPr>
          <p:txBody>
            <a:bodyPr rtlCol="0" anchor="ctr"/>
            <a:lstStyle/>
            <a:p>
              <a:endParaRPr lang="en-US"/>
            </a:p>
          </p:txBody>
        </p:sp>
        <p:sp>
          <p:nvSpPr>
            <p:cNvPr id="145" name="Freeform 144">
              <a:extLst>
                <a:ext uri="{FF2B5EF4-FFF2-40B4-BE49-F238E27FC236}">
                  <a16:creationId xmlns:a16="http://schemas.microsoft.com/office/drawing/2014/main" id="{1867756F-3920-BBFB-8711-5A1F716F7686}"/>
                </a:ext>
              </a:extLst>
            </p:cNvPr>
            <p:cNvSpPr/>
            <p:nvPr/>
          </p:nvSpPr>
          <p:spPr>
            <a:xfrm>
              <a:off x="6917474" y="3401748"/>
              <a:ext cx="341295" cy="654659"/>
            </a:xfrm>
            <a:custGeom>
              <a:avLst/>
              <a:gdLst>
                <a:gd name="connsiteX0" fmla="*/ 133350 w 341295"/>
                <a:gd name="connsiteY0" fmla="*/ 647836 h 654659"/>
                <a:gd name="connsiteX1" fmla="*/ 73602 w 341295"/>
                <a:gd name="connsiteY1" fmla="*/ 583759 h 654659"/>
                <a:gd name="connsiteX2" fmla="*/ 71005 w 341295"/>
                <a:gd name="connsiteY2" fmla="*/ 479850 h 654659"/>
                <a:gd name="connsiteX3" fmla="*/ 68407 w 341295"/>
                <a:gd name="connsiteY3" fmla="*/ 393259 h 654659"/>
                <a:gd name="connsiteX4" fmla="*/ 72736 w 341295"/>
                <a:gd name="connsiteY4" fmla="*/ 259909 h 654659"/>
                <a:gd name="connsiteX5" fmla="*/ 61480 w 341295"/>
                <a:gd name="connsiteY5" fmla="*/ 248652 h 654659"/>
                <a:gd name="connsiteX6" fmla="*/ 19050 w 341295"/>
                <a:gd name="connsiteY6" fmla="*/ 237395 h 654659"/>
                <a:gd name="connsiteX7" fmla="*/ 0 w 341295"/>
                <a:gd name="connsiteY7" fmla="*/ 192368 h 654659"/>
                <a:gd name="connsiteX8" fmla="*/ 27709 w 341295"/>
                <a:gd name="connsiteY8" fmla="*/ 175050 h 654659"/>
                <a:gd name="connsiteX9" fmla="*/ 62346 w 341295"/>
                <a:gd name="connsiteY9" fmla="*/ 178513 h 654659"/>
                <a:gd name="connsiteX10" fmla="*/ 71005 w 341295"/>
                <a:gd name="connsiteY10" fmla="*/ 168122 h 654659"/>
                <a:gd name="connsiteX11" fmla="*/ 63212 w 341295"/>
                <a:gd name="connsiteY11" fmla="*/ 104045 h 654659"/>
                <a:gd name="connsiteX12" fmla="*/ 71871 w 341295"/>
                <a:gd name="connsiteY12" fmla="*/ 17454 h 654659"/>
                <a:gd name="connsiteX13" fmla="*/ 109105 w 341295"/>
                <a:gd name="connsiteY13" fmla="*/ 5332 h 654659"/>
                <a:gd name="connsiteX14" fmla="*/ 139411 w 341295"/>
                <a:gd name="connsiteY14" fmla="*/ 27845 h 654659"/>
                <a:gd name="connsiteX15" fmla="*/ 153266 w 341295"/>
                <a:gd name="connsiteY15" fmla="*/ 89325 h 654659"/>
                <a:gd name="connsiteX16" fmla="*/ 157596 w 341295"/>
                <a:gd name="connsiteY16" fmla="*/ 167257 h 654659"/>
                <a:gd name="connsiteX17" fmla="*/ 172316 w 341295"/>
                <a:gd name="connsiteY17" fmla="*/ 180245 h 654659"/>
                <a:gd name="connsiteX18" fmla="*/ 241589 w 341295"/>
                <a:gd name="connsiteY18" fmla="*/ 168122 h 654659"/>
                <a:gd name="connsiteX19" fmla="*/ 272761 w 341295"/>
                <a:gd name="connsiteY19" fmla="*/ 182843 h 654659"/>
                <a:gd name="connsiteX20" fmla="*/ 264102 w 341295"/>
                <a:gd name="connsiteY20" fmla="*/ 200161 h 654659"/>
                <a:gd name="connsiteX21" fmla="*/ 246784 w 341295"/>
                <a:gd name="connsiteY21" fmla="*/ 207954 h 654659"/>
                <a:gd name="connsiteX22" fmla="*/ 174048 w 341295"/>
                <a:gd name="connsiteY22" fmla="*/ 235663 h 654659"/>
                <a:gd name="connsiteX23" fmla="*/ 156730 w 341295"/>
                <a:gd name="connsiteY23" fmla="*/ 254713 h 654659"/>
                <a:gd name="connsiteX24" fmla="*/ 152400 w 341295"/>
                <a:gd name="connsiteY24" fmla="*/ 359488 h 654659"/>
                <a:gd name="connsiteX25" fmla="*/ 142009 w 341295"/>
                <a:gd name="connsiteY25" fmla="*/ 559513 h 654659"/>
                <a:gd name="connsiteX26" fmla="*/ 145473 w 341295"/>
                <a:gd name="connsiteY26" fmla="*/ 595016 h 654659"/>
                <a:gd name="connsiteX27" fmla="*/ 169718 w 341295"/>
                <a:gd name="connsiteY27" fmla="*/ 607138 h 654659"/>
                <a:gd name="connsiteX28" fmla="*/ 225136 w 341295"/>
                <a:gd name="connsiteY28" fmla="*/ 563843 h 654659"/>
                <a:gd name="connsiteX29" fmla="*/ 286616 w 341295"/>
                <a:gd name="connsiteY29" fmla="*/ 471191 h 654659"/>
                <a:gd name="connsiteX30" fmla="*/ 311727 w 341295"/>
                <a:gd name="connsiteY30" fmla="*/ 431359 h 654659"/>
                <a:gd name="connsiteX31" fmla="*/ 328180 w 341295"/>
                <a:gd name="connsiteY31" fmla="*/ 421834 h 654659"/>
                <a:gd name="connsiteX32" fmla="*/ 341168 w 341295"/>
                <a:gd name="connsiteY32" fmla="*/ 441750 h 654659"/>
                <a:gd name="connsiteX33" fmla="*/ 337705 w 341295"/>
                <a:gd name="connsiteY33" fmla="*/ 460800 h 654659"/>
                <a:gd name="connsiteX34" fmla="*/ 298739 w 341295"/>
                <a:gd name="connsiteY34" fmla="*/ 544793 h 654659"/>
                <a:gd name="connsiteX35" fmla="*/ 253712 w 341295"/>
                <a:gd name="connsiteY35" fmla="*/ 597613 h 654659"/>
                <a:gd name="connsiteX36" fmla="*/ 178377 w 341295"/>
                <a:gd name="connsiteY36" fmla="*/ 650434 h 654659"/>
                <a:gd name="connsiteX37" fmla="*/ 133350 w 341295"/>
                <a:gd name="connsiteY37" fmla="*/ 647836 h 654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41295" h="654659">
                  <a:moveTo>
                    <a:pt x="133350" y="647836"/>
                  </a:moveTo>
                  <a:cubicBezTo>
                    <a:pt x="106507" y="627054"/>
                    <a:pt x="85725" y="614931"/>
                    <a:pt x="73602" y="583759"/>
                  </a:cubicBezTo>
                  <a:cubicBezTo>
                    <a:pt x="63212" y="556050"/>
                    <a:pt x="74468" y="508425"/>
                    <a:pt x="71005" y="479850"/>
                  </a:cubicBezTo>
                  <a:cubicBezTo>
                    <a:pt x="67541" y="451275"/>
                    <a:pt x="68407" y="422700"/>
                    <a:pt x="68407" y="393259"/>
                  </a:cubicBezTo>
                  <a:cubicBezTo>
                    <a:pt x="68407" y="353427"/>
                    <a:pt x="72736" y="299741"/>
                    <a:pt x="72736" y="259909"/>
                  </a:cubicBezTo>
                  <a:cubicBezTo>
                    <a:pt x="72736" y="252116"/>
                    <a:pt x="70139" y="249518"/>
                    <a:pt x="61480" y="248652"/>
                  </a:cubicBezTo>
                  <a:cubicBezTo>
                    <a:pt x="43295" y="246054"/>
                    <a:pt x="36368" y="246920"/>
                    <a:pt x="19050" y="237395"/>
                  </a:cubicBezTo>
                  <a:cubicBezTo>
                    <a:pt x="1732" y="227004"/>
                    <a:pt x="0" y="209686"/>
                    <a:pt x="0" y="192368"/>
                  </a:cubicBezTo>
                  <a:cubicBezTo>
                    <a:pt x="0" y="177647"/>
                    <a:pt x="11257" y="169854"/>
                    <a:pt x="27709" y="175050"/>
                  </a:cubicBezTo>
                  <a:cubicBezTo>
                    <a:pt x="42429" y="178513"/>
                    <a:pt x="47625" y="179379"/>
                    <a:pt x="62346" y="178513"/>
                  </a:cubicBezTo>
                  <a:cubicBezTo>
                    <a:pt x="71005" y="178513"/>
                    <a:pt x="71871" y="175916"/>
                    <a:pt x="71005" y="168122"/>
                  </a:cubicBezTo>
                  <a:cubicBezTo>
                    <a:pt x="68407" y="141279"/>
                    <a:pt x="66675" y="130022"/>
                    <a:pt x="63212" y="104045"/>
                  </a:cubicBezTo>
                  <a:cubicBezTo>
                    <a:pt x="59748" y="74604"/>
                    <a:pt x="62346" y="45163"/>
                    <a:pt x="71871" y="17454"/>
                  </a:cubicBezTo>
                  <a:cubicBezTo>
                    <a:pt x="77066" y="136"/>
                    <a:pt x="94384" y="-5060"/>
                    <a:pt x="109105" y="5332"/>
                  </a:cubicBezTo>
                  <a:cubicBezTo>
                    <a:pt x="119496" y="13125"/>
                    <a:pt x="129020" y="19186"/>
                    <a:pt x="139411" y="27845"/>
                  </a:cubicBezTo>
                  <a:cubicBezTo>
                    <a:pt x="158462" y="42565"/>
                    <a:pt x="150668" y="69409"/>
                    <a:pt x="153266" y="89325"/>
                  </a:cubicBezTo>
                  <a:cubicBezTo>
                    <a:pt x="155864" y="120497"/>
                    <a:pt x="154998" y="136950"/>
                    <a:pt x="157596" y="167257"/>
                  </a:cubicBezTo>
                  <a:cubicBezTo>
                    <a:pt x="157596" y="178513"/>
                    <a:pt x="161059" y="181111"/>
                    <a:pt x="172316" y="180245"/>
                  </a:cubicBezTo>
                  <a:cubicBezTo>
                    <a:pt x="193098" y="180245"/>
                    <a:pt x="219941" y="175050"/>
                    <a:pt x="241589" y="168122"/>
                  </a:cubicBezTo>
                  <a:cubicBezTo>
                    <a:pt x="258907" y="163793"/>
                    <a:pt x="269298" y="169854"/>
                    <a:pt x="272761" y="182843"/>
                  </a:cubicBezTo>
                  <a:cubicBezTo>
                    <a:pt x="274493" y="191502"/>
                    <a:pt x="271895" y="196697"/>
                    <a:pt x="264102" y="200161"/>
                  </a:cubicBezTo>
                  <a:cubicBezTo>
                    <a:pt x="258907" y="202759"/>
                    <a:pt x="251980" y="205357"/>
                    <a:pt x="246784" y="207954"/>
                  </a:cubicBezTo>
                  <a:cubicBezTo>
                    <a:pt x="224270" y="216613"/>
                    <a:pt x="203489" y="231334"/>
                    <a:pt x="174048" y="235663"/>
                  </a:cubicBezTo>
                  <a:cubicBezTo>
                    <a:pt x="158462" y="238261"/>
                    <a:pt x="157596" y="243457"/>
                    <a:pt x="156730" y="254713"/>
                  </a:cubicBezTo>
                  <a:cubicBezTo>
                    <a:pt x="155864" y="285020"/>
                    <a:pt x="155864" y="329181"/>
                    <a:pt x="152400" y="359488"/>
                  </a:cubicBezTo>
                  <a:cubicBezTo>
                    <a:pt x="144607" y="426163"/>
                    <a:pt x="142009" y="491973"/>
                    <a:pt x="142009" y="559513"/>
                  </a:cubicBezTo>
                  <a:cubicBezTo>
                    <a:pt x="142009" y="571636"/>
                    <a:pt x="142875" y="583759"/>
                    <a:pt x="145473" y="595016"/>
                  </a:cubicBezTo>
                  <a:cubicBezTo>
                    <a:pt x="148071" y="608870"/>
                    <a:pt x="158462" y="614931"/>
                    <a:pt x="169718" y="607138"/>
                  </a:cubicBezTo>
                  <a:cubicBezTo>
                    <a:pt x="188768" y="589820"/>
                    <a:pt x="207818" y="582893"/>
                    <a:pt x="225136" y="563843"/>
                  </a:cubicBezTo>
                  <a:cubicBezTo>
                    <a:pt x="252846" y="532670"/>
                    <a:pt x="259773" y="521413"/>
                    <a:pt x="286616" y="471191"/>
                  </a:cubicBezTo>
                  <a:cubicBezTo>
                    <a:pt x="294409" y="457336"/>
                    <a:pt x="303068" y="444348"/>
                    <a:pt x="311727" y="431359"/>
                  </a:cubicBezTo>
                  <a:cubicBezTo>
                    <a:pt x="316923" y="422700"/>
                    <a:pt x="319520" y="419236"/>
                    <a:pt x="328180" y="421834"/>
                  </a:cubicBezTo>
                  <a:cubicBezTo>
                    <a:pt x="338571" y="424431"/>
                    <a:pt x="342034" y="432225"/>
                    <a:pt x="341168" y="441750"/>
                  </a:cubicBezTo>
                  <a:cubicBezTo>
                    <a:pt x="340302" y="447811"/>
                    <a:pt x="339437" y="454738"/>
                    <a:pt x="337705" y="460800"/>
                  </a:cubicBezTo>
                  <a:cubicBezTo>
                    <a:pt x="326448" y="499766"/>
                    <a:pt x="320386" y="511022"/>
                    <a:pt x="298739" y="544793"/>
                  </a:cubicBezTo>
                  <a:cubicBezTo>
                    <a:pt x="283152" y="569038"/>
                    <a:pt x="271895" y="575966"/>
                    <a:pt x="253712" y="597613"/>
                  </a:cubicBezTo>
                  <a:cubicBezTo>
                    <a:pt x="227734" y="627054"/>
                    <a:pt x="206952" y="639177"/>
                    <a:pt x="178377" y="650434"/>
                  </a:cubicBezTo>
                  <a:cubicBezTo>
                    <a:pt x="165389" y="655629"/>
                    <a:pt x="146339" y="657361"/>
                    <a:pt x="133350" y="647836"/>
                  </a:cubicBezTo>
                  <a:close/>
                </a:path>
              </a:pathLst>
            </a:custGeom>
            <a:grpFill/>
            <a:ln w="8653" cap="flat">
              <a:noFill/>
              <a:prstDash val="solid"/>
              <a:miter/>
            </a:ln>
          </p:spPr>
          <p:txBody>
            <a:bodyPr rtlCol="0" anchor="ctr"/>
            <a:lstStyle/>
            <a:p>
              <a:endParaRPr lang="en-US"/>
            </a:p>
          </p:txBody>
        </p:sp>
        <p:sp>
          <p:nvSpPr>
            <p:cNvPr id="146" name="Freeform 145">
              <a:extLst>
                <a:ext uri="{FF2B5EF4-FFF2-40B4-BE49-F238E27FC236}">
                  <a16:creationId xmlns:a16="http://schemas.microsoft.com/office/drawing/2014/main" id="{702EEA02-91BD-C7C6-DF6C-B7B2288CE910}"/>
                </a:ext>
              </a:extLst>
            </p:cNvPr>
            <p:cNvSpPr/>
            <p:nvPr/>
          </p:nvSpPr>
          <p:spPr>
            <a:xfrm>
              <a:off x="7213105" y="3454621"/>
              <a:ext cx="312549" cy="651408"/>
            </a:xfrm>
            <a:custGeom>
              <a:avLst/>
              <a:gdLst>
                <a:gd name="connsiteX0" fmla="*/ 139922 w 312549"/>
                <a:gd name="connsiteY0" fmla="*/ 625269 h 651408"/>
                <a:gd name="connsiteX1" fmla="*/ 122603 w 312549"/>
                <a:gd name="connsiteY1" fmla="*/ 569851 h 651408"/>
                <a:gd name="connsiteX2" fmla="*/ 148581 w 312549"/>
                <a:gd name="connsiteY2" fmla="*/ 327396 h 651408"/>
                <a:gd name="connsiteX3" fmla="*/ 150312 w 312549"/>
                <a:gd name="connsiteY3" fmla="*/ 287565 h 651408"/>
                <a:gd name="connsiteX4" fmla="*/ 148581 w 312549"/>
                <a:gd name="connsiteY4" fmla="*/ 283235 h 651408"/>
                <a:gd name="connsiteX5" fmla="*/ 144251 w 312549"/>
                <a:gd name="connsiteY5" fmla="*/ 285833 h 651408"/>
                <a:gd name="connsiteX6" fmla="*/ 81040 w 312549"/>
                <a:gd name="connsiteY6" fmla="*/ 379351 h 651408"/>
                <a:gd name="connsiteX7" fmla="*/ 77576 w 312549"/>
                <a:gd name="connsiteY7" fmla="*/ 409658 h 651408"/>
                <a:gd name="connsiteX8" fmla="*/ 65453 w 312549"/>
                <a:gd name="connsiteY8" fmla="*/ 559460 h 651408"/>
                <a:gd name="connsiteX9" fmla="*/ 54196 w 312549"/>
                <a:gd name="connsiteY9" fmla="*/ 583705 h 651408"/>
                <a:gd name="connsiteX10" fmla="*/ 10901 w 312549"/>
                <a:gd name="connsiteY10" fmla="*/ 572449 h 651408"/>
                <a:gd name="connsiteX11" fmla="*/ 8303 w 312549"/>
                <a:gd name="connsiteY11" fmla="*/ 554265 h 651408"/>
                <a:gd name="connsiteX12" fmla="*/ 510 w 312549"/>
                <a:gd name="connsiteY12" fmla="*/ 439099 h 651408"/>
                <a:gd name="connsiteX13" fmla="*/ 1376 w 312549"/>
                <a:gd name="connsiteY13" fmla="*/ 254660 h 651408"/>
                <a:gd name="connsiteX14" fmla="*/ 7437 w 312549"/>
                <a:gd name="connsiteY14" fmla="*/ 48574 h 651408"/>
                <a:gd name="connsiteX15" fmla="*/ 39476 w 312549"/>
                <a:gd name="connsiteY15" fmla="*/ 9608 h 651408"/>
                <a:gd name="connsiteX16" fmla="*/ 81906 w 312549"/>
                <a:gd name="connsiteY16" fmla="*/ 4412 h 651408"/>
                <a:gd name="connsiteX17" fmla="*/ 100956 w 312549"/>
                <a:gd name="connsiteY17" fmla="*/ 41646 h 651408"/>
                <a:gd name="connsiteX18" fmla="*/ 93162 w 312549"/>
                <a:gd name="connsiteY18" fmla="*/ 224353 h 651408"/>
                <a:gd name="connsiteX19" fmla="*/ 84503 w 312549"/>
                <a:gd name="connsiteY19" fmla="*/ 291894 h 651408"/>
                <a:gd name="connsiteX20" fmla="*/ 85369 w 312549"/>
                <a:gd name="connsiteY20" fmla="*/ 302285 h 651408"/>
                <a:gd name="connsiteX21" fmla="*/ 94894 w 312549"/>
                <a:gd name="connsiteY21" fmla="*/ 297955 h 651408"/>
                <a:gd name="connsiteX22" fmla="*/ 149446 w 312549"/>
                <a:gd name="connsiteY22" fmla="*/ 233878 h 651408"/>
                <a:gd name="connsiteX23" fmla="*/ 207462 w 312549"/>
                <a:gd name="connsiteY23" fmla="*/ 239074 h 651408"/>
                <a:gd name="connsiteX24" fmla="*/ 219585 w 312549"/>
                <a:gd name="connsiteY24" fmla="*/ 297089 h 651408"/>
                <a:gd name="connsiteX25" fmla="*/ 201401 w 312549"/>
                <a:gd name="connsiteY25" fmla="*/ 451221 h 651408"/>
                <a:gd name="connsiteX26" fmla="*/ 196206 w 312549"/>
                <a:gd name="connsiteY26" fmla="*/ 594962 h 651408"/>
                <a:gd name="connsiteX27" fmla="*/ 206596 w 312549"/>
                <a:gd name="connsiteY27" fmla="*/ 601024 h 651408"/>
                <a:gd name="connsiteX28" fmla="*/ 242099 w 312549"/>
                <a:gd name="connsiteY28" fmla="*/ 562924 h 651408"/>
                <a:gd name="connsiteX29" fmla="*/ 264612 w 312549"/>
                <a:gd name="connsiteY29" fmla="*/ 499712 h 651408"/>
                <a:gd name="connsiteX30" fmla="*/ 285394 w 312549"/>
                <a:gd name="connsiteY30" fmla="*/ 433903 h 651408"/>
                <a:gd name="connsiteX31" fmla="*/ 296651 w 312549"/>
                <a:gd name="connsiteY31" fmla="*/ 413987 h 651408"/>
                <a:gd name="connsiteX32" fmla="*/ 308774 w 312549"/>
                <a:gd name="connsiteY32" fmla="*/ 414853 h 651408"/>
                <a:gd name="connsiteX33" fmla="*/ 312237 w 312549"/>
                <a:gd name="connsiteY33" fmla="*/ 437367 h 651408"/>
                <a:gd name="connsiteX34" fmla="*/ 271540 w 312549"/>
                <a:gd name="connsiteY34" fmla="*/ 578510 h 651408"/>
                <a:gd name="connsiteX35" fmla="*/ 250758 w 312549"/>
                <a:gd name="connsiteY35" fmla="*/ 618342 h 651408"/>
                <a:gd name="connsiteX36" fmla="*/ 196206 w 312549"/>
                <a:gd name="connsiteY36" fmla="*/ 650381 h 651408"/>
                <a:gd name="connsiteX37" fmla="*/ 139922 w 312549"/>
                <a:gd name="connsiteY37" fmla="*/ 625269 h 651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12549" h="651408">
                  <a:moveTo>
                    <a:pt x="139922" y="625269"/>
                  </a:moveTo>
                  <a:cubicBezTo>
                    <a:pt x="129531" y="608817"/>
                    <a:pt x="122603" y="590633"/>
                    <a:pt x="122603" y="569851"/>
                  </a:cubicBezTo>
                  <a:cubicBezTo>
                    <a:pt x="121737" y="499712"/>
                    <a:pt x="138190" y="397535"/>
                    <a:pt x="148581" y="327396"/>
                  </a:cubicBezTo>
                  <a:cubicBezTo>
                    <a:pt x="150312" y="314408"/>
                    <a:pt x="149446" y="301419"/>
                    <a:pt x="150312" y="287565"/>
                  </a:cubicBezTo>
                  <a:cubicBezTo>
                    <a:pt x="150312" y="285833"/>
                    <a:pt x="150312" y="284101"/>
                    <a:pt x="148581" y="283235"/>
                  </a:cubicBezTo>
                  <a:cubicBezTo>
                    <a:pt x="145983" y="282369"/>
                    <a:pt x="145117" y="284967"/>
                    <a:pt x="144251" y="285833"/>
                  </a:cubicBezTo>
                  <a:cubicBezTo>
                    <a:pt x="126933" y="304883"/>
                    <a:pt x="94894" y="357703"/>
                    <a:pt x="81040" y="379351"/>
                  </a:cubicBezTo>
                  <a:cubicBezTo>
                    <a:pt x="75844" y="388876"/>
                    <a:pt x="78442" y="399267"/>
                    <a:pt x="77576" y="409658"/>
                  </a:cubicBezTo>
                  <a:cubicBezTo>
                    <a:pt x="72380" y="459015"/>
                    <a:pt x="65453" y="509237"/>
                    <a:pt x="65453" y="559460"/>
                  </a:cubicBezTo>
                  <a:cubicBezTo>
                    <a:pt x="65453" y="568985"/>
                    <a:pt x="60258" y="576778"/>
                    <a:pt x="54196" y="583705"/>
                  </a:cubicBezTo>
                  <a:cubicBezTo>
                    <a:pt x="46403" y="592364"/>
                    <a:pt x="16096" y="585437"/>
                    <a:pt x="10901" y="572449"/>
                  </a:cubicBezTo>
                  <a:cubicBezTo>
                    <a:pt x="9169" y="567253"/>
                    <a:pt x="8303" y="560326"/>
                    <a:pt x="8303" y="554265"/>
                  </a:cubicBezTo>
                  <a:lnTo>
                    <a:pt x="510" y="439099"/>
                  </a:lnTo>
                  <a:cubicBezTo>
                    <a:pt x="-356" y="418317"/>
                    <a:pt x="8303" y="317005"/>
                    <a:pt x="1376" y="254660"/>
                  </a:cubicBezTo>
                  <a:cubicBezTo>
                    <a:pt x="-2088" y="216560"/>
                    <a:pt x="1376" y="85808"/>
                    <a:pt x="7437" y="48574"/>
                  </a:cubicBezTo>
                  <a:cubicBezTo>
                    <a:pt x="10035" y="32987"/>
                    <a:pt x="28219" y="19998"/>
                    <a:pt x="39476" y="9608"/>
                  </a:cubicBezTo>
                  <a:cubicBezTo>
                    <a:pt x="50733" y="-1649"/>
                    <a:pt x="68051" y="-2515"/>
                    <a:pt x="81906" y="4412"/>
                  </a:cubicBezTo>
                  <a:cubicBezTo>
                    <a:pt x="97492" y="12205"/>
                    <a:pt x="104419" y="26926"/>
                    <a:pt x="100956" y="41646"/>
                  </a:cubicBezTo>
                  <a:cubicBezTo>
                    <a:pt x="96626" y="71953"/>
                    <a:pt x="97492" y="193180"/>
                    <a:pt x="93162" y="224353"/>
                  </a:cubicBezTo>
                  <a:cubicBezTo>
                    <a:pt x="89699" y="246867"/>
                    <a:pt x="87967" y="269380"/>
                    <a:pt x="84503" y="291894"/>
                  </a:cubicBezTo>
                  <a:cubicBezTo>
                    <a:pt x="83637" y="295358"/>
                    <a:pt x="82771" y="300553"/>
                    <a:pt x="85369" y="302285"/>
                  </a:cubicBezTo>
                  <a:cubicBezTo>
                    <a:pt x="88833" y="304883"/>
                    <a:pt x="91431" y="300553"/>
                    <a:pt x="94894" y="297955"/>
                  </a:cubicBezTo>
                  <a:cubicBezTo>
                    <a:pt x="108749" y="283235"/>
                    <a:pt x="132128" y="238208"/>
                    <a:pt x="149446" y="233878"/>
                  </a:cubicBezTo>
                  <a:cubicBezTo>
                    <a:pt x="178887" y="226085"/>
                    <a:pt x="197937" y="223487"/>
                    <a:pt x="207462" y="239074"/>
                  </a:cubicBezTo>
                  <a:cubicBezTo>
                    <a:pt x="217853" y="256392"/>
                    <a:pt x="217853" y="277174"/>
                    <a:pt x="219585" y="297089"/>
                  </a:cubicBezTo>
                  <a:cubicBezTo>
                    <a:pt x="223049" y="335190"/>
                    <a:pt x="207462" y="419183"/>
                    <a:pt x="201401" y="451221"/>
                  </a:cubicBezTo>
                  <a:cubicBezTo>
                    <a:pt x="191876" y="495383"/>
                    <a:pt x="191010" y="550801"/>
                    <a:pt x="196206" y="594962"/>
                  </a:cubicBezTo>
                  <a:cubicBezTo>
                    <a:pt x="197071" y="604487"/>
                    <a:pt x="200535" y="604487"/>
                    <a:pt x="206596" y="601024"/>
                  </a:cubicBezTo>
                  <a:cubicBezTo>
                    <a:pt x="223915" y="593230"/>
                    <a:pt x="233440" y="577644"/>
                    <a:pt x="242099" y="562924"/>
                  </a:cubicBezTo>
                  <a:cubicBezTo>
                    <a:pt x="253355" y="543874"/>
                    <a:pt x="256819" y="520494"/>
                    <a:pt x="264612" y="499712"/>
                  </a:cubicBezTo>
                  <a:cubicBezTo>
                    <a:pt x="270674" y="477199"/>
                    <a:pt x="278467" y="456417"/>
                    <a:pt x="285394" y="433903"/>
                  </a:cubicBezTo>
                  <a:cubicBezTo>
                    <a:pt x="287126" y="426110"/>
                    <a:pt x="289724" y="419183"/>
                    <a:pt x="296651" y="413987"/>
                  </a:cubicBezTo>
                  <a:cubicBezTo>
                    <a:pt x="300980" y="408792"/>
                    <a:pt x="306176" y="410524"/>
                    <a:pt x="308774" y="414853"/>
                  </a:cubicBezTo>
                  <a:cubicBezTo>
                    <a:pt x="312237" y="420915"/>
                    <a:pt x="313103" y="430440"/>
                    <a:pt x="312237" y="437367"/>
                  </a:cubicBezTo>
                  <a:cubicBezTo>
                    <a:pt x="304444" y="485858"/>
                    <a:pt x="289724" y="533483"/>
                    <a:pt x="271540" y="578510"/>
                  </a:cubicBezTo>
                  <a:cubicBezTo>
                    <a:pt x="266344" y="592364"/>
                    <a:pt x="261149" y="607085"/>
                    <a:pt x="250758" y="618342"/>
                  </a:cubicBezTo>
                  <a:cubicBezTo>
                    <a:pt x="235172" y="633928"/>
                    <a:pt x="218719" y="646051"/>
                    <a:pt x="196206" y="650381"/>
                  </a:cubicBezTo>
                  <a:cubicBezTo>
                    <a:pt x="174558" y="654710"/>
                    <a:pt x="152044" y="645185"/>
                    <a:pt x="139922" y="625269"/>
                  </a:cubicBezTo>
                  <a:close/>
                </a:path>
              </a:pathLst>
            </a:custGeom>
            <a:grpFill/>
            <a:ln w="8653" cap="flat">
              <a:noFill/>
              <a:prstDash val="solid"/>
              <a:miter/>
            </a:ln>
          </p:spPr>
          <p:txBody>
            <a:bodyPr rtlCol="0" anchor="ctr"/>
            <a:lstStyle/>
            <a:p>
              <a:endParaRPr lang="en-US"/>
            </a:p>
          </p:txBody>
        </p:sp>
        <p:sp>
          <p:nvSpPr>
            <p:cNvPr id="147" name="Freeform 146">
              <a:extLst>
                <a:ext uri="{FF2B5EF4-FFF2-40B4-BE49-F238E27FC236}">
                  <a16:creationId xmlns:a16="http://schemas.microsoft.com/office/drawing/2014/main" id="{8B13ABC8-53FF-2B4E-E2DF-59849F70D6D5}"/>
                </a:ext>
              </a:extLst>
            </p:cNvPr>
            <p:cNvSpPr/>
            <p:nvPr/>
          </p:nvSpPr>
          <p:spPr>
            <a:xfrm>
              <a:off x="7487908" y="3656026"/>
              <a:ext cx="300237" cy="485547"/>
            </a:xfrm>
            <a:custGeom>
              <a:avLst/>
              <a:gdLst>
                <a:gd name="connsiteX0" fmla="*/ 30507 w 300237"/>
                <a:gd name="connsiteY0" fmla="*/ 464562 h 485547"/>
                <a:gd name="connsiteX1" fmla="*/ 7994 w 300237"/>
                <a:gd name="connsiteY1" fmla="*/ 409144 h 485547"/>
                <a:gd name="connsiteX2" fmla="*/ 59948 w 300237"/>
                <a:gd name="connsiteY2" fmla="*/ 336408 h 485547"/>
                <a:gd name="connsiteX3" fmla="*/ 111903 w 300237"/>
                <a:gd name="connsiteY3" fmla="*/ 313028 h 485547"/>
                <a:gd name="connsiteX4" fmla="*/ 117964 w 300237"/>
                <a:gd name="connsiteY4" fmla="*/ 299174 h 485547"/>
                <a:gd name="connsiteX5" fmla="*/ 101512 w 300237"/>
                <a:gd name="connsiteY5" fmla="*/ 267135 h 485547"/>
                <a:gd name="connsiteX6" fmla="*/ 10591 w 300237"/>
                <a:gd name="connsiteY6" fmla="*/ 177081 h 485547"/>
                <a:gd name="connsiteX7" fmla="*/ 2798 w 300237"/>
                <a:gd name="connsiteY7" fmla="*/ 91355 h 485547"/>
                <a:gd name="connsiteX8" fmla="*/ 88523 w 300237"/>
                <a:gd name="connsiteY8" fmla="*/ 4765 h 485547"/>
                <a:gd name="connsiteX9" fmla="*/ 96316 w 300237"/>
                <a:gd name="connsiteY9" fmla="*/ 3033 h 485547"/>
                <a:gd name="connsiteX10" fmla="*/ 160393 w 300237"/>
                <a:gd name="connsiteY10" fmla="*/ 27278 h 485547"/>
                <a:gd name="connsiteX11" fmla="*/ 157796 w 300237"/>
                <a:gd name="connsiteY11" fmla="*/ 69708 h 485547"/>
                <a:gd name="connsiteX12" fmla="*/ 75534 w 300237"/>
                <a:gd name="connsiteY12" fmla="*/ 97417 h 485547"/>
                <a:gd name="connsiteX13" fmla="*/ 59948 w 300237"/>
                <a:gd name="connsiteY13" fmla="*/ 115601 h 485547"/>
                <a:gd name="connsiteX14" fmla="*/ 72937 w 300237"/>
                <a:gd name="connsiteY14" fmla="*/ 145908 h 485547"/>
                <a:gd name="connsiteX15" fmla="*/ 141344 w 300237"/>
                <a:gd name="connsiteY15" fmla="*/ 202192 h 485547"/>
                <a:gd name="connsiteX16" fmla="*/ 182041 w 300237"/>
                <a:gd name="connsiteY16" fmla="*/ 260208 h 485547"/>
                <a:gd name="connsiteX17" fmla="*/ 195030 w 300237"/>
                <a:gd name="connsiteY17" fmla="*/ 262806 h 485547"/>
                <a:gd name="connsiteX18" fmla="*/ 251314 w 300237"/>
                <a:gd name="connsiteY18" fmla="*/ 208253 h 485547"/>
                <a:gd name="connsiteX19" fmla="*/ 279889 w 300237"/>
                <a:gd name="connsiteY19" fmla="*/ 176215 h 485547"/>
                <a:gd name="connsiteX20" fmla="*/ 296341 w 300237"/>
                <a:gd name="connsiteY20" fmla="*/ 171019 h 485547"/>
                <a:gd name="connsiteX21" fmla="*/ 298939 w 300237"/>
                <a:gd name="connsiteY21" fmla="*/ 185740 h 485547"/>
                <a:gd name="connsiteX22" fmla="*/ 271230 w 300237"/>
                <a:gd name="connsiteY22" fmla="*/ 238560 h 485547"/>
                <a:gd name="connsiteX23" fmla="*/ 202823 w 300237"/>
                <a:gd name="connsiteY23" fmla="*/ 306101 h 485547"/>
                <a:gd name="connsiteX24" fmla="*/ 197628 w 300237"/>
                <a:gd name="connsiteY24" fmla="*/ 318224 h 485547"/>
                <a:gd name="connsiteX25" fmla="*/ 173382 w 300237"/>
                <a:gd name="connsiteY25" fmla="*/ 431658 h 485547"/>
                <a:gd name="connsiteX26" fmla="*/ 150869 w 300237"/>
                <a:gd name="connsiteY26" fmla="*/ 465428 h 485547"/>
                <a:gd name="connsiteX27" fmla="*/ 79864 w 300237"/>
                <a:gd name="connsiteY27" fmla="*/ 485344 h 485547"/>
                <a:gd name="connsiteX28" fmla="*/ 30507 w 300237"/>
                <a:gd name="connsiteY28" fmla="*/ 464562 h 485547"/>
                <a:gd name="connsiteX29" fmla="*/ 66875 w 300237"/>
                <a:gd name="connsiteY29" fmla="*/ 431658 h 485547"/>
                <a:gd name="connsiteX30" fmla="*/ 110171 w 300237"/>
                <a:gd name="connsiteY30" fmla="*/ 379703 h 485547"/>
                <a:gd name="connsiteX31" fmla="*/ 111903 w 300237"/>
                <a:gd name="connsiteY31" fmla="*/ 360653 h 485547"/>
                <a:gd name="connsiteX32" fmla="*/ 95450 w 300237"/>
                <a:gd name="connsiteY32" fmla="*/ 369312 h 485547"/>
                <a:gd name="connsiteX33" fmla="*/ 52155 w 300237"/>
                <a:gd name="connsiteY33" fmla="*/ 414340 h 485547"/>
                <a:gd name="connsiteX34" fmla="*/ 64278 w 300237"/>
                <a:gd name="connsiteY34" fmla="*/ 433390 h 485547"/>
                <a:gd name="connsiteX35" fmla="*/ 66875 w 300237"/>
                <a:gd name="connsiteY35" fmla="*/ 431658 h 485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00237" h="485547">
                  <a:moveTo>
                    <a:pt x="30507" y="464562"/>
                  </a:moveTo>
                  <a:cubicBezTo>
                    <a:pt x="13189" y="450708"/>
                    <a:pt x="7994" y="430792"/>
                    <a:pt x="7994" y="409144"/>
                  </a:cubicBezTo>
                  <a:cubicBezTo>
                    <a:pt x="7994" y="381435"/>
                    <a:pt x="33105" y="346799"/>
                    <a:pt x="59948" y="336408"/>
                  </a:cubicBezTo>
                  <a:cubicBezTo>
                    <a:pt x="76400" y="328615"/>
                    <a:pt x="93719" y="320821"/>
                    <a:pt x="111903" y="313028"/>
                  </a:cubicBezTo>
                  <a:cubicBezTo>
                    <a:pt x="119696" y="310431"/>
                    <a:pt x="120562" y="306967"/>
                    <a:pt x="117964" y="299174"/>
                  </a:cubicBezTo>
                  <a:cubicBezTo>
                    <a:pt x="115366" y="287051"/>
                    <a:pt x="107573" y="276660"/>
                    <a:pt x="101512" y="267135"/>
                  </a:cubicBezTo>
                  <a:cubicBezTo>
                    <a:pt x="76400" y="231633"/>
                    <a:pt x="28775" y="216912"/>
                    <a:pt x="10591" y="177081"/>
                  </a:cubicBezTo>
                  <a:cubicBezTo>
                    <a:pt x="-665" y="152835"/>
                    <a:pt x="-2397" y="119065"/>
                    <a:pt x="2798" y="91355"/>
                  </a:cubicBezTo>
                  <a:cubicBezTo>
                    <a:pt x="11457" y="50658"/>
                    <a:pt x="50423" y="15156"/>
                    <a:pt x="88523" y="4765"/>
                  </a:cubicBezTo>
                  <a:cubicBezTo>
                    <a:pt x="90255" y="3899"/>
                    <a:pt x="93719" y="3899"/>
                    <a:pt x="96316" y="3033"/>
                  </a:cubicBezTo>
                  <a:cubicBezTo>
                    <a:pt x="124891" y="-4760"/>
                    <a:pt x="144807" y="2167"/>
                    <a:pt x="160393" y="27278"/>
                  </a:cubicBezTo>
                  <a:cubicBezTo>
                    <a:pt x="164723" y="35071"/>
                    <a:pt x="169919" y="61915"/>
                    <a:pt x="157796" y="69708"/>
                  </a:cubicBezTo>
                  <a:cubicBezTo>
                    <a:pt x="137014" y="82696"/>
                    <a:pt x="97182" y="85294"/>
                    <a:pt x="75534" y="97417"/>
                  </a:cubicBezTo>
                  <a:cubicBezTo>
                    <a:pt x="66875" y="101747"/>
                    <a:pt x="62546" y="107808"/>
                    <a:pt x="59948" y="115601"/>
                  </a:cubicBezTo>
                  <a:cubicBezTo>
                    <a:pt x="55619" y="130321"/>
                    <a:pt x="59948" y="136383"/>
                    <a:pt x="72937" y="145908"/>
                  </a:cubicBezTo>
                  <a:cubicBezTo>
                    <a:pt x="97182" y="162360"/>
                    <a:pt x="120562" y="179678"/>
                    <a:pt x="141344" y="202192"/>
                  </a:cubicBezTo>
                  <a:cubicBezTo>
                    <a:pt x="157796" y="219510"/>
                    <a:pt x="170784" y="239426"/>
                    <a:pt x="182041" y="260208"/>
                  </a:cubicBezTo>
                  <a:cubicBezTo>
                    <a:pt x="185505" y="266269"/>
                    <a:pt x="187237" y="269733"/>
                    <a:pt x="195030" y="262806"/>
                  </a:cubicBezTo>
                  <a:cubicBezTo>
                    <a:pt x="217544" y="242024"/>
                    <a:pt x="229666" y="235962"/>
                    <a:pt x="251314" y="208253"/>
                  </a:cubicBezTo>
                  <a:cubicBezTo>
                    <a:pt x="262571" y="196131"/>
                    <a:pt x="268632" y="188337"/>
                    <a:pt x="279889" y="176215"/>
                  </a:cubicBezTo>
                  <a:cubicBezTo>
                    <a:pt x="284219" y="171019"/>
                    <a:pt x="289414" y="166690"/>
                    <a:pt x="296341" y="171019"/>
                  </a:cubicBezTo>
                  <a:cubicBezTo>
                    <a:pt x="302403" y="174483"/>
                    <a:pt x="299805" y="180544"/>
                    <a:pt x="298939" y="185740"/>
                  </a:cubicBezTo>
                  <a:cubicBezTo>
                    <a:pt x="294609" y="206522"/>
                    <a:pt x="284219" y="220376"/>
                    <a:pt x="271230" y="238560"/>
                  </a:cubicBezTo>
                  <a:cubicBezTo>
                    <a:pt x="248716" y="268001"/>
                    <a:pt x="232264" y="283587"/>
                    <a:pt x="202823" y="306101"/>
                  </a:cubicBezTo>
                  <a:cubicBezTo>
                    <a:pt x="199359" y="308699"/>
                    <a:pt x="197628" y="313894"/>
                    <a:pt x="197628" y="318224"/>
                  </a:cubicBezTo>
                  <a:cubicBezTo>
                    <a:pt x="199359" y="358056"/>
                    <a:pt x="188103" y="394424"/>
                    <a:pt x="173382" y="431658"/>
                  </a:cubicBezTo>
                  <a:cubicBezTo>
                    <a:pt x="168187" y="443781"/>
                    <a:pt x="161259" y="455903"/>
                    <a:pt x="150869" y="465428"/>
                  </a:cubicBezTo>
                  <a:cubicBezTo>
                    <a:pt x="132685" y="483612"/>
                    <a:pt x="109305" y="484478"/>
                    <a:pt x="79864" y="485344"/>
                  </a:cubicBezTo>
                  <a:cubicBezTo>
                    <a:pt x="65143" y="487076"/>
                    <a:pt x="46960" y="477551"/>
                    <a:pt x="30507" y="464562"/>
                  </a:cubicBezTo>
                  <a:close/>
                  <a:moveTo>
                    <a:pt x="66875" y="431658"/>
                  </a:moveTo>
                  <a:cubicBezTo>
                    <a:pt x="85060" y="419535"/>
                    <a:pt x="98914" y="401351"/>
                    <a:pt x="110171" y="379703"/>
                  </a:cubicBezTo>
                  <a:cubicBezTo>
                    <a:pt x="111903" y="373642"/>
                    <a:pt x="118830" y="365849"/>
                    <a:pt x="111903" y="360653"/>
                  </a:cubicBezTo>
                  <a:cubicBezTo>
                    <a:pt x="108439" y="357190"/>
                    <a:pt x="100646" y="365849"/>
                    <a:pt x="95450" y="369312"/>
                  </a:cubicBezTo>
                  <a:cubicBezTo>
                    <a:pt x="76400" y="379703"/>
                    <a:pt x="61680" y="395290"/>
                    <a:pt x="52155" y="414340"/>
                  </a:cubicBezTo>
                  <a:cubicBezTo>
                    <a:pt x="49557" y="419535"/>
                    <a:pt x="57350" y="433390"/>
                    <a:pt x="64278" y="433390"/>
                  </a:cubicBezTo>
                  <a:cubicBezTo>
                    <a:pt x="64278" y="432524"/>
                    <a:pt x="66009" y="432524"/>
                    <a:pt x="66875" y="431658"/>
                  </a:cubicBezTo>
                  <a:close/>
                </a:path>
              </a:pathLst>
            </a:custGeom>
            <a:grpFill/>
            <a:ln w="8653" cap="flat">
              <a:noFill/>
              <a:prstDash val="solid"/>
              <a:miter/>
            </a:ln>
          </p:spPr>
          <p:txBody>
            <a:bodyPr rtlCol="0" anchor="ctr"/>
            <a:lstStyle/>
            <a:p>
              <a:endParaRPr lang="en-US"/>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300447" y="120016"/>
            <a:ext cx="6786153" cy="523220"/>
          </a:xfrm>
          <a:prstGeom prst="rect">
            <a:avLst/>
          </a:prstGeom>
          <a:noFill/>
        </p:spPr>
        <p:txBody>
          <a:bodyPr wrap="square" rtlCol="0">
            <a:spAutoFit/>
          </a:bodyPr>
          <a:lstStyle/>
          <a:p>
            <a:r>
              <a:rPr lang="en-US" sz="2800" b="1" dirty="0">
                <a:solidFill>
                  <a:schemeClr val="bg1"/>
                </a:solidFill>
                <a:latin typeface="Century Gothic" panose="020B0502020202020204" pitchFamily="34" charset="0"/>
              </a:rPr>
              <a:t>DIAMOND SWOT ANALYSIS TEMPLATE </a:t>
            </a:r>
          </a:p>
        </p:txBody>
      </p: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rcRect/>
          <a:stretch/>
        </p:blipFill>
        <p:spPr>
          <a:xfrm>
            <a:off x="8203645" y="188677"/>
            <a:ext cx="3714813" cy="515525"/>
          </a:xfrm>
          <a:prstGeom prst="rect">
            <a:avLst/>
          </a:prstGeom>
        </p:spPr>
      </p:pic>
      <p:sp>
        <p:nvSpPr>
          <p:cNvPr id="110" name="TextBox 109">
            <a:extLst>
              <a:ext uri="{FF2B5EF4-FFF2-40B4-BE49-F238E27FC236}">
                <a16:creationId xmlns:a16="http://schemas.microsoft.com/office/drawing/2014/main" id="{D952984D-C68E-463D-30BC-229346D5DD88}"/>
              </a:ext>
            </a:extLst>
          </p:cNvPr>
          <p:cNvSpPr txBox="1"/>
          <p:nvPr/>
        </p:nvSpPr>
        <p:spPr>
          <a:xfrm>
            <a:off x="469269" y="1468696"/>
            <a:ext cx="5029200" cy="1538883"/>
          </a:xfrm>
          <a:prstGeom prst="rect">
            <a:avLst/>
          </a:prstGeom>
          <a:noFill/>
        </p:spPr>
        <p:txBody>
          <a:bodyPr wrap="square" rtlCol="0">
            <a:spAutoFit/>
          </a:bodyPr>
          <a:lstStyle/>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Strength One</a:t>
            </a:r>
          </a:p>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Two</a:t>
            </a:r>
          </a:p>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Three</a:t>
            </a:r>
          </a:p>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Four</a:t>
            </a:r>
          </a:p>
        </p:txBody>
      </p:sp>
      <p:sp>
        <p:nvSpPr>
          <p:cNvPr id="111" name="TextBox 110">
            <a:extLst>
              <a:ext uri="{FF2B5EF4-FFF2-40B4-BE49-F238E27FC236}">
                <a16:creationId xmlns:a16="http://schemas.microsoft.com/office/drawing/2014/main" id="{2D9511AE-2DE9-1139-1796-A1EF19136F72}"/>
              </a:ext>
            </a:extLst>
          </p:cNvPr>
          <p:cNvSpPr txBox="1"/>
          <p:nvPr/>
        </p:nvSpPr>
        <p:spPr>
          <a:xfrm>
            <a:off x="7275509" y="1468696"/>
            <a:ext cx="4663440" cy="1138773"/>
          </a:xfrm>
          <a:prstGeom prst="rect">
            <a:avLst/>
          </a:prstGeom>
          <a:noFill/>
        </p:spPr>
        <p:txBody>
          <a:bodyPr wrap="square" rtlCol="0">
            <a:spAutoFit/>
          </a:bodyPr>
          <a:lstStyle/>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Weakness One</a:t>
            </a:r>
          </a:p>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Two</a:t>
            </a:r>
          </a:p>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Three</a:t>
            </a:r>
            <a:endParaRPr lang="en-US" sz="1600" dirty="0"/>
          </a:p>
        </p:txBody>
      </p:sp>
      <p:sp>
        <p:nvSpPr>
          <p:cNvPr id="112" name="TextBox 111">
            <a:extLst>
              <a:ext uri="{FF2B5EF4-FFF2-40B4-BE49-F238E27FC236}">
                <a16:creationId xmlns:a16="http://schemas.microsoft.com/office/drawing/2014/main" id="{0DC1B5C6-BC46-7E60-1F04-67F317F2C43E}"/>
              </a:ext>
            </a:extLst>
          </p:cNvPr>
          <p:cNvSpPr txBox="1"/>
          <p:nvPr/>
        </p:nvSpPr>
        <p:spPr>
          <a:xfrm>
            <a:off x="478975" y="4488218"/>
            <a:ext cx="4663440" cy="738664"/>
          </a:xfrm>
          <a:prstGeom prst="rect">
            <a:avLst/>
          </a:prstGeom>
          <a:noFill/>
        </p:spPr>
        <p:txBody>
          <a:bodyPr wrap="square" rtlCol="0">
            <a:spAutoFit/>
          </a:bodyPr>
          <a:lstStyle/>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Threat One</a:t>
            </a:r>
          </a:p>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Two</a:t>
            </a:r>
          </a:p>
        </p:txBody>
      </p:sp>
      <p:grpSp>
        <p:nvGrpSpPr>
          <p:cNvPr id="152" name="Group 151">
            <a:extLst>
              <a:ext uri="{FF2B5EF4-FFF2-40B4-BE49-F238E27FC236}">
                <a16:creationId xmlns:a16="http://schemas.microsoft.com/office/drawing/2014/main" id="{64B05773-0609-BADE-6DBA-4C3BEF187D9C}"/>
              </a:ext>
            </a:extLst>
          </p:cNvPr>
          <p:cNvGrpSpPr/>
          <p:nvPr/>
        </p:nvGrpSpPr>
        <p:grpSpPr>
          <a:xfrm>
            <a:off x="149592" y="3356654"/>
            <a:ext cx="4051762" cy="336538"/>
            <a:chOff x="149592" y="3219006"/>
            <a:chExt cx="4051762" cy="336538"/>
          </a:xfrm>
        </p:grpSpPr>
        <p:sp>
          <p:nvSpPr>
            <p:cNvPr id="149" name="Rounded Rectangle 148">
              <a:extLst>
                <a:ext uri="{FF2B5EF4-FFF2-40B4-BE49-F238E27FC236}">
                  <a16:creationId xmlns:a16="http://schemas.microsoft.com/office/drawing/2014/main" id="{C1E2EABC-D542-802B-DCC8-DD6DC2BC5910}"/>
                </a:ext>
              </a:extLst>
            </p:cNvPr>
            <p:cNvSpPr/>
            <p:nvPr/>
          </p:nvSpPr>
          <p:spPr>
            <a:xfrm flipV="1">
              <a:off x="452314" y="3378516"/>
              <a:ext cx="3749040" cy="2743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Graphic 7">
              <a:extLst>
                <a:ext uri="{FF2B5EF4-FFF2-40B4-BE49-F238E27FC236}">
                  <a16:creationId xmlns:a16="http://schemas.microsoft.com/office/drawing/2014/main" id="{5FD1A0D0-7BFE-66A9-5D5E-96D8B9D34DF8}"/>
                </a:ext>
              </a:extLst>
            </p:cNvPr>
            <p:cNvSpPr/>
            <p:nvPr/>
          </p:nvSpPr>
          <p:spPr>
            <a:xfrm>
              <a:off x="149592" y="3219006"/>
              <a:ext cx="334730" cy="336538"/>
            </a:xfrm>
            <a:custGeom>
              <a:avLst/>
              <a:gdLst>
                <a:gd name="connsiteX0" fmla="*/ 1004617 w 1025312"/>
                <a:gd name="connsiteY0" fmla="*/ 471474 h 1030851"/>
                <a:gd name="connsiteX1" fmla="*/ 1008081 w 1025312"/>
                <a:gd name="connsiteY1" fmla="*/ 564992 h 1030851"/>
                <a:gd name="connsiteX2" fmla="*/ 563004 w 1025312"/>
                <a:gd name="connsiteY2" fmla="*/ 1010069 h 1030851"/>
                <a:gd name="connsiteX3" fmla="*/ 474681 w 1025312"/>
                <a:gd name="connsiteY3" fmla="*/ 1010069 h 1030851"/>
                <a:gd name="connsiteX4" fmla="*/ 21810 w 1025312"/>
                <a:gd name="connsiteY4" fmla="*/ 557199 h 1030851"/>
                <a:gd name="connsiteX5" fmla="*/ 20945 w 1025312"/>
                <a:gd name="connsiteY5" fmla="*/ 467144 h 1030851"/>
                <a:gd name="connsiteX6" fmla="*/ 466022 w 1025312"/>
                <a:gd name="connsiteY6" fmla="*/ 22067 h 1030851"/>
                <a:gd name="connsiteX7" fmla="*/ 556942 w 1025312"/>
                <a:gd name="connsiteY7" fmla="*/ 22933 h 1030851"/>
                <a:gd name="connsiteX8" fmla="*/ 1004617 w 1025312"/>
                <a:gd name="connsiteY8" fmla="*/ 471474 h 1030851"/>
                <a:gd name="connsiteX9" fmla="*/ 524904 w 1025312"/>
                <a:gd name="connsiteY9" fmla="*/ 19469 h 1030851"/>
                <a:gd name="connsiteX10" fmla="*/ 466022 w 1025312"/>
                <a:gd name="connsiteY10" fmla="*/ 39385 h 1030851"/>
                <a:gd name="connsiteX11" fmla="*/ 28738 w 1025312"/>
                <a:gd name="connsiteY11" fmla="*/ 476669 h 1030851"/>
                <a:gd name="connsiteX12" fmla="*/ 32201 w 1025312"/>
                <a:gd name="connsiteY12" fmla="*/ 548540 h 1030851"/>
                <a:gd name="connsiteX13" fmla="*/ 474681 w 1025312"/>
                <a:gd name="connsiteY13" fmla="*/ 991019 h 1030851"/>
                <a:gd name="connsiteX14" fmla="*/ 510183 w 1025312"/>
                <a:gd name="connsiteY14" fmla="*/ 1009203 h 1030851"/>
                <a:gd name="connsiteX15" fmla="*/ 523172 w 1025312"/>
                <a:gd name="connsiteY15" fmla="*/ 911355 h 1030851"/>
                <a:gd name="connsiteX16" fmla="*/ 494597 w 1025312"/>
                <a:gd name="connsiteY16" fmla="*/ 911355 h 1030851"/>
                <a:gd name="connsiteX17" fmla="*/ 123988 w 1025312"/>
                <a:gd name="connsiteY17" fmla="*/ 540746 h 1030851"/>
                <a:gd name="connsiteX18" fmla="*/ 126585 w 1025312"/>
                <a:gd name="connsiteY18" fmla="*/ 466278 h 1030851"/>
                <a:gd name="connsiteX19" fmla="*/ 474681 w 1025312"/>
                <a:gd name="connsiteY19" fmla="*/ 118183 h 1030851"/>
                <a:gd name="connsiteX20" fmla="*/ 517110 w 1025312"/>
                <a:gd name="connsiteY20" fmla="*/ 112121 h 1030851"/>
                <a:gd name="connsiteX21" fmla="*/ 524904 w 1025312"/>
                <a:gd name="connsiteY21" fmla="*/ 19469 h 1030851"/>
                <a:gd name="connsiteX22" fmla="*/ 894647 w 1025312"/>
                <a:gd name="connsiteY22" fmla="*/ 500049 h 1030851"/>
                <a:gd name="connsiteX23" fmla="*/ 526636 w 1025312"/>
                <a:gd name="connsiteY23" fmla="*/ 132037 h 1030851"/>
                <a:gd name="connsiteX24" fmla="*/ 475547 w 1025312"/>
                <a:gd name="connsiteY24" fmla="*/ 137233 h 1030851"/>
                <a:gd name="connsiteX25" fmla="*/ 167283 w 1025312"/>
                <a:gd name="connsiteY25" fmla="*/ 445496 h 1030851"/>
                <a:gd name="connsiteX26" fmla="*/ 162954 w 1025312"/>
                <a:gd name="connsiteY26" fmla="*/ 554601 h 1030851"/>
                <a:gd name="connsiteX27" fmla="*/ 501524 w 1025312"/>
                <a:gd name="connsiteY27" fmla="*/ 893172 h 1030851"/>
                <a:gd name="connsiteX28" fmla="*/ 537026 w 1025312"/>
                <a:gd name="connsiteY28" fmla="*/ 891440 h 1030851"/>
                <a:gd name="connsiteX29" fmla="*/ 891183 w 1025312"/>
                <a:gd name="connsiteY29" fmla="*/ 537283 h 1030851"/>
                <a:gd name="connsiteX30" fmla="*/ 894647 w 1025312"/>
                <a:gd name="connsiteY30" fmla="*/ 500049 h 1030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025312" h="1030851">
                  <a:moveTo>
                    <a:pt x="1004617" y="471474"/>
                  </a:moveTo>
                  <a:cubicBezTo>
                    <a:pt x="1004617" y="471474"/>
                    <a:pt x="1048779" y="523428"/>
                    <a:pt x="1008081" y="564992"/>
                  </a:cubicBezTo>
                  <a:lnTo>
                    <a:pt x="563004" y="1010069"/>
                  </a:lnTo>
                  <a:cubicBezTo>
                    <a:pt x="563004" y="1010069"/>
                    <a:pt x="521440" y="1056828"/>
                    <a:pt x="474681" y="1010069"/>
                  </a:cubicBezTo>
                  <a:lnTo>
                    <a:pt x="21810" y="557199"/>
                  </a:lnTo>
                  <a:cubicBezTo>
                    <a:pt x="21810" y="557199"/>
                    <a:pt x="-26681" y="513903"/>
                    <a:pt x="20945" y="467144"/>
                  </a:cubicBezTo>
                  <a:lnTo>
                    <a:pt x="466022" y="22067"/>
                  </a:lnTo>
                  <a:cubicBezTo>
                    <a:pt x="466022" y="22067"/>
                    <a:pt x="505854" y="-28156"/>
                    <a:pt x="556942" y="22933"/>
                  </a:cubicBezTo>
                  <a:lnTo>
                    <a:pt x="1004617" y="471474"/>
                  </a:lnTo>
                  <a:close/>
                  <a:moveTo>
                    <a:pt x="524904" y="19469"/>
                  </a:moveTo>
                  <a:cubicBezTo>
                    <a:pt x="524904" y="19469"/>
                    <a:pt x="497194" y="7346"/>
                    <a:pt x="466022" y="39385"/>
                  </a:cubicBezTo>
                  <a:lnTo>
                    <a:pt x="28738" y="476669"/>
                  </a:lnTo>
                  <a:cubicBezTo>
                    <a:pt x="28738" y="476669"/>
                    <a:pt x="-1569" y="515635"/>
                    <a:pt x="32201" y="548540"/>
                  </a:cubicBezTo>
                  <a:lnTo>
                    <a:pt x="474681" y="991019"/>
                  </a:lnTo>
                  <a:cubicBezTo>
                    <a:pt x="474681" y="991019"/>
                    <a:pt x="486804" y="1018728"/>
                    <a:pt x="510183" y="1009203"/>
                  </a:cubicBezTo>
                  <a:lnTo>
                    <a:pt x="523172" y="911355"/>
                  </a:lnTo>
                  <a:cubicBezTo>
                    <a:pt x="523172" y="911355"/>
                    <a:pt x="512781" y="929540"/>
                    <a:pt x="494597" y="911355"/>
                  </a:cubicBezTo>
                  <a:lnTo>
                    <a:pt x="123988" y="540746"/>
                  </a:lnTo>
                  <a:cubicBezTo>
                    <a:pt x="123988" y="540746"/>
                    <a:pt x="98876" y="493987"/>
                    <a:pt x="126585" y="466278"/>
                  </a:cubicBezTo>
                  <a:lnTo>
                    <a:pt x="474681" y="118183"/>
                  </a:lnTo>
                  <a:cubicBezTo>
                    <a:pt x="474681" y="118183"/>
                    <a:pt x="489401" y="95669"/>
                    <a:pt x="517110" y="112121"/>
                  </a:cubicBezTo>
                  <a:lnTo>
                    <a:pt x="524904" y="19469"/>
                  </a:lnTo>
                  <a:close/>
                  <a:moveTo>
                    <a:pt x="894647" y="500049"/>
                  </a:moveTo>
                  <a:cubicBezTo>
                    <a:pt x="894647" y="500049"/>
                    <a:pt x="530965" y="131172"/>
                    <a:pt x="526636" y="132037"/>
                  </a:cubicBezTo>
                  <a:cubicBezTo>
                    <a:pt x="513647" y="119049"/>
                    <a:pt x="487670" y="125110"/>
                    <a:pt x="475547" y="137233"/>
                  </a:cubicBezTo>
                  <a:lnTo>
                    <a:pt x="167283" y="445496"/>
                  </a:lnTo>
                  <a:cubicBezTo>
                    <a:pt x="131781" y="482730"/>
                    <a:pt x="162954" y="554601"/>
                    <a:pt x="162954" y="554601"/>
                  </a:cubicBezTo>
                  <a:lnTo>
                    <a:pt x="501524" y="893172"/>
                  </a:lnTo>
                  <a:cubicBezTo>
                    <a:pt x="501524" y="893172"/>
                    <a:pt x="515379" y="913087"/>
                    <a:pt x="537026" y="891440"/>
                  </a:cubicBezTo>
                  <a:lnTo>
                    <a:pt x="891183" y="537283"/>
                  </a:lnTo>
                  <a:cubicBezTo>
                    <a:pt x="896379" y="532953"/>
                    <a:pt x="907636" y="512172"/>
                    <a:pt x="894647" y="500049"/>
                  </a:cubicBezTo>
                  <a:close/>
                </a:path>
              </a:pathLst>
            </a:custGeom>
            <a:solidFill>
              <a:schemeClr val="bg1"/>
            </a:solidFill>
            <a:ln w="8653" cap="flat">
              <a:noFill/>
              <a:prstDash val="solid"/>
              <a:miter/>
            </a:ln>
          </p:spPr>
          <p:txBody>
            <a:bodyPr rtlCol="0" anchor="ctr"/>
            <a:lstStyle/>
            <a:p>
              <a:endParaRPr lang="en-US"/>
            </a:p>
          </p:txBody>
        </p:sp>
      </p:grpSp>
      <p:grpSp>
        <p:nvGrpSpPr>
          <p:cNvPr id="153" name="Group 152">
            <a:extLst>
              <a:ext uri="{FF2B5EF4-FFF2-40B4-BE49-F238E27FC236}">
                <a16:creationId xmlns:a16="http://schemas.microsoft.com/office/drawing/2014/main" id="{2A05D91C-71E7-99A0-A588-C996E1E40A9B}"/>
              </a:ext>
            </a:extLst>
          </p:cNvPr>
          <p:cNvGrpSpPr/>
          <p:nvPr/>
        </p:nvGrpSpPr>
        <p:grpSpPr>
          <a:xfrm flipH="1">
            <a:off x="7993677" y="3356654"/>
            <a:ext cx="4051762" cy="336538"/>
            <a:chOff x="149592" y="3219006"/>
            <a:chExt cx="4051762" cy="336538"/>
          </a:xfrm>
        </p:grpSpPr>
        <p:sp>
          <p:nvSpPr>
            <p:cNvPr id="154" name="Rounded Rectangle 153">
              <a:extLst>
                <a:ext uri="{FF2B5EF4-FFF2-40B4-BE49-F238E27FC236}">
                  <a16:creationId xmlns:a16="http://schemas.microsoft.com/office/drawing/2014/main" id="{E7190688-3465-A364-E39F-6E43B1F85A90}"/>
                </a:ext>
              </a:extLst>
            </p:cNvPr>
            <p:cNvSpPr/>
            <p:nvPr/>
          </p:nvSpPr>
          <p:spPr>
            <a:xfrm flipV="1">
              <a:off x="452314" y="3378516"/>
              <a:ext cx="3749040" cy="2743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Graphic 7">
              <a:extLst>
                <a:ext uri="{FF2B5EF4-FFF2-40B4-BE49-F238E27FC236}">
                  <a16:creationId xmlns:a16="http://schemas.microsoft.com/office/drawing/2014/main" id="{B05143BF-0EA7-9C21-A99F-D8B90116D0D2}"/>
                </a:ext>
              </a:extLst>
            </p:cNvPr>
            <p:cNvSpPr/>
            <p:nvPr/>
          </p:nvSpPr>
          <p:spPr>
            <a:xfrm>
              <a:off x="149592" y="3219006"/>
              <a:ext cx="334730" cy="336538"/>
            </a:xfrm>
            <a:custGeom>
              <a:avLst/>
              <a:gdLst>
                <a:gd name="connsiteX0" fmla="*/ 1004617 w 1025312"/>
                <a:gd name="connsiteY0" fmla="*/ 471474 h 1030851"/>
                <a:gd name="connsiteX1" fmla="*/ 1008081 w 1025312"/>
                <a:gd name="connsiteY1" fmla="*/ 564992 h 1030851"/>
                <a:gd name="connsiteX2" fmla="*/ 563004 w 1025312"/>
                <a:gd name="connsiteY2" fmla="*/ 1010069 h 1030851"/>
                <a:gd name="connsiteX3" fmla="*/ 474681 w 1025312"/>
                <a:gd name="connsiteY3" fmla="*/ 1010069 h 1030851"/>
                <a:gd name="connsiteX4" fmla="*/ 21810 w 1025312"/>
                <a:gd name="connsiteY4" fmla="*/ 557199 h 1030851"/>
                <a:gd name="connsiteX5" fmla="*/ 20945 w 1025312"/>
                <a:gd name="connsiteY5" fmla="*/ 467144 h 1030851"/>
                <a:gd name="connsiteX6" fmla="*/ 466022 w 1025312"/>
                <a:gd name="connsiteY6" fmla="*/ 22067 h 1030851"/>
                <a:gd name="connsiteX7" fmla="*/ 556942 w 1025312"/>
                <a:gd name="connsiteY7" fmla="*/ 22933 h 1030851"/>
                <a:gd name="connsiteX8" fmla="*/ 1004617 w 1025312"/>
                <a:gd name="connsiteY8" fmla="*/ 471474 h 1030851"/>
                <a:gd name="connsiteX9" fmla="*/ 524904 w 1025312"/>
                <a:gd name="connsiteY9" fmla="*/ 19469 h 1030851"/>
                <a:gd name="connsiteX10" fmla="*/ 466022 w 1025312"/>
                <a:gd name="connsiteY10" fmla="*/ 39385 h 1030851"/>
                <a:gd name="connsiteX11" fmla="*/ 28738 w 1025312"/>
                <a:gd name="connsiteY11" fmla="*/ 476669 h 1030851"/>
                <a:gd name="connsiteX12" fmla="*/ 32201 w 1025312"/>
                <a:gd name="connsiteY12" fmla="*/ 548540 h 1030851"/>
                <a:gd name="connsiteX13" fmla="*/ 474681 w 1025312"/>
                <a:gd name="connsiteY13" fmla="*/ 991019 h 1030851"/>
                <a:gd name="connsiteX14" fmla="*/ 510183 w 1025312"/>
                <a:gd name="connsiteY14" fmla="*/ 1009203 h 1030851"/>
                <a:gd name="connsiteX15" fmla="*/ 523172 w 1025312"/>
                <a:gd name="connsiteY15" fmla="*/ 911355 h 1030851"/>
                <a:gd name="connsiteX16" fmla="*/ 494597 w 1025312"/>
                <a:gd name="connsiteY16" fmla="*/ 911355 h 1030851"/>
                <a:gd name="connsiteX17" fmla="*/ 123988 w 1025312"/>
                <a:gd name="connsiteY17" fmla="*/ 540746 h 1030851"/>
                <a:gd name="connsiteX18" fmla="*/ 126585 w 1025312"/>
                <a:gd name="connsiteY18" fmla="*/ 466278 h 1030851"/>
                <a:gd name="connsiteX19" fmla="*/ 474681 w 1025312"/>
                <a:gd name="connsiteY19" fmla="*/ 118183 h 1030851"/>
                <a:gd name="connsiteX20" fmla="*/ 517110 w 1025312"/>
                <a:gd name="connsiteY20" fmla="*/ 112121 h 1030851"/>
                <a:gd name="connsiteX21" fmla="*/ 524904 w 1025312"/>
                <a:gd name="connsiteY21" fmla="*/ 19469 h 1030851"/>
                <a:gd name="connsiteX22" fmla="*/ 894647 w 1025312"/>
                <a:gd name="connsiteY22" fmla="*/ 500049 h 1030851"/>
                <a:gd name="connsiteX23" fmla="*/ 526636 w 1025312"/>
                <a:gd name="connsiteY23" fmla="*/ 132037 h 1030851"/>
                <a:gd name="connsiteX24" fmla="*/ 475547 w 1025312"/>
                <a:gd name="connsiteY24" fmla="*/ 137233 h 1030851"/>
                <a:gd name="connsiteX25" fmla="*/ 167283 w 1025312"/>
                <a:gd name="connsiteY25" fmla="*/ 445496 h 1030851"/>
                <a:gd name="connsiteX26" fmla="*/ 162954 w 1025312"/>
                <a:gd name="connsiteY26" fmla="*/ 554601 h 1030851"/>
                <a:gd name="connsiteX27" fmla="*/ 501524 w 1025312"/>
                <a:gd name="connsiteY27" fmla="*/ 893172 h 1030851"/>
                <a:gd name="connsiteX28" fmla="*/ 537026 w 1025312"/>
                <a:gd name="connsiteY28" fmla="*/ 891440 h 1030851"/>
                <a:gd name="connsiteX29" fmla="*/ 891183 w 1025312"/>
                <a:gd name="connsiteY29" fmla="*/ 537283 h 1030851"/>
                <a:gd name="connsiteX30" fmla="*/ 894647 w 1025312"/>
                <a:gd name="connsiteY30" fmla="*/ 500049 h 1030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025312" h="1030851">
                  <a:moveTo>
                    <a:pt x="1004617" y="471474"/>
                  </a:moveTo>
                  <a:cubicBezTo>
                    <a:pt x="1004617" y="471474"/>
                    <a:pt x="1048779" y="523428"/>
                    <a:pt x="1008081" y="564992"/>
                  </a:cubicBezTo>
                  <a:lnTo>
                    <a:pt x="563004" y="1010069"/>
                  </a:lnTo>
                  <a:cubicBezTo>
                    <a:pt x="563004" y="1010069"/>
                    <a:pt x="521440" y="1056828"/>
                    <a:pt x="474681" y="1010069"/>
                  </a:cubicBezTo>
                  <a:lnTo>
                    <a:pt x="21810" y="557199"/>
                  </a:lnTo>
                  <a:cubicBezTo>
                    <a:pt x="21810" y="557199"/>
                    <a:pt x="-26681" y="513903"/>
                    <a:pt x="20945" y="467144"/>
                  </a:cubicBezTo>
                  <a:lnTo>
                    <a:pt x="466022" y="22067"/>
                  </a:lnTo>
                  <a:cubicBezTo>
                    <a:pt x="466022" y="22067"/>
                    <a:pt x="505854" y="-28156"/>
                    <a:pt x="556942" y="22933"/>
                  </a:cubicBezTo>
                  <a:lnTo>
                    <a:pt x="1004617" y="471474"/>
                  </a:lnTo>
                  <a:close/>
                  <a:moveTo>
                    <a:pt x="524904" y="19469"/>
                  </a:moveTo>
                  <a:cubicBezTo>
                    <a:pt x="524904" y="19469"/>
                    <a:pt x="497194" y="7346"/>
                    <a:pt x="466022" y="39385"/>
                  </a:cubicBezTo>
                  <a:lnTo>
                    <a:pt x="28738" y="476669"/>
                  </a:lnTo>
                  <a:cubicBezTo>
                    <a:pt x="28738" y="476669"/>
                    <a:pt x="-1569" y="515635"/>
                    <a:pt x="32201" y="548540"/>
                  </a:cubicBezTo>
                  <a:lnTo>
                    <a:pt x="474681" y="991019"/>
                  </a:lnTo>
                  <a:cubicBezTo>
                    <a:pt x="474681" y="991019"/>
                    <a:pt x="486804" y="1018728"/>
                    <a:pt x="510183" y="1009203"/>
                  </a:cubicBezTo>
                  <a:lnTo>
                    <a:pt x="523172" y="911355"/>
                  </a:lnTo>
                  <a:cubicBezTo>
                    <a:pt x="523172" y="911355"/>
                    <a:pt x="512781" y="929540"/>
                    <a:pt x="494597" y="911355"/>
                  </a:cubicBezTo>
                  <a:lnTo>
                    <a:pt x="123988" y="540746"/>
                  </a:lnTo>
                  <a:cubicBezTo>
                    <a:pt x="123988" y="540746"/>
                    <a:pt x="98876" y="493987"/>
                    <a:pt x="126585" y="466278"/>
                  </a:cubicBezTo>
                  <a:lnTo>
                    <a:pt x="474681" y="118183"/>
                  </a:lnTo>
                  <a:cubicBezTo>
                    <a:pt x="474681" y="118183"/>
                    <a:pt x="489401" y="95669"/>
                    <a:pt x="517110" y="112121"/>
                  </a:cubicBezTo>
                  <a:lnTo>
                    <a:pt x="524904" y="19469"/>
                  </a:lnTo>
                  <a:close/>
                  <a:moveTo>
                    <a:pt x="894647" y="500049"/>
                  </a:moveTo>
                  <a:cubicBezTo>
                    <a:pt x="894647" y="500049"/>
                    <a:pt x="530965" y="131172"/>
                    <a:pt x="526636" y="132037"/>
                  </a:cubicBezTo>
                  <a:cubicBezTo>
                    <a:pt x="513647" y="119049"/>
                    <a:pt x="487670" y="125110"/>
                    <a:pt x="475547" y="137233"/>
                  </a:cubicBezTo>
                  <a:lnTo>
                    <a:pt x="167283" y="445496"/>
                  </a:lnTo>
                  <a:cubicBezTo>
                    <a:pt x="131781" y="482730"/>
                    <a:pt x="162954" y="554601"/>
                    <a:pt x="162954" y="554601"/>
                  </a:cubicBezTo>
                  <a:lnTo>
                    <a:pt x="501524" y="893172"/>
                  </a:lnTo>
                  <a:cubicBezTo>
                    <a:pt x="501524" y="893172"/>
                    <a:pt x="515379" y="913087"/>
                    <a:pt x="537026" y="891440"/>
                  </a:cubicBezTo>
                  <a:lnTo>
                    <a:pt x="891183" y="537283"/>
                  </a:lnTo>
                  <a:cubicBezTo>
                    <a:pt x="896379" y="532953"/>
                    <a:pt x="907636" y="512172"/>
                    <a:pt x="894647" y="500049"/>
                  </a:cubicBezTo>
                  <a:close/>
                </a:path>
              </a:pathLst>
            </a:custGeom>
            <a:solidFill>
              <a:schemeClr val="bg1"/>
            </a:solidFill>
            <a:ln w="8653" cap="flat">
              <a:noFill/>
              <a:prstDash val="solid"/>
              <a:miter/>
            </a:ln>
          </p:spPr>
          <p:txBody>
            <a:bodyPr rtlCol="0" anchor="ctr"/>
            <a:lstStyle/>
            <a:p>
              <a:endParaRPr lang="en-US"/>
            </a:p>
          </p:txBody>
        </p:sp>
      </p:grpSp>
      <p:grpSp>
        <p:nvGrpSpPr>
          <p:cNvPr id="159" name="Group 158">
            <a:extLst>
              <a:ext uri="{FF2B5EF4-FFF2-40B4-BE49-F238E27FC236}">
                <a16:creationId xmlns:a16="http://schemas.microsoft.com/office/drawing/2014/main" id="{51B3D97E-87AE-7967-DC82-F6F71142AB4F}"/>
              </a:ext>
            </a:extLst>
          </p:cNvPr>
          <p:cNvGrpSpPr/>
          <p:nvPr/>
        </p:nvGrpSpPr>
        <p:grpSpPr>
          <a:xfrm>
            <a:off x="5929991" y="717162"/>
            <a:ext cx="336538" cy="916716"/>
            <a:chOff x="5929991" y="717162"/>
            <a:chExt cx="336538" cy="916716"/>
          </a:xfrm>
        </p:grpSpPr>
        <p:sp>
          <p:nvSpPr>
            <p:cNvPr id="157" name="Rounded Rectangle 156">
              <a:extLst>
                <a:ext uri="{FF2B5EF4-FFF2-40B4-BE49-F238E27FC236}">
                  <a16:creationId xmlns:a16="http://schemas.microsoft.com/office/drawing/2014/main" id="{583D4319-B9F2-8B98-3DCD-A69E20E48F7B}"/>
                </a:ext>
              </a:extLst>
            </p:cNvPr>
            <p:cNvSpPr/>
            <p:nvPr/>
          </p:nvSpPr>
          <p:spPr>
            <a:xfrm rot="5400000" flipH="1" flipV="1">
              <a:off x="5801080" y="1322982"/>
              <a:ext cx="594360" cy="2743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Graphic 7">
              <a:extLst>
                <a:ext uri="{FF2B5EF4-FFF2-40B4-BE49-F238E27FC236}">
                  <a16:creationId xmlns:a16="http://schemas.microsoft.com/office/drawing/2014/main" id="{39E4AE8B-401C-844F-FFBE-8B26A40DA8BA}"/>
                </a:ext>
              </a:extLst>
            </p:cNvPr>
            <p:cNvSpPr/>
            <p:nvPr/>
          </p:nvSpPr>
          <p:spPr>
            <a:xfrm rot="16200000" flipH="1">
              <a:off x="5930895" y="716258"/>
              <a:ext cx="334730" cy="336538"/>
            </a:xfrm>
            <a:custGeom>
              <a:avLst/>
              <a:gdLst>
                <a:gd name="connsiteX0" fmla="*/ 1004617 w 1025312"/>
                <a:gd name="connsiteY0" fmla="*/ 471474 h 1030851"/>
                <a:gd name="connsiteX1" fmla="*/ 1008081 w 1025312"/>
                <a:gd name="connsiteY1" fmla="*/ 564992 h 1030851"/>
                <a:gd name="connsiteX2" fmla="*/ 563004 w 1025312"/>
                <a:gd name="connsiteY2" fmla="*/ 1010069 h 1030851"/>
                <a:gd name="connsiteX3" fmla="*/ 474681 w 1025312"/>
                <a:gd name="connsiteY3" fmla="*/ 1010069 h 1030851"/>
                <a:gd name="connsiteX4" fmla="*/ 21810 w 1025312"/>
                <a:gd name="connsiteY4" fmla="*/ 557199 h 1030851"/>
                <a:gd name="connsiteX5" fmla="*/ 20945 w 1025312"/>
                <a:gd name="connsiteY5" fmla="*/ 467144 h 1030851"/>
                <a:gd name="connsiteX6" fmla="*/ 466022 w 1025312"/>
                <a:gd name="connsiteY6" fmla="*/ 22067 h 1030851"/>
                <a:gd name="connsiteX7" fmla="*/ 556942 w 1025312"/>
                <a:gd name="connsiteY7" fmla="*/ 22933 h 1030851"/>
                <a:gd name="connsiteX8" fmla="*/ 1004617 w 1025312"/>
                <a:gd name="connsiteY8" fmla="*/ 471474 h 1030851"/>
                <a:gd name="connsiteX9" fmla="*/ 524904 w 1025312"/>
                <a:gd name="connsiteY9" fmla="*/ 19469 h 1030851"/>
                <a:gd name="connsiteX10" fmla="*/ 466022 w 1025312"/>
                <a:gd name="connsiteY10" fmla="*/ 39385 h 1030851"/>
                <a:gd name="connsiteX11" fmla="*/ 28738 w 1025312"/>
                <a:gd name="connsiteY11" fmla="*/ 476669 h 1030851"/>
                <a:gd name="connsiteX12" fmla="*/ 32201 w 1025312"/>
                <a:gd name="connsiteY12" fmla="*/ 548540 h 1030851"/>
                <a:gd name="connsiteX13" fmla="*/ 474681 w 1025312"/>
                <a:gd name="connsiteY13" fmla="*/ 991019 h 1030851"/>
                <a:gd name="connsiteX14" fmla="*/ 510183 w 1025312"/>
                <a:gd name="connsiteY14" fmla="*/ 1009203 h 1030851"/>
                <a:gd name="connsiteX15" fmla="*/ 523172 w 1025312"/>
                <a:gd name="connsiteY15" fmla="*/ 911355 h 1030851"/>
                <a:gd name="connsiteX16" fmla="*/ 494597 w 1025312"/>
                <a:gd name="connsiteY16" fmla="*/ 911355 h 1030851"/>
                <a:gd name="connsiteX17" fmla="*/ 123988 w 1025312"/>
                <a:gd name="connsiteY17" fmla="*/ 540746 h 1030851"/>
                <a:gd name="connsiteX18" fmla="*/ 126585 w 1025312"/>
                <a:gd name="connsiteY18" fmla="*/ 466278 h 1030851"/>
                <a:gd name="connsiteX19" fmla="*/ 474681 w 1025312"/>
                <a:gd name="connsiteY19" fmla="*/ 118183 h 1030851"/>
                <a:gd name="connsiteX20" fmla="*/ 517110 w 1025312"/>
                <a:gd name="connsiteY20" fmla="*/ 112121 h 1030851"/>
                <a:gd name="connsiteX21" fmla="*/ 524904 w 1025312"/>
                <a:gd name="connsiteY21" fmla="*/ 19469 h 1030851"/>
                <a:gd name="connsiteX22" fmla="*/ 894647 w 1025312"/>
                <a:gd name="connsiteY22" fmla="*/ 500049 h 1030851"/>
                <a:gd name="connsiteX23" fmla="*/ 526636 w 1025312"/>
                <a:gd name="connsiteY23" fmla="*/ 132037 h 1030851"/>
                <a:gd name="connsiteX24" fmla="*/ 475547 w 1025312"/>
                <a:gd name="connsiteY24" fmla="*/ 137233 h 1030851"/>
                <a:gd name="connsiteX25" fmla="*/ 167283 w 1025312"/>
                <a:gd name="connsiteY25" fmla="*/ 445496 h 1030851"/>
                <a:gd name="connsiteX26" fmla="*/ 162954 w 1025312"/>
                <a:gd name="connsiteY26" fmla="*/ 554601 h 1030851"/>
                <a:gd name="connsiteX27" fmla="*/ 501524 w 1025312"/>
                <a:gd name="connsiteY27" fmla="*/ 893172 h 1030851"/>
                <a:gd name="connsiteX28" fmla="*/ 537026 w 1025312"/>
                <a:gd name="connsiteY28" fmla="*/ 891440 h 1030851"/>
                <a:gd name="connsiteX29" fmla="*/ 891183 w 1025312"/>
                <a:gd name="connsiteY29" fmla="*/ 537283 h 1030851"/>
                <a:gd name="connsiteX30" fmla="*/ 894647 w 1025312"/>
                <a:gd name="connsiteY30" fmla="*/ 500049 h 1030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025312" h="1030851">
                  <a:moveTo>
                    <a:pt x="1004617" y="471474"/>
                  </a:moveTo>
                  <a:cubicBezTo>
                    <a:pt x="1004617" y="471474"/>
                    <a:pt x="1048779" y="523428"/>
                    <a:pt x="1008081" y="564992"/>
                  </a:cubicBezTo>
                  <a:lnTo>
                    <a:pt x="563004" y="1010069"/>
                  </a:lnTo>
                  <a:cubicBezTo>
                    <a:pt x="563004" y="1010069"/>
                    <a:pt x="521440" y="1056828"/>
                    <a:pt x="474681" y="1010069"/>
                  </a:cubicBezTo>
                  <a:lnTo>
                    <a:pt x="21810" y="557199"/>
                  </a:lnTo>
                  <a:cubicBezTo>
                    <a:pt x="21810" y="557199"/>
                    <a:pt x="-26681" y="513903"/>
                    <a:pt x="20945" y="467144"/>
                  </a:cubicBezTo>
                  <a:lnTo>
                    <a:pt x="466022" y="22067"/>
                  </a:lnTo>
                  <a:cubicBezTo>
                    <a:pt x="466022" y="22067"/>
                    <a:pt x="505854" y="-28156"/>
                    <a:pt x="556942" y="22933"/>
                  </a:cubicBezTo>
                  <a:lnTo>
                    <a:pt x="1004617" y="471474"/>
                  </a:lnTo>
                  <a:close/>
                  <a:moveTo>
                    <a:pt x="524904" y="19469"/>
                  </a:moveTo>
                  <a:cubicBezTo>
                    <a:pt x="524904" y="19469"/>
                    <a:pt x="497194" y="7346"/>
                    <a:pt x="466022" y="39385"/>
                  </a:cubicBezTo>
                  <a:lnTo>
                    <a:pt x="28738" y="476669"/>
                  </a:lnTo>
                  <a:cubicBezTo>
                    <a:pt x="28738" y="476669"/>
                    <a:pt x="-1569" y="515635"/>
                    <a:pt x="32201" y="548540"/>
                  </a:cubicBezTo>
                  <a:lnTo>
                    <a:pt x="474681" y="991019"/>
                  </a:lnTo>
                  <a:cubicBezTo>
                    <a:pt x="474681" y="991019"/>
                    <a:pt x="486804" y="1018728"/>
                    <a:pt x="510183" y="1009203"/>
                  </a:cubicBezTo>
                  <a:lnTo>
                    <a:pt x="523172" y="911355"/>
                  </a:lnTo>
                  <a:cubicBezTo>
                    <a:pt x="523172" y="911355"/>
                    <a:pt x="512781" y="929540"/>
                    <a:pt x="494597" y="911355"/>
                  </a:cubicBezTo>
                  <a:lnTo>
                    <a:pt x="123988" y="540746"/>
                  </a:lnTo>
                  <a:cubicBezTo>
                    <a:pt x="123988" y="540746"/>
                    <a:pt x="98876" y="493987"/>
                    <a:pt x="126585" y="466278"/>
                  </a:cubicBezTo>
                  <a:lnTo>
                    <a:pt x="474681" y="118183"/>
                  </a:lnTo>
                  <a:cubicBezTo>
                    <a:pt x="474681" y="118183"/>
                    <a:pt x="489401" y="95669"/>
                    <a:pt x="517110" y="112121"/>
                  </a:cubicBezTo>
                  <a:lnTo>
                    <a:pt x="524904" y="19469"/>
                  </a:lnTo>
                  <a:close/>
                  <a:moveTo>
                    <a:pt x="894647" y="500049"/>
                  </a:moveTo>
                  <a:cubicBezTo>
                    <a:pt x="894647" y="500049"/>
                    <a:pt x="530965" y="131172"/>
                    <a:pt x="526636" y="132037"/>
                  </a:cubicBezTo>
                  <a:cubicBezTo>
                    <a:pt x="513647" y="119049"/>
                    <a:pt x="487670" y="125110"/>
                    <a:pt x="475547" y="137233"/>
                  </a:cubicBezTo>
                  <a:lnTo>
                    <a:pt x="167283" y="445496"/>
                  </a:lnTo>
                  <a:cubicBezTo>
                    <a:pt x="131781" y="482730"/>
                    <a:pt x="162954" y="554601"/>
                    <a:pt x="162954" y="554601"/>
                  </a:cubicBezTo>
                  <a:lnTo>
                    <a:pt x="501524" y="893172"/>
                  </a:lnTo>
                  <a:cubicBezTo>
                    <a:pt x="501524" y="893172"/>
                    <a:pt x="515379" y="913087"/>
                    <a:pt x="537026" y="891440"/>
                  </a:cubicBezTo>
                  <a:lnTo>
                    <a:pt x="891183" y="537283"/>
                  </a:lnTo>
                  <a:cubicBezTo>
                    <a:pt x="896379" y="532953"/>
                    <a:pt x="907636" y="512172"/>
                    <a:pt x="894647" y="500049"/>
                  </a:cubicBezTo>
                  <a:close/>
                </a:path>
              </a:pathLst>
            </a:custGeom>
            <a:solidFill>
              <a:schemeClr val="bg1"/>
            </a:solidFill>
            <a:ln w="8653" cap="flat">
              <a:noFill/>
              <a:prstDash val="solid"/>
              <a:miter/>
            </a:ln>
          </p:spPr>
          <p:txBody>
            <a:bodyPr rtlCol="0" anchor="ctr"/>
            <a:lstStyle/>
            <a:p>
              <a:endParaRPr lang="en-US"/>
            </a:p>
          </p:txBody>
        </p:sp>
      </p:grpSp>
      <p:grpSp>
        <p:nvGrpSpPr>
          <p:cNvPr id="160" name="Group 159">
            <a:extLst>
              <a:ext uri="{FF2B5EF4-FFF2-40B4-BE49-F238E27FC236}">
                <a16:creationId xmlns:a16="http://schemas.microsoft.com/office/drawing/2014/main" id="{2843A418-592C-51DA-818C-2AADCA90DA98}"/>
              </a:ext>
            </a:extLst>
          </p:cNvPr>
          <p:cNvGrpSpPr/>
          <p:nvPr/>
        </p:nvGrpSpPr>
        <p:grpSpPr>
          <a:xfrm>
            <a:off x="5927335" y="5359545"/>
            <a:ext cx="336538" cy="1164186"/>
            <a:chOff x="5929991" y="673758"/>
            <a:chExt cx="336538" cy="1164186"/>
          </a:xfrm>
        </p:grpSpPr>
        <p:sp>
          <p:nvSpPr>
            <p:cNvPr id="161" name="Rounded Rectangle 160">
              <a:extLst>
                <a:ext uri="{FF2B5EF4-FFF2-40B4-BE49-F238E27FC236}">
                  <a16:creationId xmlns:a16="http://schemas.microsoft.com/office/drawing/2014/main" id="{AEBF09D8-1738-513D-CF2A-0ED11DB9740A}"/>
                </a:ext>
              </a:extLst>
            </p:cNvPr>
            <p:cNvSpPr/>
            <p:nvPr/>
          </p:nvSpPr>
          <p:spPr>
            <a:xfrm rot="16200000" flipH="1" flipV="1">
              <a:off x="5686780" y="1071522"/>
              <a:ext cx="822960" cy="2743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Graphic 7">
              <a:extLst>
                <a:ext uri="{FF2B5EF4-FFF2-40B4-BE49-F238E27FC236}">
                  <a16:creationId xmlns:a16="http://schemas.microsoft.com/office/drawing/2014/main" id="{076B5B0E-56DC-12C6-0BA9-26FD0E3824F8}"/>
                </a:ext>
              </a:extLst>
            </p:cNvPr>
            <p:cNvSpPr/>
            <p:nvPr/>
          </p:nvSpPr>
          <p:spPr>
            <a:xfrm rot="5400000" flipH="1">
              <a:off x="5930895" y="1502310"/>
              <a:ext cx="334730" cy="336538"/>
            </a:xfrm>
            <a:custGeom>
              <a:avLst/>
              <a:gdLst>
                <a:gd name="connsiteX0" fmla="*/ 1004617 w 1025312"/>
                <a:gd name="connsiteY0" fmla="*/ 471474 h 1030851"/>
                <a:gd name="connsiteX1" fmla="*/ 1008081 w 1025312"/>
                <a:gd name="connsiteY1" fmla="*/ 564992 h 1030851"/>
                <a:gd name="connsiteX2" fmla="*/ 563004 w 1025312"/>
                <a:gd name="connsiteY2" fmla="*/ 1010069 h 1030851"/>
                <a:gd name="connsiteX3" fmla="*/ 474681 w 1025312"/>
                <a:gd name="connsiteY3" fmla="*/ 1010069 h 1030851"/>
                <a:gd name="connsiteX4" fmla="*/ 21810 w 1025312"/>
                <a:gd name="connsiteY4" fmla="*/ 557199 h 1030851"/>
                <a:gd name="connsiteX5" fmla="*/ 20945 w 1025312"/>
                <a:gd name="connsiteY5" fmla="*/ 467144 h 1030851"/>
                <a:gd name="connsiteX6" fmla="*/ 466022 w 1025312"/>
                <a:gd name="connsiteY6" fmla="*/ 22067 h 1030851"/>
                <a:gd name="connsiteX7" fmla="*/ 556942 w 1025312"/>
                <a:gd name="connsiteY7" fmla="*/ 22933 h 1030851"/>
                <a:gd name="connsiteX8" fmla="*/ 1004617 w 1025312"/>
                <a:gd name="connsiteY8" fmla="*/ 471474 h 1030851"/>
                <a:gd name="connsiteX9" fmla="*/ 524904 w 1025312"/>
                <a:gd name="connsiteY9" fmla="*/ 19469 h 1030851"/>
                <a:gd name="connsiteX10" fmla="*/ 466022 w 1025312"/>
                <a:gd name="connsiteY10" fmla="*/ 39385 h 1030851"/>
                <a:gd name="connsiteX11" fmla="*/ 28738 w 1025312"/>
                <a:gd name="connsiteY11" fmla="*/ 476669 h 1030851"/>
                <a:gd name="connsiteX12" fmla="*/ 32201 w 1025312"/>
                <a:gd name="connsiteY12" fmla="*/ 548540 h 1030851"/>
                <a:gd name="connsiteX13" fmla="*/ 474681 w 1025312"/>
                <a:gd name="connsiteY13" fmla="*/ 991019 h 1030851"/>
                <a:gd name="connsiteX14" fmla="*/ 510183 w 1025312"/>
                <a:gd name="connsiteY14" fmla="*/ 1009203 h 1030851"/>
                <a:gd name="connsiteX15" fmla="*/ 523172 w 1025312"/>
                <a:gd name="connsiteY15" fmla="*/ 911355 h 1030851"/>
                <a:gd name="connsiteX16" fmla="*/ 494597 w 1025312"/>
                <a:gd name="connsiteY16" fmla="*/ 911355 h 1030851"/>
                <a:gd name="connsiteX17" fmla="*/ 123988 w 1025312"/>
                <a:gd name="connsiteY17" fmla="*/ 540746 h 1030851"/>
                <a:gd name="connsiteX18" fmla="*/ 126585 w 1025312"/>
                <a:gd name="connsiteY18" fmla="*/ 466278 h 1030851"/>
                <a:gd name="connsiteX19" fmla="*/ 474681 w 1025312"/>
                <a:gd name="connsiteY19" fmla="*/ 118183 h 1030851"/>
                <a:gd name="connsiteX20" fmla="*/ 517110 w 1025312"/>
                <a:gd name="connsiteY20" fmla="*/ 112121 h 1030851"/>
                <a:gd name="connsiteX21" fmla="*/ 524904 w 1025312"/>
                <a:gd name="connsiteY21" fmla="*/ 19469 h 1030851"/>
                <a:gd name="connsiteX22" fmla="*/ 894647 w 1025312"/>
                <a:gd name="connsiteY22" fmla="*/ 500049 h 1030851"/>
                <a:gd name="connsiteX23" fmla="*/ 526636 w 1025312"/>
                <a:gd name="connsiteY23" fmla="*/ 132037 h 1030851"/>
                <a:gd name="connsiteX24" fmla="*/ 475547 w 1025312"/>
                <a:gd name="connsiteY24" fmla="*/ 137233 h 1030851"/>
                <a:gd name="connsiteX25" fmla="*/ 167283 w 1025312"/>
                <a:gd name="connsiteY25" fmla="*/ 445496 h 1030851"/>
                <a:gd name="connsiteX26" fmla="*/ 162954 w 1025312"/>
                <a:gd name="connsiteY26" fmla="*/ 554601 h 1030851"/>
                <a:gd name="connsiteX27" fmla="*/ 501524 w 1025312"/>
                <a:gd name="connsiteY27" fmla="*/ 893172 h 1030851"/>
                <a:gd name="connsiteX28" fmla="*/ 537026 w 1025312"/>
                <a:gd name="connsiteY28" fmla="*/ 891440 h 1030851"/>
                <a:gd name="connsiteX29" fmla="*/ 891183 w 1025312"/>
                <a:gd name="connsiteY29" fmla="*/ 537283 h 1030851"/>
                <a:gd name="connsiteX30" fmla="*/ 894647 w 1025312"/>
                <a:gd name="connsiteY30" fmla="*/ 500049 h 1030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025312" h="1030851">
                  <a:moveTo>
                    <a:pt x="1004617" y="471474"/>
                  </a:moveTo>
                  <a:cubicBezTo>
                    <a:pt x="1004617" y="471474"/>
                    <a:pt x="1048779" y="523428"/>
                    <a:pt x="1008081" y="564992"/>
                  </a:cubicBezTo>
                  <a:lnTo>
                    <a:pt x="563004" y="1010069"/>
                  </a:lnTo>
                  <a:cubicBezTo>
                    <a:pt x="563004" y="1010069"/>
                    <a:pt x="521440" y="1056828"/>
                    <a:pt x="474681" y="1010069"/>
                  </a:cubicBezTo>
                  <a:lnTo>
                    <a:pt x="21810" y="557199"/>
                  </a:lnTo>
                  <a:cubicBezTo>
                    <a:pt x="21810" y="557199"/>
                    <a:pt x="-26681" y="513903"/>
                    <a:pt x="20945" y="467144"/>
                  </a:cubicBezTo>
                  <a:lnTo>
                    <a:pt x="466022" y="22067"/>
                  </a:lnTo>
                  <a:cubicBezTo>
                    <a:pt x="466022" y="22067"/>
                    <a:pt x="505854" y="-28156"/>
                    <a:pt x="556942" y="22933"/>
                  </a:cubicBezTo>
                  <a:lnTo>
                    <a:pt x="1004617" y="471474"/>
                  </a:lnTo>
                  <a:close/>
                  <a:moveTo>
                    <a:pt x="524904" y="19469"/>
                  </a:moveTo>
                  <a:cubicBezTo>
                    <a:pt x="524904" y="19469"/>
                    <a:pt x="497194" y="7346"/>
                    <a:pt x="466022" y="39385"/>
                  </a:cubicBezTo>
                  <a:lnTo>
                    <a:pt x="28738" y="476669"/>
                  </a:lnTo>
                  <a:cubicBezTo>
                    <a:pt x="28738" y="476669"/>
                    <a:pt x="-1569" y="515635"/>
                    <a:pt x="32201" y="548540"/>
                  </a:cubicBezTo>
                  <a:lnTo>
                    <a:pt x="474681" y="991019"/>
                  </a:lnTo>
                  <a:cubicBezTo>
                    <a:pt x="474681" y="991019"/>
                    <a:pt x="486804" y="1018728"/>
                    <a:pt x="510183" y="1009203"/>
                  </a:cubicBezTo>
                  <a:lnTo>
                    <a:pt x="523172" y="911355"/>
                  </a:lnTo>
                  <a:cubicBezTo>
                    <a:pt x="523172" y="911355"/>
                    <a:pt x="512781" y="929540"/>
                    <a:pt x="494597" y="911355"/>
                  </a:cubicBezTo>
                  <a:lnTo>
                    <a:pt x="123988" y="540746"/>
                  </a:lnTo>
                  <a:cubicBezTo>
                    <a:pt x="123988" y="540746"/>
                    <a:pt x="98876" y="493987"/>
                    <a:pt x="126585" y="466278"/>
                  </a:cubicBezTo>
                  <a:lnTo>
                    <a:pt x="474681" y="118183"/>
                  </a:lnTo>
                  <a:cubicBezTo>
                    <a:pt x="474681" y="118183"/>
                    <a:pt x="489401" y="95669"/>
                    <a:pt x="517110" y="112121"/>
                  </a:cubicBezTo>
                  <a:lnTo>
                    <a:pt x="524904" y="19469"/>
                  </a:lnTo>
                  <a:close/>
                  <a:moveTo>
                    <a:pt x="894647" y="500049"/>
                  </a:moveTo>
                  <a:cubicBezTo>
                    <a:pt x="894647" y="500049"/>
                    <a:pt x="530965" y="131172"/>
                    <a:pt x="526636" y="132037"/>
                  </a:cubicBezTo>
                  <a:cubicBezTo>
                    <a:pt x="513647" y="119049"/>
                    <a:pt x="487670" y="125110"/>
                    <a:pt x="475547" y="137233"/>
                  </a:cubicBezTo>
                  <a:lnTo>
                    <a:pt x="167283" y="445496"/>
                  </a:lnTo>
                  <a:cubicBezTo>
                    <a:pt x="131781" y="482730"/>
                    <a:pt x="162954" y="554601"/>
                    <a:pt x="162954" y="554601"/>
                  </a:cubicBezTo>
                  <a:lnTo>
                    <a:pt x="501524" y="893172"/>
                  </a:lnTo>
                  <a:cubicBezTo>
                    <a:pt x="501524" y="893172"/>
                    <a:pt x="515379" y="913087"/>
                    <a:pt x="537026" y="891440"/>
                  </a:cubicBezTo>
                  <a:lnTo>
                    <a:pt x="891183" y="537283"/>
                  </a:lnTo>
                  <a:cubicBezTo>
                    <a:pt x="896379" y="532953"/>
                    <a:pt x="907636" y="512172"/>
                    <a:pt x="894647" y="500049"/>
                  </a:cubicBezTo>
                  <a:close/>
                </a:path>
              </a:pathLst>
            </a:custGeom>
            <a:solidFill>
              <a:schemeClr val="bg1"/>
            </a:solidFill>
            <a:ln w="8653" cap="flat">
              <a:noFill/>
              <a:prstDash val="solid"/>
              <a:miter/>
            </a:ln>
          </p:spPr>
          <p:txBody>
            <a:bodyPr rtlCol="0" anchor="ctr"/>
            <a:lstStyle/>
            <a:p>
              <a:endParaRPr lang="en-US"/>
            </a:p>
          </p:txBody>
        </p:sp>
      </p:grpSp>
      <p:grpSp>
        <p:nvGrpSpPr>
          <p:cNvPr id="163" name="Group 162">
            <a:extLst>
              <a:ext uri="{FF2B5EF4-FFF2-40B4-BE49-F238E27FC236}">
                <a16:creationId xmlns:a16="http://schemas.microsoft.com/office/drawing/2014/main" id="{34778852-FE12-92CC-2ABD-E7AF533B796C}"/>
              </a:ext>
            </a:extLst>
          </p:cNvPr>
          <p:cNvGrpSpPr/>
          <p:nvPr/>
        </p:nvGrpSpPr>
        <p:grpSpPr>
          <a:xfrm>
            <a:off x="9303961" y="3755191"/>
            <a:ext cx="2630370" cy="678035"/>
            <a:chOff x="7842515" y="1873376"/>
            <a:chExt cx="3402612" cy="877097"/>
          </a:xfrm>
          <a:solidFill>
            <a:schemeClr val="bg1"/>
          </a:solidFill>
        </p:grpSpPr>
        <p:sp>
          <p:nvSpPr>
            <p:cNvPr id="164" name="Freeform 163">
              <a:extLst>
                <a:ext uri="{FF2B5EF4-FFF2-40B4-BE49-F238E27FC236}">
                  <a16:creationId xmlns:a16="http://schemas.microsoft.com/office/drawing/2014/main" id="{AD23FA57-6B17-174A-1880-B5B706D2514D}"/>
                </a:ext>
              </a:extLst>
            </p:cNvPr>
            <p:cNvSpPr/>
            <p:nvPr/>
          </p:nvSpPr>
          <p:spPr>
            <a:xfrm>
              <a:off x="7842515" y="1873376"/>
              <a:ext cx="345912" cy="687849"/>
            </a:xfrm>
            <a:custGeom>
              <a:avLst/>
              <a:gdLst>
                <a:gd name="connsiteX0" fmla="*/ 114322 w 345912"/>
                <a:gd name="connsiteY0" fmla="*/ 676873 h 687849"/>
                <a:gd name="connsiteX1" fmla="*/ 51977 w 345912"/>
                <a:gd name="connsiteY1" fmla="*/ 614528 h 687849"/>
                <a:gd name="connsiteX2" fmla="*/ 13877 w 345912"/>
                <a:gd name="connsiteY2" fmla="*/ 495032 h 687849"/>
                <a:gd name="connsiteX3" fmla="*/ 1754 w 345912"/>
                <a:gd name="connsiteY3" fmla="*/ 393721 h 687849"/>
                <a:gd name="connsiteX4" fmla="*/ 43318 w 345912"/>
                <a:gd name="connsiteY4" fmla="*/ 117496 h 687849"/>
                <a:gd name="connsiteX5" fmla="*/ 110859 w 345912"/>
                <a:gd name="connsiteY5" fmla="*/ 35234 h 687849"/>
                <a:gd name="connsiteX6" fmla="*/ 151556 w 345912"/>
                <a:gd name="connsiteY6" fmla="*/ 4062 h 687849"/>
                <a:gd name="connsiteX7" fmla="*/ 219963 w 345912"/>
                <a:gd name="connsiteY7" fmla="*/ 34368 h 687849"/>
                <a:gd name="connsiteX8" fmla="*/ 219097 w 345912"/>
                <a:gd name="connsiteY8" fmla="*/ 51687 h 687849"/>
                <a:gd name="connsiteX9" fmla="*/ 237282 w 345912"/>
                <a:gd name="connsiteY9" fmla="*/ 53419 h 687849"/>
                <a:gd name="connsiteX10" fmla="*/ 313481 w 345912"/>
                <a:gd name="connsiteY10" fmla="*/ 120959 h 687849"/>
                <a:gd name="connsiteX11" fmla="*/ 345520 w 345912"/>
                <a:gd name="connsiteY11" fmla="*/ 228332 h 687849"/>
                <a:gd name="connsiteX12" fmla="*/ 316945 w 345912"/>
                <a:gd name="connsiteY12" fmla="*/ 465591 h 687849"/>
                <a:gd name="connsiteX13" fmla="*/ 282309 w 345912"/>
                <a:gd name="connsiteY13" fmla="*/ 575562 h 687849"/>
                <a:gd name="connsiteX14" fmla="*/ 253734 w 345912"/>
                <a:gd name="connsiteY14" fmla="*/ 633578 h 687849"/>
                <a:gd name="connsiteX15" fmla="*/ 231220 w 345912"/>
                <a:gd name="connsiteY15" fmla="*/ 657823 h 687849"/>
                <a:gd name="connsiteX16" fmla="*/ 160216 w 345912"/>
                <a:gd name="connsiteY16" fmla="*/ 687264 h 687849"/>
                <a:gd name="connsiteX17" fmla="*/ 114322 w 345912"/>
                <a:gd name="connsiteY17" fmla="*/ 676873 h 687849"/>
                <a:gd name="connsiteX18" fmla="*/ 213902 w 345912"/>
                <a:gd name="connsiteY18" fmla="*/ 585087 h 687849"/>
                <a:gd name="connsiteX19" fmla="*/ 248538 w 345912"/>
                <a:gd name="connsiteY19" fmla="*/ 478580 h 687849"/>
                <a:gd name="connsiteX20" fmla="*/ 281443 w 345912"/>
                <a:gd name="connsiteY20" fmla="*/ 281153 h 687849"/>
                <a:gd name="connsiteX21" fmla="*/ 273650 w 345912"/>
                <a:gd name="connsiteY21" fmla="*/ 183305 h 687849"/>
                <a:gd name="connsiteX22" fmla="*/ 258929 w 345912"/>
                <a:gd name="connsiteY22" fmla="*/ 172914 h 687849"/>
                <a:gd name="connsiteX23" fmla="*/ 219097 w 345912"/>
                <a:gd name="connsiteY23" fmla="*/ 159925 h 687849"/>
                <a:gd name="connsiteX24" fmla="*/ 190522 w 345912"/>
                <a:gd name="connsiteY24" fmla="*/ 125289 h 687849"/>
                <a:gd name="connsiteX25" fmla="*/ 192254 w 345912"/>
                <a:gd name="connsiteY25" fmla="*/ 72469 h 687849"/>
                <a:gd name="connsiteX26" fmla="*/ 193120 w 345912"/>
                <a:gd name="connsiteY26" fmla="*/ 70737 h 687849"/>
                <a:gd name="connsiteX27" fmla="*/ 188791 w 345912"/>
                <a:gd name="connsiteY27" fmla="*/ 71603 h 687849"/>
                <a:gd name="connsiteX28" fmla="*/ 161947 w 345912"/>
                <a:gd name="connsiteY28" fmla="*/ 88921 h 687849"/>
                <a:gd name="connsiteX29" fmla="*/ 122982 w 345912"/>
                <a:gd name="connsiteY29" fmla="*/ 243053 h 687849"/>
                <a:gd name="connsiteX30" fmla="*/ 110859 w 345912"/>
                <a:gd name="connsiteY30" fmla="*/ 347828 h 687849"/>
                <a:gd name="connsiteX31" fmla="*/ 108261 w 345912"/>
                <a:gd name="connsiteY31" fmla="*/ 433553 h 687849"/>
                <a:gd name="connsiteX32" fmla="*/ 142897 w 345912"/>
                <a:gd name="connsiteY32" fmla="*/ 580757 h 687849"/>
                <a:gd name="connsiteX33" fmla="*/ 147227 w 345912"/>
                <a:gd name="connsiteY33" fmla="*/ 586819 h 687849"/>
                <a:gd name="connsiteX34" fmla="*/ 174936 w 345912"/>
                <a:gd name="connsiteY34" fmla="*/ 610198 h 687849"/>
                <a:gd name="connsiteX35" fmla="*/ 213902 w 345912"/>
                <a:gd name="connsiteY35" fmla="*/ 585087 h 687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45912" h="687849">
                  <a:moveTo>
                    <a:pt x="114322" y="676873"/>
                  </a:moveTo>
                  <a:cubicBezTo>
                    <a:pt x="89211" y="660421"/>
                    <a:pt x="64966" y="642237"/>
                    <a:pt x="51977" y="614528"/>
                  </a:cubicBezTo>
                  <a:cubicBezTo>
                    <a:pt x="34659" y="575562"/>
                    <a:pt x="21670" y="537462"/>
                    <a:pt x="13877" y="495032"/>
                  </a:cubicBezTo>
                  <a:cubicBezTo>
                    <a:pt x="8681" y="462128"/>
                    <a:pt x="3486" y="427491"/>
                    <a:pt x="1754" y="393721"/>
                  </a:cubicBezTo>
                  <a:cubicBezTo>
                    <a:pt x="-4307" y="300203"/>
                    <a:pt x="4352" y="205819"/>
                    <a:pt x="43318" y="117496"/>
                  </a:cubicBezTo>
                  <a:cubicBezTo>
                    <a:pt x="58904" y="80262"/>
                    <a:pt x="78820" y="60346"/>
                    <a:pt x="110859" y="35234"/>
                  </a:cubicBezTo>
                  <a:cubicBezTo>
                    <a:pt x="123847" y="23978"/>
                    <a:pt x="135970" y="11855"/>
                    <a:pt x="151556" y="4062"/>
                  </a:cubicBezTo>
                  <a:cubicBezTo>
                    <a:pt x="175802" y="-8061"/>
                    <a:pt x="213902" y="8391"/>
                    <a:pt x="219963" y="34368"/>
                  </a:cubicBezTo>
                  <a:cubicBezTo>
                    <a:pt x="220829" y="39564"/>
                    <a:pt x="220829" y="46491"/>
                    <a:pt x="219097" y="51687"/>
                  </a:cubicBezTo>
                  <a:cubicBezTo>
                    <a:pt x="224293" y="50821"/>
                    <a:pt x="231220" y="50821"/>
                    <a:pt x="237282" y="53419"/>
                  </a:cubicBezTo>
                  <a:cubicBezTo>
                    <a:pt x="264125" y="62944"/>
                    <a:pt x="297029" y="100178"/>
                    <a:pt x="313481" y="120959"/>
                  </a:cubicBezTo>
                  <a:cubicBezTo>
                    <a:pt x="339459" y="152132"/>
                    <a:pt x="344654" y="190232"/>
                    <a:pt x="345520" y="228332"/>
                  </a:cubicBezTo>
                  <a:cubicBezTo>
                    <a:pt x="348118" y="309728"/>
                    <a:pt x="337727" y="388525"/>
                    <a:pt x="316945" y="465591"/>
                  </a:cubicBezTo>
                  <a:cubicBezTo>
                    <a:pt x="306554" y="502825"/>
                    <a:pt x="294432" y="539194"/>
                    <a:pt x="282309" y="575562"/>
                  </a:cubicBezTo>
                  <a:cubicBezTo>
                    <a:pt x="274516" y="595478"/>
                    <a:pt x="263259" y="614528"/>
                    <a:pt x="253734" y="633578"/>
                  </a:cubicBezTo>
                  <a:cubicBezTo>
                    <a:pt x="249404" y="643969"/>
                    <a:pt x="240745" y="651762"/>
                    <a:pt x="231220" y="657823"/>
                  </a:cubicBezTo>
                  <a:cubicBezTo>
                    <a:pt x="208707" y="671678"/>
                    <a:pt x="186193" y="684666"/>
                    <a:pt x="160216" y="687264"/>
                  </a:cubicBezTo>
                  <a:cubicBezTo>
                    <a:pt x="145495" y="688996"/>
                    <a:pt x="129043" y="687264"/>
                    <a:pt x="114322" y="676873"/>
                  </a:cubicBezTo>
                  <a:close/>
                  <a:moveTo>
                    <a:pt x="213902" y="585087"/>
                  </a:moveTo>
                  <a:cubicBezTo>
                    <a:pt x="230354" y="551316"/>
                    <a:pt x="239879" y="514082"/>
                    <a:pt x="248538" y="478580"/>
                  </a:cubicBezTo>
                  <a:cubicBezTo>
                    <a:pt x="265856" y="414503"/>
                    <a:pt x="272784" y="347828"/>
                    <a:pt x="281443" y="281153"/>
                  </a:cubicBezTo>
                  <a:cubicBezTo>
                    <a:pt x="284907" y="249114"/>
                    <a:pt x="284041" y="215344"/>
                    <a:pt x="273650" y="183305"/>
                  </a:cubicBezTo>
                  <a:cubicBezTo>
                    <a:pt x="271918" y="174646"/>
                    <a:pt x="268454" y="172048"/>
                    <a:pt x="258929" y="172914"/>
                  </a:cubicBezTo>
                  <a:cubicBezTo>
                    <a:pt x="242477" y="173780"/>
                    <a:pt x="232086" y="168584"/>
                    <a:pt x="219097" y="159925"/>
                  </a:cubicBezTo>
                  <a:cubicBezTo>
                    <a:pt x="214768" y="156462"/>
                    <a:pt x="190522" y="130484"/>
                    <a:pt x="190522" y="125289"/>
                  </a:cubicBezTo>
                  <a:cubicBezTo>
                    <a:pt x="189657" y="107971"/>
                    <a:pt x="187059" y="89787"/>
                    <a:pt x="192254" y="72469"/>
                  </a:cubicBezTo>
                  <a:cubicBezTo>
                    <a:pt x="192254" y="71603"/>
                    <a:pt x="192254" y="71603"/>
                    <a:pt x="193120" y="70737"/>
                  </a:cubicBezTo>
                  <a:cubicBezTo>
                    <a:pt x="191388" y="70737"/>
                    <a:pt x="189657" y="71603"/>
                    <a:pt x="188791" y="71603"/>
                  </a:cubicBezTo>
                  <a:cubicBezTo>
                    <a:pt x="173204" y="70737"/>
                    <a:pt x="168009" y="74200"/>
                    <a:pt x="161947" y="88921"/>
                  </a:cubicBezTo>
                  <a:cubicBezTo>
                    <a:pt x="144629" y="138278"/>
                    <a:pt x="131641" y="190232"/>
                    <a:pt x="122982" y="243053"/>
                  </a:cubicBezTo>
                  <a:cubicBezTo>
                    <a:pt x="117786" y="277689"/>
                    <a:pt x="112591" y="313191"/>
                    <a:pt x="110859" y="347828"/>
                  </a:cubicBezTo>
                  <a:cubicBezTo>
                    <a:pt x="109127" y="376403"/>
                    <a:pt x="110859" y="404978"/>
                    <a:pt x="108261" y="433553"/>
                  </a:cubicBezTo>
                  <a:cubicBezTo>
                    <a:pt x="103931" y="487239"/>
                    <a:pt x="122982" y="533998"/>
                    <a:pt x="142897" y="580757"/>
                  </a:cubicBezTo>
                  <a:cubicBezTo>
                    <a:pt x="143763" y="582489"/>
                    <a:pt x="145495" y="585087"/>
                    <a:pt x="147227" y="586819"/>
                  </a:cubicBezTo>
                  <a:cubicBezTo>
                    <a:pt x="153288" y="598075"/>
                    <a:pt x="161947" y="610198"/>
                    <a:pt x="174936" y="610198"/>
                  </a:cubicBezTo>
                  <a:cubicBezTo>
                    <a:pt x="193986" y="610198"/>
                    <a:pt x="206975" y="600673"/>
                    <a:pt x="213902" y="585087"/>
                  </a:cubicBezTo>
                  <a:close/>
                </a:path>
              </a:pathLst>
            </a:custGeom>
            <a:grpFill/>
            <a:ln w="8653" cap="flat">
              <a:noFill/>
              <a:prstDash val="solid"/>
              <a:miter/>
            </a:ln>
          </p:spPr>
          <p:txBody>
            <a:bodyPr rtlCol="0" anchor="ctr"/>
            <a:lstStyle/>
            <a:p>
              <a:endParaRPr lang="en-US"/>
            </a:p>
          </p:txBody>
        </p:sp>
        <p:sp>
          <p:nvSpPr>
            <p:cNvPr id="165" name="Freeform 164">
              <a:extLst>
                <a:ext uri="{FF2B5EF4-FFF2-40B4-BE49-F238E27FC236}">
                  <a16:creationId xmlns:a16="http://schemas.microsoft.com/office/drawing/2014/main" id="{D16651E2-E352-7A01-EB54-1865741CB3D6}"/>
                </a:ext>
              </a:extLst>
            </p:cNvPr>
            <p:cNvSpPr/>
            <p:nvPr/>
          </p:nvSpPr>
          <p:spPr>
            <a:xfrm>
              <a:off x="8234783" y="2102352"/>
              <a:ext cx="591562" cy="648121"/>
            </a:xfrm>
            <a:custGeom>
              <a:avLst/>
              <a:gdLst>
                <a:gd name="connsiteX0" fmla="*/ 21659 w 591562"/>
                <a:gd name="connsiteY0" fmla="*/ 600297 h 648121"/>
                <a:gd name="connsiteX1" fmla="*/ 3475 w 591562"/>
                <a:gd name="connsiteY1" fmla="*/ 537952 h 648121"/>
                <a:gd name="connsiteX2" fmla="*/ 877 w 591562"/>
                <a:gd name="connsiteY2" fmla="*/ 498986 h 648121"/>
                <a:gd name="connsiteX3" fmla="*/ 6939 w 591562"/>
                <a:gd name="connsiteY3" fmla="*/ 354379 h 648121"/>
                <a:gd name="connsiteX4" fmla="*/ 6073 w 591562"/>
                <a:gd name="connsiteY4" fmla="*/ 239213 h 648121"/>
                <a:gd name="connsiteX5" fmla="*/ 6073 w 591562"/>
                <a:gd name="connsiteY5" fmla="*/ 212370 h 648121"/>
                <a:gd name="connsiteX6" fmla="*/ 10402 w 591562"/>
                <a:gd name="connsiteY6" fmla="*/ 53043 h 648121"/>
                <a:gd name="connsiteX7" fmla="*/ 42441 w 591562"/>
                <a:gd name="connsiteY7" fmla="*/ 28797 h 648121"/>
                <a:gd name="connsiteX8" fmla="*/ 71016 w 591562"/>
                <a:gd name="connsiteY8" fmla="*/ 57372 h 648121"/>
                <a:gd name="connsiteX9" fmla="*/ 75345 w 591562"/>
                <a:gd name="connsiteY9" fmla="*/ 98070 h 648121"/>
                <a:gd name="connsiteX10" fmla="*/ 77943 w 591562"/>
                <a:gd name="connsiteY10" fmla="*/ 104131 h 648121"/>
                <a:gd name="connsiteX11" fmla="*/ 83139 w 591562"/>
                <a:gd name="connsiteY11" fmla="*/ 99802 h 648121"/>
                <a:gd name="connsiteX12" fmla="*/ 118641 w 591562"/>
                <a:gd name="connsiteY12" fmla="*/ 52177 h 648121"/>
                <a:gd name="connsiteX13" fmla="*/ 195707 w 591562"/>
                <a:gd name="connsiteY13" fmla="*/ 86813 h 648121"/>
                <a:gd name="connsiteX14" fmla="*/ 208696 w 591562"/>
                <a:gd name="connsiteY14" fmla="*/ 194186 h 648121"/>
                <a:gd name="connsiteX15" fmla="*/ 193109 w 591562"/>
                <a:gd name="connsiteY15" fmla="*/ 295497 h 648121"/>
                <a:gd name="connsiteX16" fmla="*/ 155009 w 591562"/>
                <a:gd name="connsiteY16" fmla="*/ 370831 h 648121"/>
                <a:gd name="connsiteX17" fmla="*/ 154143 w 591562"/>
                <a:gd name="connsiteY17" fmla="*/ 376027 h 648121"/>
                <a:gd name="connsiteX18" fmla="*/ 160205 w 591562"/>
                <a:gd name="connsiteY18" fmla="*/ 377758 h 648121"/>
                <a:gd name="connsiteX19" fmla="*/ 207830 w 591562"/>
                <a:gd name="connsiteY19" fmla="*/ 342256 h 648121"/>
                <a:gd name="connsiteX20" fmla="*/ 242466 w 591562"/>
                <a:gd name="connsiteY20" fmla="*/ 241811 h 648121"/>
                <a:gd name="connsiteX21" fmla="*/ 255455 w 591562"/>
                <a:gd name="connsiteY21" fmla="*/ 160415 h 648121"/>
                <a:gd name="connsiteX22" fmla="*/ 252857 w 591562"/>
                <a:gd name="connsiteY22" fmla="*/ 72959 h 648121"/>
                <a:gd name="connsiteX23" fmla="*/ 257186 w 591562"/>
                <a:gd name="connsiteY23" fmla="*/ 21004 h 648121"/>
                <a:gd name="connsiteX24" fmla="*/ 306543 w 591562"/>
                <a:gd name="connsiteY24" fmla="*/ 3686 h 648121"/>
                <a:gd name="connsiteX25" fmla="*/ 334252 w 591562"/>
                <a:gd name="connsiteY25" fmla="*/ 57372 h 648121"/>
                <a:gd name="connsiteX26" fmla="*/ 336850 w 591562"/>
                <a:gd name="connsiteY26" fmla="*/ 75556 h 648121"/>
                <a:gd name="connsiteX27" fmla="*/ 348107 w 591562"/>
                <a:gd name="connsiteY27" fmla="*/ 62568 h 648121"/>
                <a:gd name="connsiteX28" fmla="*/ 403525 w 591562"/>
                <a:gd name="connsiteY28" fmla="*/ 24468 h 648121"/>
                <a:gd name="connsiteX29" fmla="*/ 459809 w 591562"/>
                <a:gd name="connsiteY29" fmla="*/ 57372 h 648121"/>
                <a:gd name="connsiteX30" fmla="*/ 487518 w 591562"/>
                <a:gd name="connsiteY30" fmla="*/ 153488 h 648121"/>
                <a:gd name="connsiteX31" fmla="*/ 461541 w 591562"/>
                <a:gd name="connsiteY31" fmla="*/ 277313 h 648121"/>
                <a:gd name="connsiteX32" fmla="*/ 458077 w 591562"/>
                <a:gd name="connsiteY32" fmla="*/ 282508 h 648121"/>
                <a:gd name="connsiteX33" fmla="*/ 454614 w 591562"/>
                <a:gd name="connsiteY33" fmla="*/ 292899 h 648121"/>
                <a:gd name="connsiteX34" fmla="*/ 467602 w 591562"/>
                <a:gd name="connsiteY34" fmla="*/ 306754 h 648121"/>
                <a:gd name="connsiteX35" fmla="*/ 510898 w 591562"/>
                <a:gd name="connsiteY35" fmla="*/ 311084 h 648121"/>
                <a:gd name="connsiteX36" fmla="*/ 536875 w 591562"/>
                <a:gd name="connsiteY36" fmla="*/ 276447 h 648121"/>
                <a:gd name="connsiteX37" fmla="*/ 561121 w 591562"/>
                <a:gd name="connsiteY37" fmla="*/ 221895 h 648121"/>
                <a:gd name="connsiteX38" fmla="*/ 566316 w 591562"/>
                <a:gd name="connsiteY38" fmla="*/ 214102 h 648121"/>
                <a:gd name="connsiteX39" fmla="*/ 581036 w 591562"/>
                <a:gd name="connsiteY39" fmla="*/ 208906 h 648121"/>
                <a:gd name="connsiteX40" fmla="*/ 591427 w 591562"/>
                <a:gd name="connsiteY40" fmla="*/ 221895 h 648121"/>
                <a:gd name="connsiteX41" fmla="*/ 586232 w 591562"/>
                <a:gd name="connsiteY41" fmla="*/ 253068 h 648121"/>
                <a:gd name="connsiteX42" fmla="*/ 547266 w 591562"/>
                <a:gd name="connsiteY42" fmla="*/ 323206 h 648121"/>
                <a:gd name="connsiteX43" fmla="*/ 458077 w 591562"/>
                <a:gd name="connsiteY43" fmla="*/ 335329 h 648121"/>
                <a:gd name="connsiteX44" fmla="*/ 438161 w 591562"/>
                <a:gd name="connsiteY44" fmla="*/ 319743 h 648121"/>
                <a:gd name="connsiteX45" fmla="*/ 426905 w 591562"/>
                <a:gd name="connsiteY45" fmla="*/ 319743 h 648121"/>
                <a:gd name="connsiteX46" fmla="*/ 355900 w 591562"/>
                <a:gd name="connsiteY46" fmla="*/ 329267 h 648121"/>
                <a:gd name="connsiteX47" fmla="*/ 337716 w 591562"/>
                <a:gd name="connsiteY47" fmla="*/ 321474 h 648121"/>
                <a:gd name="connsiteX48" fmla="*/ 335118 w 591562"/>
                <a:gd name="connsiteY48" fmla="*/ 342256 h 648121"/>
                <a:gd name="connsiteX49" fmla="*/ 341180 w 591562"/>
                <a:gd name="connsiteY49" fmla="*/ 488595 h 648121"/>
                <a:gd name="connsiteX50" fmla="*/ 320398 w 591562"/>
                <a:gd name="connsiteY50" fmla="*/ 562197 h 648121"/>
                <a:gd name="connsiteX51" fmla="*/ 306543 w 591562"/>
                <a:gd name="connsiteY51" fmla="*/ 565661 h 648121"/>
                <a:gd name="connsiteX52" fmla="*/ 287493 w 591562"/>
                <a:gd name="connsiteY52" fmla="*/ 544879 h 648121"/>
                <a:gd name="connsiteX53" fmla="*/ 266711 w 591562"/>
                <a:gd name="connsiteY53" fmla="*/ 428847 h 648121"/>
                <a:gd name="connsiteX54" fmla="*/ 266711 w 591562"/>
                <a:gd name="connsiteY54" fmla="*/ 411529 h 648121"/>
                <a:gd name="connsiteX55" fmla="*/ 271907 w 591562"/>
                <a:gd name="connsiteY55" fmla="*/ 311084 h 648121"/>
                <a:gd name="connsiteX56" fmla="*/ 270175 w 591562"/>
                <a:gd name="connsiteY56" fmla="*/ 302425 h 648121"/>
                <a:gd name="connsiteX57" fmla="*/ 264980 w 591562"/>
                <a:gd name="connsiteY57" fmla="*/ 308486 h 648121"/>
                <a:gd name="connsiteX58" fmla="*/ 237270 w 591562"/>
                <a:gd name="connsiteY58" fmla="*/ 365636 h 648121"/>
                <a:gd name="connsiteX59" fmla="*/ 173193 w 591562"/>
                <a:gd name="connsiteY59" fmla="*/ 415858 h 648121"/>
                <a:gd name="connsiteX60" fmla="*/ 147216 w 591562"/>
                <a:gd name="connsiteY60" fmla="*/ 414127 h 648121"/>
                <a:gd name="connsiteX61" fmla="*/ 105652 w 591562"/>
                <a:gd name="connsiteY61" fmla="*/ 389881 h 648121"/>
                <a:gd name="connsiteX62" fmla="*/ 90066 w 591562"/>
                <a:gd name="connsiteY62" fmla="*/ 366502 h 648121"/>
                <a:gd name="connsiteX63" fmla="*/ 85736 w 591562"/>
                <a:gd name="connsiteY63" fmla="*/ 360440 h 648121"/>
                <a:gd name="connsiteX64" fmla="*/ 81407 w 591562"/>
                <a:gd name="connsiteY64" fmla="*/ 368233 h 648121"/>
                <a:gd name="connsiteX65" fmla="*/ 81407 w 591562"/>
                <a:gd name="connsiteY65" fmla="*/ 445300 h 648121"/>
                <a:gd name="connsiteX66" fmla="*/ 90066 w 591562"/>
                <a:gd name="connsiteY66" fmla="*/ 527561 h 648121"/>
                <a:gd name="connsiteX67" fmla="*/ 98725 w 591562"/>
                <a:gd name="connsiteY67" fmla="*/ 613286 h 648121"/>
                <a:gd name="connsiteX68" fmla="*/ 95261 w 591562"/>
                <a:gd name="connsiteY68" fmla="*/ 637531 h 648121"/>
                <a:gd name="connsiteX69" fmla="*/ 67552 w 591562"/>
                <a:gd name="connsiteY69" fmla="*/ 645324 h 648121"/>
                <a:gd name="connsiteX70" fmla="*/ 21659 w 591562"/>
                <a:gd name="connsiteY70" fmla="*/ 600297 h 648121"/>
                <a:gd name="connsiteX71" fmla="*/ 96993 w 591562"/>
                <a:gd name="connsiteY71" fmla="*/ 319743 h 648121"/>
                <a:gd name="connsiteX72" fmla="*/ 113445 w 591562"/>
                <a:gd name="connsiteY72" fmla="*/ 315413 h 648121"/>
                <a:gd name="connsiteX73" fmla="*/ 146350 w 591562"/>
                <a:gd name="connsiteY73" fmla="*/ 299827 h 648121"/>
                <a:gd name="connsiteX74" fmla="*/ 156741 w 591562"/>
                <a:gd name="connsiteY74" fmla="*/ 264324 h 648121"/>
                <a:gd name="connsiteX75" fmla="*/ 145484 w 591562"/>
                <a:gd name="connsiteY75" fmla="*/ 102399 h 648121"/>
                <a:gd name="connsiteX76" fmla="*/ 135959 w 591562"/>
                <a:gd name="connsiteY76" fmla="*/ 84215 h 648121"/>
                <a:gd name="connsiteX77" fmla="*/ 116043 w 591562"/>
                <a:gd name="connsiteY77" fmla="*/ 103265 h 648121"/>
                <a:gd name="connsiteX78" fmla="*/ 91798 w 591562"/>
                <a:gd name="connsiteY78" fmla="*/ 198515 h 648121"/>
                <a:gd name="connsiteX79" fmla="*/ 86602 w 591562"/>
                <a:gd name="connsiteY79" fmla="*/ 259995 h 648121"/>
                <a:gd name="connsiteX80" fmla="*/ 84870 w 591562"/>
                <a:gd name="connsiteY80" fmla="*/ 293765 h 648121"/>
                <a:gd name="connsiteX81" fmla="*/ 84005 w 591562"/>
                <a:gd name="connsiteY81" fmla="*/ 312815 h 648121"/>
                <a:gd name="connsiteX82" fmla="*/ 86602 w 591562"/>
                <a:gd name="connsiteY82" fmla="*/ 324072 h 648121"/>
                <a:gd name="connsiteX83" fmla="*/ 96993 w 591562"/>
                <a:gd name="connsiteY83" fmla="*/ 319743 h 648121"/>
                <a:gd name="connsiteX84" fmla="*/ 357632 w 591562"/>
                <a:gd name="connsiteY84" fmla="*/ 253068 h 648121"/>
                <a:gd name="connsiteX85" fmla="*/ 400927 w 591562"/>
                <a:gd name="connsiteY85" fmla="*/ 240079 h 648121"/>
                <a:gd name="connsiteX86" fmla="*/ 426039 w 591562"/>
                <a:gd name="connsiteY86" fmla="*/ 239213 h 648121"/>
                <a:gd name="connsiteX87" fmla="*/ 439027 w 591562"/>
                <a:gd name="connsiteY87" fmla="*/ 148293 h 648121"/>
                <a:gd name="connsiteX88" fmla="*/ 415648 w 591562"/>
                <a:gd name="connsiteY88" fmla="*/ 77288 h 648121"/>
                <a:gd name="connsiteX89" fmla="*/ 386207 w 591562"/>
                <a:gd name="connsiteY89" fmla="*/ 78154 h 648121"/>
                <a:gd name="connsiteX90" fmla="*/ 382743 w 591562"/>
                <a:gd name="connsiteY90" fmla="*/ 84215 h 648121"/>
                <a:gd name="connsiteX91" fmla="*/ 368889 w 591562"/>
                <a:gd name="connsiteY91" fmla="*/ 114522 h 648121"/>
                <a:gd name="connsiteX92" fmla="*/ 353302 w 591562"/>
                <a:gd name="connsiteY92" fmla="*/ 167343 h 648121"/>
                <a:gd name="connsiteX93" fmla="*/ 342911 w 591562"/>
                <a:gd name="connsiteY93" fmla="*/ 249604 h 648121"/>
                <a:gd name="connsiteX94" fmla="*/ 345509 w 591562"/>
                <a:gd name="connsiteY94" fmla="*/ 265190 h 648121"/>
                <a:gd name="connsiteX95" fmla="*/ 357632 w 591562"/>
                <a:gd name="connsiteY95" fmla="*/ 253068 h 648121"/>
                <a:gd name="connsiteX96" fmla="*/ 384475 w 591562"/>
                <a:gd name="connsiteY96" fmla="*/ 282508 h 648121"/>
                <a:gd name="connsiteX97" fmla="*/ 394000 w 591562"/>
                <a:gd name="connsiteY97" fmla="*/ 272118 h 648121"/>
                <a:gd name="connsiteX98" fmla="*/ 388805 w 591562"/>
                <a:gd name="connsiteY98" fmla="*/ 261727 h 648121"/>
                <a:gd name="connsiteX99" fmla="*/ 376682 w 591562"/>
                <a:gd name="connsiteY99" fmla="*/ 262593 h 648121"/>
                <a:gd name="connsiteX100" fmla="*/ 371486 w 591562"/>
                <a:gd name="connsiteY100" fmla="*/ 267788 h 648121"/>
                <a:gd name="connsiteX101" fmla="*/ 368889 w 591562"/>
                <a:gd name="connsiteY101" fmla="*/ 279045 h 648121"/>
                <a:gd name="connsiteX102" fmla="*/ 377548 w 591562"/>
                <a:gd name="connsiteY102" fmla="*/ 283374 h 648121"/>
                <a:gd name="connsiteX103" fmla="*/ 384475 w 591562"/>
                <a:gd name="connsiteY103" fmla="*/ 282508 h 648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591562" h="648121">
                  <a:moveTo>
                    <a:pt x="21659" y="600297"/>
                  </a:moveTo>
                  <a:cubicBezTo>
                    <a:pt x="7804" y="575186"/>
                    <a:pt x="3475" y="566527"/>
                    <a:pt x="3475" y="537952"/>
                  </a:cubicBezTo>
                  <a:cubicBezTo>
                    <a:pt x="4341" y="524963"/>
                    <a:pt x="1743" y="511974"/>
                    <a:pt x="877" y="498986"/>
                  </a:cubicBezTo>
                  <a:cubicBezTo>
                    <a:pt x="-2586" y="450495"/>
                    <a:pt x="5207" y="402004"/>
                    <a:pt x="6939" y="354379"/>
                  </a:cubicBezTo>
                  <a:cubicBezTo>
                    <a:pt x="8670" y="315413"/>
                    <a:pt x="6939" y="278179"/>
                    <a:pt x="6073" y="239213"/>
                  </a:cubicBezTo>
                  <a:cubicBezTo>
                    <a:pt x="5207" y="229688"/>
                    <a:pt x="6073" y="221895"/>
                    <a:pt x="6073" y="212370"/>
                  </a:cubicBezTo>
                  <a:cubicBezTo>
                    <a:pt x="5207" y="158684"/>
                    <a:pt x="3475" y="105863"/>
                    <a:pt x="10402" y="53043"/>
                  </a:cubicBezTo>
                  <a:cubicBezTo>
                    <a:pt x="13000" y="33993"/>
                    <a:pt x="28586" y="27931"/>
                    <a:pt x="42441" y="28797"/>
                  </a:cubicBezTo>
                  <a:cubicBezTo>
                    <a:pt x="60625" y="29663"/>
                    <a:pt x="70150" y="39188"/>
                    <a:pt x="71016" y="57372"/>
                  </a:cubicBezTo>
                  <a:cubicBezTo>
                    <a:pt x="71882" y="73824"/>
                    <a:pt x="74480" y="81618"/>
                    <a:pt x="75345" y="98070"/>
                  </a:cubicBezTo>
                  <a:cubicBezTo>
                    <a:pt x="75345" y="99802"/>
                    <a:pt x="74480" y="103265"/>
                    <a:pt x="77943" y="104131"/>
                  </a:cubicBezTo>
                  <a:cubicBezTo>
                    <a:pt x="80541" y="104997"/>
                    <a:pt x="81407" y="101534"/>
                    <a:pt x="83139" y="99802"/>
                  </a:cubicBezTo>
                  <a:cubicBezTo>
                    <a:pt x="92664" y="84215"/>
                    <a:pt x="103054" y="60836"/>
                    <a:pt x="118641" y="52177"/>
                  </a:cubicBezTo>
                  <a:cubicBezTo>
                    <a:pt x="145484" y="36590"/>
                    <a:pt x="187914" y="56506"/>
                    <a:pt x="195707" y="86813"/>
                  </a:cubicBezTo>
                  <a:cubicBezTo>
                    <a:pt x="205232" y="118852"/>
                    <a:pt x="206098" y="161281"/>
                    <a:pt x="208696" y="194186"/>
                  </a:cubicBezTo>
                  <a:cubicBezTo>
                    <a:pt x="211293" y="227956"/>
                    <a:pt x="200036" y="262593"/>
                    <a:pt x="193109" y="295497"/>
                  </a:cubicBezTo>
                  <a:cubicBezTo>
                    <a:pt x="187914" y="321474"/>
                    <a:pt x="173193" y="348318"/>
                    <a:pt x="155009" y="370831"/>
                  </a:cubicBezTo>
                  <a:cubicBezTo>
                    <a:pt x="154143" y="372563"/>
                    <a:pt x="153277" y="374295"/>
                    <a:pt x="154143" y="376027"/>
                  </a:cubicBezTo>
                  <a:cubicBezTo>
                    <a:pt x="155875" y="378624"/>
                    <a:pt x="158473" y="377758"/>
                    <a:pt x="160205" y="377758"/>
                  </a:cubicBezTo>
                  <a:cubicBezTo>
                    <a:pt x="184450" y="376892"/>
                    <a:pt x="197439" y="360440"/>
                    <a:pt x="207830" y="342256"/>
                  </a:cubicBezTo>
                  <a:cubicBezTo>
                    <a:pt x="226014" y="311084"/>
                    <a:pt x="236405" y="278179"/>
                    <a:pt x="242466" y="241811"/>
                  </a:cubicBezTo>
                  <a:cubicBezTo>
                    <a:pt x="246795" y="214968"/>
                    <a:pt x="254589" y="188124"/>
                    <a:pt x="255455" y="160415"/>
                  </a:cubicBezTo>
                  <a:cubicBezTo>
                    <a:pt x="256321" y="130974"/>
                    <a:pt x="258918" y="102399"/>
                    <a:pt x="252857" y="72959"/>
                  </a:cubicBezTo>
                  <a:cubicBezTo>
                    <a:pt x="248527" y="55640"/>
                    <a:pt x="251991" y="38322"/>
                    <a:pt x="257186" y="21004"/>
                  </a:cubicBezTo>
                  <a:cubicBezTo>
                    <a:pt x="262382" y="1954"/>
                    <a:pt x="288359" y="-4973"/>
                    <a:pt x="306543" y="3686"/>
                  </a:cubicBezTo>
                  <a:cubicBezTo>
                    <a:pt x="331655" y="14943"/>
                    <a:pt x="333386" y="34858"/>
                    <a:pt x="334252" y="57372"/>
                  </a:cubicBezTo>
                  <a:cubicBezTo>
                    <a:pt x="334252" y="63434"/>
                    <a:pt x="331655" y="73824"/>
                    <a:pt x="336850" y="75556"/>
                  </a:cubicBezTo>
                  <a:cubicBezTo>
                    <a:pt x="341180" y="77288"/>
                    <a:pt x="344643" y="66897"/>
                    <a:pt x="348107" y="62568"/>
                  </a:cubicBezTo>
                  <a:cubicBezTo>
                    <a:pt x="361961" y="43517"/>
                    <a:pt x="381011" y="31395"/>
                    <a:pt x="403525" y="24468"/>
                  </a:cubicBezTo>
                  <a:cubicBezTo>
                    <a:pt x="426039" y="17540"/>
                    <a:pt x="445955" y="35724"/>
                    <a:pt x="459809" y="57372"/>
                  </a:cubicBezTo>
                  <a:cubicBezTo>
                    <a:pt x="477993" y="86813"/>
                    <a:pt x="483189" y="119718"/>
                    <a:pt x="487518" y="153488"/>
                  </a:cubicBezTo>
                  <a:cubicBezTo>
                    <a:pt x="493580" y="201979"/>
                    <a:pt x="485786" y="235749"/>
                    <a:pt x="461541" y="277313"/>
                  </a:cubicBezTo>
                  <a:lnTo>
                    <a:pt x="458077" y="282508"/>
                  </a:lnTo>
                  <a:cubicBezTo>
                    <a:pt x="456345" y="285106"/>
                    <a:pt x="450284" y="286838"/>
                    <a:pt x="454614" y="292899"/>
                  </a:cubicBezTo>
                  <a:cubicBezTo>
                    <a:pt x="457211" y="298095"/>
                    <a:pt x="462407" y="303290"/>
                    <a:pt x="467602" y="306754"/>
                  </a:cubicBezTo>
                  <a:cubicBezTo>
                    <a:pt x="484055" y="316279"/>
                    <a:pt x="497909" y="322340"/>
                    <a:pt x="510898" y="311084"/>
                  </a:cubicBezTo>
                  <a:cubicBezTo>
                    <a:pt x="525618" y="298095"/>
                    <a:pt x="529948" y="290302"/>
                    <a:pt x="536875" y="276447"/>
                  </a:cubicBezTo>
                  <a:cubicBezTo>
                    <a:pt x="548132" y="251336"/>
                    <a:pt x="552461" y="247006"/>
                    <a:pt x="561121" y="221895"/>
                  </a:cubicBezTo>
                  <a:cubicBezTo>
                    <a:pt x="561986" y="219297"/>
                    <a:pt x="563718" y="216699"/>
                    <a:pt x="566316" y="214102"/>
                  </a:cubicBezTo>
                  <a:cubicBezTo>
                    <a:pt x="569780" y="209772"/>
                    <a:pt x="574975" y="205443"/>
                    <a:pt x="581036" y="208906"/>
                  </a:cubicBezTo>
                  <a:cubicBezTo>
                    <a:pt x="587098" y="210638"/>
                    <a:pt x="590561" y="214968"/>
                    <a:pt x="591427" y="221895"/>
                  </a:cubicBezTo>
                  <a:cubicBezTo>
                    <a:pt x="592293" y="233152"/>
                    <a:pt x="588830" y="242677"/>
                    <a:pt x="586232" y="253068"/>
                  </a:cubicBezTo>
                  <a:cubicBezTo>
                    <a:pt x="574975" y="279045"/>
                    <a:pt x="572377" y="285106"/>
                    <a:pt x="547266" y="323206"/>
                  </a:cubicBezTo>
                  <a:cubicBezTo>
                    <a:pt x="531680" y="347452"/>
                    <a:pt x="503105" y="366502"/>
                    <a:pt x="458077" y="335329"/>
                  </a:cubicBezTo>
                  <a:cubicBezTo>
                    <a:pt x="450284" y="330999"/>
                    <a:pt x="443357" y="325804"/>
                    <a:pt x="438161" y="319743"/>
                  </a:cubicBezTo>
                  <a:cubicBezTo>
                    <a:pt x="433832" y="316279"/>
                    <a:pt x="432100" y="316279"/>
                    <a:pt x="426905" y="319743"/>
                  </a:cubicBezTo>
                  <a:cubicBezTo>
                    <a:pt x="400927" y="339659"/>
                    <a:pt x="381877" y="346586"/>
                    <a:pt x="355900" y="329267"/>
                  </a:cubicBezTo>
                  <a:cubicBezTo>
                    <a:pt x="350705" y="325804"/>
                    <a:pt x="341180" y="318011"/>
                    <a:pt x="337716" y="321474"/>
                  </a:cubicBezTo>
                  <a:cubicBezTo>
                    <a:pt x="332520" y="324938"/>
                    <a:pt x="335118" y="335329"/>
                    <a:pt x="335118" y="342256"/>
                  </a:cubicBezTo>
                  <a:cubicBezTo>
                    <a:pt x="337716" y="390747"/>
                    <a:pt x="339448" y="440104"/>
                    <a:pt x="341180" y="488595"/>
                  </a:cubicBezTo>
                  <a:cubicBezTo>
                    <a:pt x="342045" y="514572"/>
                    <a:pt x="333386" y="538818"/>
                    <a:pt x="320398" y="562197"/>
                  </a:cubicBezTo>
                  <a:cubicBezTo>
                    <a:pt x="317800" y="567393"/>
                    <a:pt x="311739" y="569990"/>
                    <a:pt x="306543" y="565661"/>
                  </a:cubicBezTo>
                  <a:cubicBezTo>
                    <a:pt x="298750" y="560465"/>
                    <a:pt x="291823" y="553538"/>
                    <a:pt x="287493" y="544879"/>
                  </a:cubicBezTo>
                  <a:cubicBezTo>
                    <a:pt x="271907" y="507645"/>
                    <a:pt x="266711" y="469545"/>
                    <a:pt x="266711" y="428847"/>
                  </a:cubicBezTo>
                  <a:lnTo>
                    <a:pt x="266711" y="411529"/>
                  </a:lnTo>
                  <a:cubicBezTo>
                    <a:pt x="265845" y="378624"/>
                    <a:pt x="269309" y="343988"/>
                    <a:pt x="271907" y="311084"/>
                  </a:cubicBezTo>
                  <a:cubicBezTo>
                    <a:pt x="271907" y="308486"/>
                    <a:pt x="273639" y="303290"/>
                    <a:pt x="270175" y="302425"/>
                  </a:cubicBezTo>
                  <a:cubicBezTo>
                    <a:pt x="265845" y="300693"/>
                    <a:pt x="265845" y="305888"/>
                    <a:pt x="264980" y="308486"/>
                  </a:cubicBezTo>
                  <a:cubicBezTo>
                    <a:pt x="255455" y="327536"/>
                    <a:pt x="247661" y="347452"/>
                    <a:pt x="237270" y="365636"/>
                  </a:cubicBezTo>
                  <a:cubicBezTo>
                    <a:pt x="222550" y="392479"/>
                    <a:pt x="201768" y="408065"/>
                    <a:pt x="173193" y="415858"/>
                  </a:cubicBezTo>
                  <a:cubicBezTo>
                    <a:pt x="163668" y="418456"/>
                    <a:pt x="155009" y="417590"/>
                    <a:pt x="147216" y="414127"/>
                  </a:cubicBezTo>
                  <a:cubicBezTo>
                    <a:pt x="132495" y="408065"/>
                    <a:pt x="118641" y="400272"/>
                    <a:pt x="105652" y="389881"/>
                  </a:cubicBezTo>
                  <a:cubicBezTo>
                    <a:pt x="97859" y="383820"/>
                    <a:pt x="92664" y="376027"/>
                    <a:pt x="90066" y="366502"/>
                  </a:cubicBezTo>
                  <a:cubicBezTo>
                    <a:pt x="89200" y="363904"/>
                    <a:pt x="88334" y="360440"/>
                    <a:pt x="85736" y="360440"/>
                  </a:cubicBezTo>
                  <a:cubicBezTo>
                    <a:pt x="81407" y="361306"/>
                    <a:pt x="82273" y="364770"/>
                    <a:pt x="81407" y="368233"/>
                  </a:cubicBezTo>
                  <a:cubicBezTo>
                    <a:pt x="78809" y="394211"/>
                    <a:pt x="76211" y="420188"/>
                    <a:pt x="81407" y="445300"/>
                  </a:cubicBezTo>
                  <a:cubicBezTo>
                    <a:pt x="86602" y="472142"/>
                    <a:pt x="87468" y="499852"/>
                    <a:pt x="90066" y="527561"/>
                  </a:cubicBezTo>
                  <a:cubicBezTo>
                    <a:pt x="92664" y="562197"/>
                    <a:pt x="98725" y="577784"/>
                    <a:pt x="98725" y="613286"/>
                  </a:cubicBezTo>
                  <a:cubicBezTo>
                    <a:pt x="98725" y="621945"/>
                    <a:pt x="96993" y="629738"/>
                    <a:pt x="95261" y="637531"/>
                  </a:cubicBezTo>
                  <a:cubicBezTo>
                    <a:pt x="93530" y="647056"/>
                    <a:pt x="76211" y="651386"/>
                    <a:pt x="67552" y="645324"/>
                  </a:cubicBezTo>
                  <a:cubicBezTo>
                    <a:pt x="48502" y="634068"/>
                    <a:pt x="32050" y="620213"/>
                    <a:pt x="21659" y="600297"/>
                  </a:cubicBezTo>
                  <a:close/>
                  <a:moveTo>
                    <a:pt x="96993" y="319743"/>
                  </a:moveTo>
                  <a:cubicBezTo>
                    <a:pt x="102189" y="316279"/>
                    <a:pt x="107384" y="314547"/>
                    <a:pt x="113445" y="315413"/>
                  </a:cubicBezTo>
                  <a:cubicBezTo>
                    <a:pt x="129898" y="318877"/>
                    <a:pt x="138557" y="315413"/>
                    <a:pt x="146350" y="299827"/>
                  </a:cubicBezTo>
                  <a:cubicBezTo>
                    <a:pt x="151545" y="288570"/>
                    <a:pt x="155875" y="276447"/>
                    <a:pt x="156741" y="264324"/>
                  </a:cubicBezTo>
                  <a:cubicBezTo>
                    <a:pt x="161936" y="212370"/>
                    <a:pt x="159339" y="151756"/>
                    <a:pt x="145484" y="102399"/>
                  </a:cubicBezTo>
                  <a:cubicBezTo>
                    <a:pt x="143752" y="96338"/>
                    <a:pt x="145484" y="85081"/>
                    <a:pt x="135959" y="84215"/>
                  </a:cubicBezTo>
                  <a:cubicBezTo>
                    <a:pt x="124702" y="84215"/>
                    <a:pt x="118641" y="98936"/>
                    <a:pt x="116043" y="103265"/>
                  </a:cubicBezTo>
                  <a:cubicBezTo>
                    <a:pt x="101323" y="130108"/>
                    <a:pt x="92664" y="167343"/>
                    <a:pt x="91798" y="198515"/>
                  </a:cubicBezTo>
                  <a:cubicBezTo>
                    <a:pt x="90932" y="219297"/>
                    <a:pt x="89200" y="240079"/>
                    <a:pt x="86602" y="259995"/>
                  </a:cubicBezTo>
                  <a:cubicBezTo>
                    <a:pt x="85736" y="272118"/>
                    <a:pt x="84870" y="283374"/>
                    <a:pt x="84870" y="293765"/>
                  </a:cubicBezTo>
                  <a:cubicBezTo>
                    <a:pt x="84870" y="299827"/>
                    <a:pt x="85736" y="306754"/>
                    <a:pt x="84005" y="312815"/>
                  </a:cubicBezTo>
                  <a:cubicBezTo>
                    <a:pt x="83139" y="316279"/>
                    <a:pt x="84005" y="321474"/>
                    <a:pt x="86602" y="324072"/>
                  </a:cubicBezTo>
                  <a:cubicBezTo>
                    <a:pt x="90932" y="326670"/>
                    <a:pt x="94395" y="323206"/>
                    <a:pt x="96993" y="319743"/>
                  </a:cubicBezTo>
                  <a:close/>
                  <a:moveTo>
                    <a:pt x="357632" y="253068"/>
                  </a:moveTo>
                  <a:cubicBezTo>
                    <a:pt x="369755" y="243543"/>
                    <a:pt x="387073" y="232286"/>
                    <a:pt x="400927" y="240079"/>
                  </a:cubicBezTo>
                  <a:cubicBezTo>
                    <a:pt x="416514" y="252202"/>
                    <a:pt x="419111" y="248738"/>
                    <a:pt x="426039" y="239213"/>
                  </a:cubicBezTo>
                  <a:cubicBezTo>
                    <a:pt x="446821" y="208906"/>
                    <a:pt x="442491" y="183795"/>
                    <a:pt x="439027" y="148293"/>
                  </a:cubicBezTo>
                  <a:cubicBezTo>
                    <a:pt x="436430" y="123181"/>
                    <a:pt x="430368" y="98936"/>
                    <a:pt x="415648" y="77288"/>
                  </a:cubicBezTo>
                  <a:cubicBezTo>
                    <a:pt x="401793" y="57372"/>
                    <a:pt x="400061" y="58238"/>
                    <a:pt x="386207" y="78154"/>
                  </a:cubicBezTo>
                  <a:cubicBezTo>
                    <a:pt x="385341" y="79886"/>
                    <a:pt x="384475" y="82483"/>
                    <a:pt x="382743" y="84215"/>
                  </a:cubicBezTo>
                  <a:cubicBezTo>
                    <a:pt x="377548" y="94606"/>
                    <a:pt x="374084" y="104997"/>
                    <a:pt x="368889" y="114522"/>
                  </a:cubicBezTo>
                  <a:cubicBezTo>
                    <a:pt x="358498" y="130974"/>
                    <a:pt x="354168" y="148293"/>
                    <a:pt x="353302" y="167343"/>
                  </a:cubicBezTo>
                  <a:cubicBezTo>
                    <a:pt x="352436" y="195052"/>
                    <a:pt x="349839" y="223627"/>
                    <a:pt x="342911" y="249604"/>
                  </a:cubicBezTo>
                  <a:cubicBezTo>
                    <a:pt x="342045" y="255665"/>
                    <a:pt x="341180" y="263459"/>
                    <a:pt x="345509" y="265190"/>
                  </a:cubicBezTo>
                  <a:cubicBezTo>
                    <a:pt x="350705" y="267788"/>
                    <a:pt x="354168" y="255665"/>
                    <a:pt x="357632" y="253068"/>
                  </a:cubicBezTo>
                  <a:close/>
                  <a:moveTo>
                    <a:pt x="384475" y="282508"/>
                  </a:moveTo>
                  <a:cubicBezTo>
                    <a:pt x="387939" y="281642"/>
                    <a:pt x="393134" y="276447"/>
                    <a:pt x="394000" y="272118"/>
                  </a:cubicBezTo>
                  <a:cubicBezTo>
                    <a:pt x="394000" y="269520"/>
                    <a:pt x="391402" y="262593"/>
                    <a:pt x="388805" y="261727"/>
                  </a:cubicBezTo>
                  <a:cubicBezTo>
                    <a:pt x="385341" y="259995"/>
                    <a:pt x="381011" y="259995"/>
                    <a:pt x="376682" y="262593"/>
                  </a:cubicBezTo>
                  <a:cubicBezTo>
                    <a:pt x="374950" y="263459"/>
                    <a:pt x="373218" y="266056"/>
                    <a:pt x="371486" y="267788"/>
                  </a:cubicBezTo>
                  <a:cubicBezTo>
                    <a:pt x="370620" y="269520"/>
                    <a:pt x="368023" y="276447"/>
                    <a:pt x="368889" y="279045"/>
                  </a:cubicBezTo>
                  <a:cubicBezTo>
                    <a:pt x="370620" y="281642"/>
                    <a:pt x="374084" y="283374"/>
                    <a:pt x="377548" y="283374"/>
                  </a:cubicBezTo>
                  <a:cubicBezTo>
                    <a:pt x="381011" y="283374"/>
                    <a:pt x="381877" y="283374"/>
                    <a:pt x="384475" y="282508"/>
                  </a:cubicBezTo>
                  <a:close/>
                </a:path>
              </a:pathLst>
            </a:custGeom>
            <a:grpFill/>
            <a:ln w="8653" cap="flat">
              <a:noFill/>
              <a:prstDash val="solid"/>
              <a:miter/>
            </a:ln>
          </p:spPr>
          <p:txBody>
            <a:bodyPr rtlCol="0" anchor="ctr"/>
            <a:lstStyle/>
            <a:p>
              <a:endParaRPr lang="en-US"/>
            </a:p>
          </p:txBody>
        </p:sp>
        <p:sp>
          <p:nvSpPr>
            <p:cNvPr id="166" name="Freeform 165">
              <a:extLst>
                <a:ext uri="{FF2B5EF4-FFF2-40B4-BE49-F238E27FC236}">
                  <a16:creationId xmlns:a16="http://schemas.microsoft.com/office/drawing/2014/main" id="{2C7D0D16-357A-6318-182E-E04BE5AF4F5E}"/>
                </a:ext>
              </a:extLst>
            </p:cNvPr>
            <p:cNvSpPr/>
            <p:nvPr/>
          </p:nvSpPr>
          <p:spPr>
            <a:xfrm>
              <a:off x="8773154" y="2106480"/>
              <a:ext cx="330532" cy="440305"/>
            </a:xfrm>
            <a:custGeom>
              <a:avLst/>
              <a:gdLst>
                <a:gd name="connsiteX0" fmla="*/ 64313 w 330532"/>
                <a:gd name="connsiteY0" fmla="*/ 407401 h 440305"/>
                <a:gd name="connsiteX1" fmla="*/ 1968 w 330532"/>
                <a:gd name="connsiteY1" fmla="*/ 288772 h 440305"/>
                <a:gd name="connsiteX2" fmla="*/ 236 w 330532"/>
                <a:gd name="connsiteY2" fmla="*/ 258465 h 440305"/>
                <a:gd name="connsiteX3" fmla="*/ 19286 w 330532"/>
                <a:gd name="connsiteY3" fmla="*/ 103467 h 440305"/>
                <a:gd name="connsiteX4" fmla="*/ 46995 w 330532"/>
                <a:gd name="connsiteY4" fmla="*/ 39390 h 440305"/>
                <a:gd name="connsiteX5" fmla="*/ 127525 w 330532"/>
                <a:gd name="connsiteY5" fmla="*/ 424 h 440305"/>
                <a:gd name="connsiteX6" fmla="*/ 162161 w 330532"/>
                <a:gd name="connsiteY6" fmla="*/ 34195 h 440305"/>
                <a:gd name="connsiteX7" fmla="*/ 153502 w 330532"/>
                <a:gd name="connsiteY7" fmla="*/ 47183 h 440305"/>
                <a:gd name="connsiteX8" fmla="*/ 98084 w 330532"/>
                <a:gd name="connsiteY8" fmla="*/ 92210 h 440305"/>
                <a:gd name="connsiteX9" fmla="*/ 92888 w 330532"/>
                <a:gd name="connsiteY9" fmla="*/ 174472 h 440305"/>
                <a:gd name="connsiteX10" fmla="*/ 102413 w 330532"/>
                <a:gd name="connsiteY10" fmla="*/ 319079 h 440305"/>
                <a:gd name="connsiteX11" fmla="*/ 128391 w 330532"/>
                <a:gd name="connsiteY11" fmla="*/ 382290 h 440305"/>
                <a:gd name="connsiteX12" fmla="*/ 146575 w 330532"/>
                <a:gd name="connsiteY12" fmla="*/ 378826 h 440305"/>
                <a:gd name="connsiteX13" fmla="*/ 164759 w 330532"/>
                <a:gd name="connsiteY13" fmla="*/ 345056 h 440305"/>
                <a:gd name="connsiteX14" fmla="*/ 195066 w 330532"/>
                <a:gd name="connsiteY14" fmla="*/ 252404 h 440305"/>
                <a:gd name="connsiteX15" fmla="*/ 196797 w 330532"/>
                <a:gd name="connsiteY15" fmla="*/ 235085 h 440305"/>
                <a:gd name="connsiteX16" fmla="*/ 188138 w 330532"/>
                <a:gd name="connsiteY16" fmla="*/ 222963 h 440305"/>
                <a:gd name="connsiteX17" fmla="*/ 137916 w 330532"/>
                <a:gd name="connsiteY17" fmla="*/ 121651 h 440305"/>
                <a:gd name="connsiteX18" fmla="*/ 142245 w 330532"/>
                <a:gd name="connsiteY18" fmla="*/ 96540 h 440305"/>
                <a:gd name="connsiteX19" fmla="*/ 174284 w 330532"/>
                <a:gd name="connsiteY19" fmla="*/ 70563 h 440305"/>
                <a:gd name="connsiteX20" fmla="*/ 183809 w 330532"/>
                <a:gd name="connsiteY20" fmla="*/ 72295 h 440305"/>
                <a:gd name="connsiteX21" fmla="*/ 231434 w 330532"/>
                <a:gd name="connsiteY21" fmla="*/ 138104 h 440305"/>
                <a:gd name="connsiteX22" fmla="*/ 234897 w 330532"/>
                <a:gd name="connsiteY22" fmla="*/ 184863 h 440305"/>
                <a:gd name="connsiteX23" fmla="*/ 246154 w 330532"/>
                <a:gd name="connsiteY23" fmla="*/ 202181 h 440305"/>
                <a:gd name="connsiteX24" fmla="*/ 285986 w 330532"/>
                <a:gd name="connsiteY24" fmla="*/ 201315 h 440305"/>
                <a:gd name="connsiteX25" fmla="*/ 317159 w 330532"/>
                <a:gd name="connsiteY25" fmla="*/ 191790 h 440305"/>
                <a:gd name="connsiteX26" fmla="*/ 329281 w 330532"/>
                <a:gd name="connsiteY26" fmla="*/ 195254 h 440305"/>
                <a:gd name="connsiteX27" fmla="*/ 326684 w 330532"/>
                <a:gd name="connsiteY27" fmla="*/ 222097 h 440305"/>
                <a:gd name="connsiteX28" fmla="*/ 293779 w 330532"/>
                <a:gd name="connsiteY28" fmla="*/ 241147 h 440305"/>
                <a:gd name="connsiteX29" fmla="*/ 246154 w 330532"/>
                <a:gd name="connsiteY29" fmla="*/ 240281 h 440305"/>
                <a:gd name="connsiteX30" fmla="*/ 230568 w 330532"/>
                <a:gd name="connsiteY30" fmla="*/ 245476 h 440305"/>
                <a:gd name="connsiteX31" fmla="*/ 221909 w 330532"/>
                <a:gd name="connsiteY31" fmla="*/ 312151 h 440305"/>
                <a:gd name="connsiteX32" fmla="*/ 194200 w 330532"/>
                <a:gd name="connsiteY32" fmla="*/ 411731 h 440305"/>
                <a:gd name="connsiteX33" fmla="*/ 148306 w 330532"/>
                <a:gd name="connsiteY33" fmla="*/ 440306 h 440305"/>
                <a:gd name="connsiteX34" fmla="*/ 64313 w 330532"/>
                <a:gd name="connsiteY34" fmla="*/ 407401 h 440305"/>
                <a:gd name="connsiteX35" fmla="*/ 196797 w 330532"/>
                <a:gd name="connsiteY35" fmla="*/ 169276 h 440305"/>
                <a:gd name="connsiteX36" fmla="*/ 195066 w 330532"/>
                <a:gd name="connsiteY36" fmla="*/ 139835 h 440305"/>
                <a:gd name="connsiteX37" fmla="*/ 182943 w 330532"/>
                <a:gd name="connsiteY37" fmla="*/ 125981 h 440305"/>
                <a:gd name="connsiteX38" fmla="*/ 172552 w 330532"/>
                <a:gd name="connsiteY38" fmla="*/ 139835 h 440305"/>
                <a:gd name="connsiteX39" fmla="*/ 182077 w 330532"/>
                <a:gd name="connsiteY39" fmla="*/ 167545 h 440305"/>
                <a:gd name="connsiteX40" fmla="*/ 195931 w 330532"/>
                <a:gd name="connsiteY40" fmla="*/ 178801 h 440305"/>
                <a:gd name="connsiteX41" fmla="*/ 196797 w 330532"/>
                <a:gd name="connsiteY41" fmla="*/ 169276 h 440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30532" h="440305">
                  <a:moveTo>
                    <a:pt x="64313" y="407401"/>
                  </a:moveTo>
                  <a:cubicBezTo>
                    <a:pt x="28811" y="375363"/>
                    <a:pt x="5431" y="335531"/>
                    <a:pt x="1968" y="288772"/>
                  </a:cubicBezTo>
                  <a:cubicBezTo>
                    <a:pt x="1102" y="276649"/>
                    <a:pt x="-630" y="265392"/>
                    <a:pt x="236" y="258465"/>
                  </a:cubicBezTo>
                  <a:cubicBezTo>
                    <a:pt x="2834" y="203047"/>
                    <a:pt x="8029" y="154556"/>
                    <a:pt x="19286" y="103467"/>
                  </a:cubicBezTo>
                  <a:cubicBezTo>
                    <a:pt x="24481" y="80088"/>
                    <a:pt x="34872" y="59306"/>
                    <a:pt x="46995" y="39390"/>
                  </a:cubicBezTo>
                  <a:cubicBezTo>
                    <a:pt x="61716" y="15145"/>
                    <a:pt x="99816" y="-3040"/>
                    <a:pt x="127525" y="424"/>
                  </a:cubicBezTo>
                  <a:cubicBezTo>
                    <a:pt x="142245" y="3022"/>
                    <a:pt x="158697" y="22938"/>
                    <a:pt x="162161" y="34195"/>
                  </a:cubicBezTo>
                  <a:cubicBezTo>
                    <a:pt x="163027" y="41988"/>
                    <a:pt x="160429" y="46317"/>
                    <a:pt x="153502" y="47183"/>
                  </a:cubicBezTo>
                  <a:cubicBezTo>
                    <a:pt x="124061" y="52379"/>
                    <a:pt x="106743" y="66233"/>
                    <a:pt x="98084" y="92210"/>
                  </a:cubicBezTo>
                  <a:cubicBezTo>
                    <a:pt x="90291" y="119054"/>
                    <a:pt x="92888" y="146763"/>
                    <a:pt x="92888" y="174472"/>
                  </a:cubicBezTo>
                  <a:cubicBezTo>
                    <a:pt x="93754" y="222097"/>
                    <a:pt x="95486" y="271454"/>
                    <a:pt x="102413" y="319079"/>
                  </a:cubicBezTo>
                  <a:cubicBezTo>
                    <a:pt x="104145" y="344190"/>
                    <a:pt x="115402" y="363240"/>
                    <a:pt x="128391" y="382290"/>
                  </a:cubicBezTo>
                  <a:cubicBezTo>
                    <a:pt x="131854" y="390083"/>
                    <a:pt x="140513" y="387485"/>
                    <a:pt x="146575" y="378826"/>
                  </a:cubicBezTo>
                  <a:cubicBezTo>
                    <a:pt x="152636" y="367570"/>
                    <a:pt x="160429" y="356313"/>
                    <a:pt x="164759" y="345056"/>
                  </a:cubicBezTo>
                  <a:cubicBezTo>
                    <a:pt x="179479" y="315615"/>
                    <a:pt x="190736" y="284442"/>
                    <a:pt x="195066" y="252404"/>
                  </a:cubicBezTo>
                  <a:cubicBezTo>
                    <a:pt x="196797" y="252404"/>
                    <a:pt x="195931" y="242879"/>
                    <a:pt x="196797" y="235085"/>
                  </a:cubicBezTo>
                  <a:cubicBezTo>
                    <a:pt x="196797" y="227292"/>
                    <a:pt x="193334" y="225560"/>
                    <a:pt x="188138" y="222963"/>
                  </a:cubicBezTo>
                  <a:cubicBezTo>
                    <a:pt x="149172" y="205645"/>
                    <a:pt x="130988" y="163215"/>
                    <a:pt x="137916" y="121651"/>
                  </a:cubicBezTo>
                  <a:cubicBezTo>
                    <a:pt x="138781" y="112992"/>
                    <a:pt x="139647" y="104333"/>
                    <a:pt x="142245" y="96540"/>
                  </a:cubicBezTo>
                  <a:cubicBezTo>
                    <a:pt x="147441" y="81820"/>
                    <a:pt x="159563" y="72295"/>
                    <a:pt x="174284" y="70563"/>
                  </a:cubicBezTo>
                  <a:cubicBezTo>
                    <a:pt x="177747" y="69697"/>
                    <a:pt x="179479" y="70563"/>
                    <a:pt x="183809" y="72295"/>
                  </a:cubicBezTo>
                  <a:cubicBezTo>
                    <a:pt x="209786" y="85283"/>
                    <a:pt x="227970" y="106065"/>
                    <a:pt x="231434" y="138104"/>
                  </a:cubicBezTo>
                  <a:cubicBezTo>
                    <a:pt x="232300" y="153690"/>
                    <a:pt x="234897" y="168411"/>
                    <a:pt x="234897" y="184863"/>
                  </a:cubicBezTo>
                  <a:cubicBezTo>
                    <a:pt x="234897" y="193522"/>
                    <a:pt x="238361" y="201315"/>
                    <a:pt x="246154" y="202181"/>
                  </a:cubicBezTo>
                  <a:cubicBezTo>
                    <a:pt x="255679" y="203047"/>
                    <a:pt x="269534" y="203913"/>
                    <a:pt x="285986" y="201315"/>
                  </a:cubicBezTo>
                  <a:cubicBezTo>
                    <a:pt x="297243" y="199583"/>
                    <a:pt x="306768" y="196985"/>
                    <a:pt x="317159" y="191790"/>
                  </a:cubicBezTo>
                  <a:cubicBezTo>
                    <a:pt x="321488" y="190058"/>
                    <a:pt x="325818" y="190924"/>
                    <a:pt x="329281" y="195254"/>
                  </a:cubicBezTo>
                  <a:cubicBezTo>
                    <a:pt x="331879" y="200449"/>
                    <a:pt x="330147" y="218633"/>
                    <a:pt x="326684" y="222097"/>
                  </a:cubicBezTo>
                  <a:cubicBezTo>
                    <a:pt x="310231" y="238549"/>
                    <a:pt x="306768" y="237683"/>
                    <a:pt x="293779" y="241147"/>
                  </a:cubicBezTo>
                  <a:cubicBezTo>
                    <a:pt x="279059" y="245476"/>
                    <a:pt x="261741" y="240281"/>
                    <a:pt x="246154" y="240281"/>
                  </a:cubicBezTo>
                  <a:cubicBezTo>
                    <a:pt x="234031" y="239415"/>
                    <a:pt x="230568" y="236817"/>
                    <a:pt x="230568" y="245476"/>
                  </a:cubicBezTo>
                  <a:cubicBezTo>
                    <a:pt x="230568" y="270588"/>
                    <a:pt x="226238" y="286174"/>
                    <a:pt x="221909" y="312151"/>
                  </a:cubicBezTo>
                  <a:cubicBezTo>
                    <a:pt x="216713" y="345922"/>
                    <a:pt x="208920" y="379692"/>
                    <a:pt x="194200" y="411731"/>
                  </a:cubicBezTo>
                  <a:cubicBezTo>
                    <a:pt x="186406" y="427317"/>
                    <a:pt x="166491" y="440306"/>
                    <a:pt x="148306" y="440306"/>
                  </a:cubicBezTo>
                  <a:cubicBezTo>
                    <a:pt x="116268" y="440306"/>
                    <a:pt x="88559" y="429049"/>
                    <a:pt x="64313" y="407401"/>
                  </a:cubicBezTo>
                  <a:close/>
                  <a:moveTo>
                    <a:pt x="196797" y="169276"/>
                  </a:moveTo>
                  <a:cubicBezTo>
                    <a:pt x="196797" y="160617"/>
                    <a:pt x="195931" y="148494"/>
                    <a:pt x="195066" y="139835"/>
                  </a:cubicBezTo>
                  <a:cubicBezTo>
                    <a:pt x="194200" y="137238"/>
                    <a:pt x="189004" y="125115"/>
                    <a:pt x="182943" y="125981"/>
                  </a:cubicBezTo>
                  <a:cubicBezTo>
                    <a:pt x="178613" y="126847"/>
                    <a:pt x="172552" y="138969"/>
                    <a:pt x="172552" y="139835"/>
                  </a:cubicBezTo>
                  <a:cubicBezTo>
                    <a:pt x="169954" y="151092"/>
                    <a:pt x="176882" y="158885"/>
                    <a:pt x="182077" y="167545"/>
                  </a:cubicBezTo>
                  <a:cubicBezTo>
                    <a:pt x="182943" y="169276"/>
                    <a:pt x="193334" y="179667"/>
                    <a:pt x="195931" y="178801"/>
                  </a:cubicBezTo>
                  <a:cubicBezTo>
                    <a:pt x="197663" y="177935"/>
                    <a:pt x="196797" y="175338"/>
                    <a:pt x="196797" y="169276"/>
                  </a:cubicBezTo>
                  <a:close/>
                </a:path>
              </a:pathLst>
            </a:custGeom>
            <a:grpFill/>
            <a:ln w="8653" cap="flat">
              <a:noFill/>
              <a:prstDash val="solid"/>
              <a:miter/>
            </a:ln>
          </p:spPr>
          <p:txBody>
            <a:bodyPr rtlCol="0" anchor="ctr"/>
            <a:lstStyle/>
            <a:p>
              <a:endParaRPr lang="en-US"/>
            </a:p>
          </p:txBody>
        </p:sp>
        <p:sp>
          <p:nvSpPr>
            <p:cNvPr id="167" name="Freeform 166">
              <a:extLst>
                <a:ext uri="{FF2B5EF4-FFF2-40B4-BE49-F238E27FC236}">
                  <a16:creationId xmlns:a16="http://schemas.microsoft.com/office/drawing/2014/main" id="{2A2A3920-19A1-5C52-3213-FDC7D27BFBA3}"/>
                </a:ext>
              </a:extLst>
            </p:cNvPr>
            <p:cNvSpPr/>
            <p:nvPr/>
          </p:nvSpPr>
          <p:spPr>
            <a:xfrm>
              <a:off x="9056282" y="2081363"/>
              <a:ext cx="331037" cy="458376"/>
            </a:xfrm>
            <a:custGeom>
              <a:avLst/>
              <a:gdLst>
                <a:gd name="connsiteX0" fmla="*/ 161320 w 331037"/>
                <a:gd name="connsiteY0" fmla="*/ 450703 h 458376"/>
                <a:gd name="connsiteX1" fmla="*/ 129281 w 331037"/>
                <a:gd name="connsiteY1" fmla="*/ 380564 h 458376"/>
                <a:gd name="connsiteX2" fmla="*/ 132745 w 331037"/>
                <a:gd name="connsiteY2" fmla="*/ 239421 h 458376"/>
                <a:gd name="connsiteX3" fmla="*/ 150063 w 331037"/>
                <a:gd name="connsiteY3" fmla="*/ 187466 h 458376"/>
                <a:gd name="connsiteX4" fmla="*/ 153526 w 331037"/>
                <a:gd name="connsiteY4" fmla="*/ 172746 h 458376"/>
                <a:gd name="connsiteX5" fmla="*/ 144001 w 331037"/>
                <a:gd name="connsiteY5" fmla="*/ 157159 h 458376"/>
                <a:gd name="connsiteX6" fmla="*/ 101572 w 331037"/>
                <a:gd name="connsiteY6" fmla="*/ 137244 h 458376"/>
                <a:gd name="connsiteX7" fmla="*/ 90315 w 331037"/>
                <a:gd name="connsiteY7" fmla="*/ 149366 h 458376"/>
                <a:gd name="connsiteX8" fmla="*/ 84254 w 331037"/>
                <a:gd name="connsiteY8" fmla="*/ 291375 h 458376"/>
                <a:gd name="connsiteX9" fmla="*/ 70399 w 331037"/>
                <a:gd name="connsiteY9" fmla="*/ 386625 h 458376"/>
                <a:gd name="connsiteX10" fmla="*/ 59142 w 331037"/>
                <a:gd name="connsiteY10" fmla="*/ 413469 h 458376"/>
                <a:gd name="connsiteX11" fmla="*/ 28835 w 331037"/>
                <a:gd name="connsiteY11" fmla="*/ 405675 h 458376"/>
                <a:gd name="connsiteX12" fmla="*/ 11517 w 331037"/>
                <a:gd name="connsiteY12" fmla="*/ 366710 h 458376"/>
                <a:gd name="connsiteX13" fmla="*/ 11517 w 331037"/>
                <a:gd name="connsiteY13" fmla="*/ 335537 h 458376"/>
                <a:gd name="connsiteX14" fmla="*/ 25372 w 331037"/>
                <a:gd name="connsiteY14" fmla="*/ 190064 h 458376"/>
                <a:gd name="connsiteX15" fmla="*/ 29701 w 331037"/>
                <a:gd name="connsiteY15" fmla="*/ 121657 h 458376"/>
                <a:gd name="connsiteX16" fmla="*/ 23640 w 331037"/>
                <a:gd name="connsiteY16" fmla="*/ 107802 h 458376"/>
                <a:gd name="connsiteX17" fmla="*/ 1126 w 331037"/>
                <a:gd name="connsiteY17" fmla="*/ 67971 h 458376"/>
                <a:gd name="connsiteX18" fmla="*/ 42690 w 331037"/>
                <a:gd name="connsiteY18" fmla="*/ 1296 h 458376"/>
                <a:gd name="connsiteX19" fmla="*/ 70399 w 331037"/>
                <a:gd name="connsiteY19" fmla="*/ 16016 h 458376"/>
                <a:gd name="connsiteX20" fmla="*/ 81656 w 331037"/>
                <a:gd name="connsiteY20" fmla="*/ 41994 h 458376"/>
                <a:gd name="connsiteX21" fmla="*/ 87717 w 331037"/>
                <a:gd name="connsiteY21" fmla="*/ 82691 h 458376"/>
                <a:gd name="connsiteX22" fmla="*/ 93779 w 331037"/>
                <a:gd name="connsiteY22" fmla="*/ 95680 h 458376"/>
                <a:gd name="connsiteX23" fmla="*/ 169113 w 331037"/>
                <a:gd name="connsiteY23" fmla="*/ 115596 h 458376"/>
                <a:gd name="connsiteX24" fmla="*/ 215006 w 331037"/>
                <a:gd name="connsiteY24" fmla="*/ 135512 h 458376"/>
                <a:gd name="connsiteX25" fmla="*/ 207213 w 331037"/>
                <a:gd name="connsiteY25" fmla="*/ 208248 h 458376"/>
                <a:gd name="connsiteX26" fmla="*/ 164783 w 331037"/>
                <a:gd name="connsiteY26" fmla="*/ 365844 h 458376"/>
                <a:gd name="connsiteX27" fmla="*/ 165649 w 331037"/>
                <a:gd name="connsiteY27" fmla="*/ 395284 h 458376"/>
                <a:gd name="connsiteX28" fmla="*/ 178638 w 331037"/>
                <a:gd name="connsiteY28" fmla="*/ 401346 h 458376"/>
                <a:gd name="connsiteX29" fmla="*/ 216738 w 331037"/>
                <a:gd name="connsiteY29" fmla="*/ 362380 h 458376"/>
                <a:gd name="connsiteX30" fmla="*/ 305927 w 331037"/>
                <a:gd name="connsiteY30" fmla="*/ 231628 h 458376"/>
                <a:gd name="connsiteX31" fmla="*/ 315451 w 331037"/>
                <a:gd name="connsiteY31" fmla="*/ 222969 h 458376"/>
                <a:gd name="connsiteX32" fmla="*/ 327574 w 331037"/>
                <a:gd name="connsiteY32" fmla="*/ 232494 h 458376"/>
                <a:gd name="connsiteX33" fmla="*/ 330172 w 331037"/>
                <a:gd name="connsiteY33" fmla="*/ 258471 h 458376"/>
                <a:gd name="connsiteX34" fmla="*/ 301597 w 331037"/>
                <a:gd name="connsiteY34" fmla="*/ 330341 h 458376"/>
                <a:gd name="connsiteX35" fmla="*/ 254838 w 331037"/>
                <a:gd name="connsiteY35" fmla="*/ 397016 h 458376"/>
                <a:gd name="connsiteX36" fmla="*/ 211542 w 331037"/>
                <a:gd name="connsiteY36" fmla="*/ 441177 h 458376"/>
                <a:gd name="connsiteX37" fmla="*/ 183833 w 331037"/>
                <a:gd name="connsiteY37" fmla="*/ 456764 h 458376"/>
                <a:gd name="connsiteX38" fmla="*/ 161320 w 331037"/>
                <a:gd name="connsiteY38" fmla="*/ 450703 h 458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1037" h="458376">
                  <a:moveTo>
                    <a:pt x="161320" y="450703"/>
                  </a:moveTo>
                  <a:cubicBezTo>
                    <a:pt x="138806" y="432518"/>
                    <a:pt x="134476" y="408273"/>
                    <a:pt x="129281" y="380564"/>
                  </a:cubicBezTo>
                  <a:cubicBezTo>
                    <a:pt x="118024" y="333805"/>
                    <a:pt x="120622" y="287046"/>
                    <a:pt x="132745" y="239421"/>
                  </a:cubicBezTo>
                  <a:cubicBezTo>
                    <a:pt x="138806" y="213444"/>
                    <a:pt x="142269" y="212578"/>
                    <a:pt x="150063" y="187466"/>
                  </a:cubicBezTo>
                  <a:cubicBezTo>
                    <a:pt x="151795" y="179673"/>
                    <a:pt x="152660" y="181405"/>
                    <a:pt x="153526" y="172746"/>
                  </a:cubicBezTo>
                  <a:cubicBezTo>
                    <a:pt x="154392" y="164087"/>
                    <a:pt x="150063" y="161489"/>
                    <a:pt x="144001" y="157159"/>
                  </a:cubicBezTo>
                  <a:cubicBezTo>
                    <a:pt x="131013" y="151098"/>
                    <a:pt x="111963" y="137244"/>
                    <a:pt x="101572" y="137244"/>
                  </a:cubicBezTo>
                  <a:cubicBezTo>
                    <a:pt x="92913" y="137244"/>
                    <a:pt x="90315" y="140707"/>
                    <a:pt x="90315" y="149366"/>
                  </a:cubicBezTo>
                  <a:cubicBezTo>
                    <a:pt x="92913" y="196125"/>
                    <a:pt x="90315" y="242884"/>
                    <a:pt x="84254" y="291375"/>
                  </a:cubicBezTo>
                  <a:cubicBezTo>
                    <a:pt x="80790" y="317353"/>
                    <a:pt x="80790" y="362380"/>
                    <a:pt x="70399" y="386625"/>
                  </a:cubicBezTo>
                  <a:cubicBezTo>
                    <a:pt x="66070" y="397882"/>
                    <a:pt x="69533" y="411737"/>
                    <a:pt x="59142" y="413469"/>
                  </a:cubicBezTo>
                  <a:cubicBezTo>
                    <a:pt x="46154" y="415200"/>
                    <a:pt x="36629" y="413469"/>
                    <a:pt x="28835" y="405675"/>
                  </a:cubicBezTo>
                  <a:cubicBezTo>
                    <a:pt x="19311" y="399614"/>
                    <a:pt x="9785" y="381430"/>
                    <a:pt x="11517" y="366710"/>
                  </a:cubicBezTo>
                  <a:cubicBezTo>
                    <a:pt x="12383" y="355453"/>
                    <a:pt x="11517" y="343330"/>
                    <a:pt x="11517" y="335537"/>
                  </a:cubicBezTo>
                  <a:cubicBezTo>
                    <a:pt x="12383" y="285314"/>
                    <a:pt x="21042" y="237689"/>
                    <a:pt x="25372" y="190064"/>
                  </a:cubicBezTo>
                  <a:cubicBezTo>
                    <a:pt x="27104" y="166684"/>
                    <a:pt x="27970" y="145037"/>
                    <a:pt x="29701" y="121657"/>
                  </a:cubicBezTo>
                  <a:cubicBezTo>
                    <a:pt x="29701" y="116462"/>
                    <a:pt x="27104" y="111266"/>
                    <a:pt x="23640" y="107802"/>
                  </a:cubicBezTo>
                  <a:cubicBezTo>
                    <a:pt x="14115" y="95680"/>
                    <a:pt x="5456" y="83557"/>
                    <a:pt x="1126" y="67971"/>
                  </a:cubicBezTo>
                  <a:cubicBezTo>
                    <a:pt x="-4935" y="35932"/>
                    <a:pt x="14115" y="12552"/>
                    <a:pt x="42690" y="1296"/>
                  </a:cubicBezTo>
                  <a:cubicBezTo>
                    <a:pt x="53947" y="-3034"/>
                    <a:pt x="63472" y="3893"/>
                    <a:pt x="70399" y="16016"/>
                  </a:cubicBezTo>
                  <a:cubicBezTo>
                    <a:pt x="72997" y="22078"/>
                    <a:pt x="78192" y="30737"/>
                    <a:pt x="81656" y="41994"/>
                  </a:cubicBezTo>
                  <a:cubicBezTo>
                    <a:pt x="85985" y="58446"/>
                    <a:pt x="86851" y="66239"/>
                    <a:pt x="87717" y="82691"/>
                  </a:cubicBezTo>
                  <a:cubicBezTo>
                    <a:pt x="88583" y="91350"/>
                    <a:pt x="86851" y="92216"/>
                    <a:pt x="93779" y="95680"/>
                  </a:cubicBezTo>
                  <a:cubicBezTo>
                    <a:pt x="111097" y="103473"/>
                    <a:pt x="147465" y="107802"/>
                    <a:pt x="169113" y="115596"/>
                  </a:cubicBezTo>
                  <a:cubicBezTo>
                    <a:pt x="185565" y="123389"/>
                    <a:pt x="208945" y="127719"/>
                    <a:pt x="215006" y="135512"/>
                  </a:cubicBezTo>
                  <a:cubicBezTo>
                    <a:pt x="228860" y="156293"/>
                    <a:pt x="216738" y="187466"/>
                    <a:pt x="207213" y="208248"/>
                  </a:cubicBezTo>
                  <a:cubicBezTo>
                    <a:pt x="181235" y="263666"/>
                    <a:pt x="172576" y="306096"/>
                    <a:pt x="164783" y="365844"/>
                  </a:cubicBezTo>
                  <a:cubicBezTo>
                    <a:pt x="163917" y="376234"/>
                    <a:pt x="163051" y="384893"/>
                    <a:pt x="165649" y="395284"/>
                  </a:cubicBezTo>
                  <a:cubicBezTo>
                    <a:pt x="168247" y="407407"/>
                    <a:pt x="168247" y="408273"/>
                    <a:pt x="178638" y="401346"/>
                  </a:cubicBezTo>
                  <a:cubicBezTo>
                    <a:pt x="193358" y="390955"/>
                    <a:pt x="206347" y="376234"/>
                    <a:pt x="216738" y="362380"/>
                  </a:cubicBezTo>
                  <a:cubicBezTo>
                    <a:pt x="248776" y="321682"/>
                    <a:pt x="284279" y="278387"/>
                    <a:pt x="305927" y="231628"/>
                  </a:cubicBezTo>
                  <a:cubicBezTo>
                    <a:pt x="307658" y="228164"/>
                    <a:pt x="310256" y="222103"/>
                    <a:pt x="315451" y="222969"/>
                  </a:cubicBezTo>
                  <a:cubicBezTo>
                    <a:pt x="320647" y="223835"/>
                    <a:pt x="324976" y="225566"/>
                    <a:pt x="327574" y="232494"/>
                  </a:cubicBezTo>
                  <a:cubicBezTo>
                    <a:pt x="331038" y="241153"/>
                    <a:pt x="331904" y="248946"/>
                    <a:pt x="330172" y="258471"/>
                  </a:cubicBezTo>
                  <a:cubicBezTo>
                    <a:pt x="322379" y="282716"/>
                    <a:pt x="312854" y="306096"/>
                    <a:pt x="301597" y="330341"/>
                  </a:cubicBezTo>
                  <a:cubicBezTo>
                    <a:pt x="290340" y="355453"/>
                    <a:pt x="271290" y="375369"/>
                    <a:pt x="254838" y="397016"/>
                  </a:cubicBezTo>
                  <a:cubicBezTo>
                    <a:pt x="242715" y="412603"/>
                    <a:pt x="226263" y="427323"/>
                    <a:pt x="211542" y="441177"/>
                  </a:cubicBezTo>
                  <a:cubicBezTo>
                    <a:pt x="203749" y="448971"/>
                    <a:pt x="194224" y="454166"/>
                    <a:pt x="183833" y="456764"/>
                  </a:cubicBezTo>
                  <a:cubicBezTo>
                    <a:pt x="176040" y="461094"/>
                    <a:pt x="169113" y="455898"/>
                    <a:pt x="161320" y="450703"/>
                  </a:cubicBezTo>
                  <a:close/>
                </a:path>
              </a:pathLst>
            </a:custGeom>
            <a:grpFill/>
            <a:ln w="8653" cap="flat">
              <a:noFill/>
              <a:prstDash val="solid"/>
              <a:miter/>
            </a:ln>
          </p:spPr>
          <p:txBody>
            <a:bodyPr rtlCol="0" anchor="ctr"/>
            <a:lstStyle/>
            <a:p>
              <a:endParaRPr lang="en-US"/>
            </a:p>
          </p:txBody>
        </p:sp>
        <p:sp>
          <p:nvSpPr>
            <p:cNvPr id="168" name="Freeform 167">
              <a:extLst>
                <a:ext uri="{FF2B5EF4-FFF2-40B4-BE49-F238E27FC236}">
                  <a16:creationId xmlns:a16="http://schemas.microsoft.com/office/drawing/2014/main" id="{753701D9-6AF2-B920-5BBA-260E21146A63}"/>
                </a:ext>
              </a:extLst>
            </p:cNvPr>
            <p:cNvSpPr/>
            <p:nvPr/>
          </p:nvSpPr>
          <p:spPr>
            <a:xfrm>
              <a:off x="9279081" y="1893754"/>
              <a:ext cx="341295" cy="654010"/>
            </a:xfrm>
            <a:custGeom>
              <a:avLst/>
              <a:gdLst>
                <a:gd name="connsiteX0" fmla="*/ 133350 w 341295"/>
                <a:gd name="connsiteY0" fmla="*/ 647836 h 654010"/>
                <a:gd name="connsiteX1" fmla="*/ 73602 w 341295"/>
                <a:gd name="connsiteY1" fmla="*/ 583759 h 654010"/>
                <a:gd name="connsiteX2" fmla="*/ 71004 w 341295"/>
                <a:gd name="connsiteY2" fmla="*/ 479850 h 654010"/>
                <a:gd name="connsiteX3" fmla="*/ 68407 w 341295"/>
                <a:gd name="connsiteY3" fmla="*/ 393259 h 654010"/>
                <a:gd name="connsiteX4" fmla="*/ 72736 w 341295"/>
                <a:gd name="connsiteY4" fmla="*/ 259909 h 654010"/>
                <a:gd name="connsiteX5" fmla="*/ 61480 w 341295"/>
                <a:gd name="connsiteY5" fmla="*/ 248652 h 654010"/>
                <a:gd name="connsiteX6" fmla="*/ 19050 w 341295"/>
                <a:gd name="connsiteY6" fmla="*/ 237395 h 654010"/>
                <a:gd name="connsiteX7" fmla="*/ 0 w 341295"/>
                <a:gd name="connsiteY7" fmla="*/ 192368 h 654010"/>
                <a:gd name="connsiteX8" fmla="*/ 27709 w 341295"/>
                <a:gd name="connsiteY8" fmla="*/ 175050 h 654010"/>
                <a:gd name="connsiteX9" fmla="*/ 62345 w 341295"/>
                <a:gd name="connsiteY9" fmla="*/ 178513 h 654010"/>
                <a:gd name="connsiteX10" fmla="*/ 71004 w 341295"/>
                <a:gd name="connsiteY10" fmla="*/ 168122 h 654010"/>
                <a:gd name="connsiteX11" fmla="*/ 63211 w 341295"/>
                <a:gd name="connsiteY11" fmla="*/ 104045 h 654010"/>
                <a:gd name="connsiteX12" fmla="*/ 71870 w 341295"/>
                <a:gd name="connsiteY12" fmla="*/ 17454 h 654010"/>
                <a:gd name="connsiteX13" fmla="*/ 109105 w 341295"/>
                <a:gd name="connsiteY13" fmla="*/ 5331 h 654010"/>
                <a:gd name="connsiteX14" fmla="*/ 139411 w 341295"/>
                <a:gd name="connsiteY14" fmla="*/ 27845 h 654010"/>
                <a:gd name="connsiteX15" fmla="*/ 153266 w 341295"/>
                <a:gd name="connsiteY15" fmla="*/ 89325 h 654010"/>
                <a:gd name="connsiteX16" fmla="*/ 157595 w 341295"/>
                <a:gd name="connsiteY16" fmla="*/ 167256 h 654010"/>
                <a:gd name="connsiteX17" fmla="*/ 172316 w 341295"/>
                <a:gd name="connsiteY17" fmla="*/ 180245 h 654010"/>
                <a:gd name="connsiteX18" fmla="*/ 241589 w 341295"/>
                <a:gd name="connsiteY18" fmla="*/ 168122 h 654010"/>
                <a:gd name="connsiteX19" fmla="*/ 272761 w 341295"/>
                <a:gd name="connsiteY19" fmla="*/ 182843 h 654010"/>
                <a:gd name="connsiteX20" fmla="*/ 264102 w 341295"/>
                <a:gd name="connsiteY20" fmla="*/ 200161 h 654010"/>
                <a:gd name="connsiteX21" fmla="*/ 246784 w 341295"/>
                <a:gd name="connsiteY21" fmla="*/ 207954 h 654010"/>
                <a:gd name="connsiteX22" fmla="*/ 174048 w 341295"/>
                <a:gd name="connsiteY22" fmla="*/ 235663 h 654010"/>
                <a:gd name="connsiteX23" fmla="*/ 156730 w 341295"/>
                <a:gd name="connsiteY23" fmla="*/ 254713 h 654010"/>
                <a:gd name="connsiteX24" fmla="*/ 152400 w 341295"/>
                <a:gd name="connsiteY24" fmla="*/ 359488 h 654010"/>
                <a:gd name="connsiteX25" fmla="*/ 142009 w 341295"/>
                <a:gd name="connsiteY25" fmla="*/ 559513 h 654010"/>
                <a:gd name="connsiteX26" fmla="*/ 145473 w 341295"/>
                <a:gd name="connsiteY26" fmla="*/ 595015 h 654010"/>
                <a:gd name="connsiteX27" fmla="*/ 169718 w 341295"/>
                <a:gd name="connsiteY27" fmla="*/ 607138 h 654010"/>
                <a:gd name="connsiteX28" fmla="*/ 225136 w 341295"/>
                <a:gd name="connsiteY28" fmla="*/ 563843 h 654010"/>
                <a:gd name="connsiteX29" fmla="*/ 286616 w 341295"/>
                <a:gd name="connsiteY29" fmla="*/ 471191 h 654010"/>
                <a:gd name="connsiteX30" fmla="*/ 311727 w 341295"/>
                <a:gd name="connsiteY30" fmla="*/ 431359 h 654010"/>
                <a:gd name="connsiteX31" fmla="*/ 328180 w 341295"/>
                <a:gd name="connsiteY31" fmla="*/ 421834 h 654010"/>
                <a:gd name="connsiteX32" fmla="*/ 341168 w 341295"/>
                <a:gd name="connsiteY32" fmla="*/ 441750 h 654010"/>
                <a:gd name="connsiteX33" fmla="*/ 337705 w 341295"/>
                <a:gd name="connsiteY33" fmla="*/ 460800 h 654010"/>
                <a:gd name="connsiteX34" fmla="*/ 298739 w 341295"/>
                <a:gd name="connsiteY34" fmla="*/ 544793 h 654010"/>
                <a:gd name="connsiteX35" fmla="*/ 253711 w 341295"/>
                <a:gd name="connsiteY35" fmla="*/ 597613 h 654010"/>
                <a:gd name="connsiteX36" fmla="*/ 178377 w 341295"/>
                <a:gd name="connsiteY36" fmla="*/ 650434 h 654010"/>
                <a:gd name="connsiteX37" fmla="*/ 133350 w 341295"/>
                <a:gd name="connsiteY37" fmla="*/ 647836 h 654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41295" h="654010">
                  <a:moveTo>
                    <a:pt x="133350" y="647836"/>
                  </a:moveTo>
                  <a:cubicBezTo>
                    <a:pt x="106507" y="627054"/>
                    <a:pt x="85725" y="614932"/>
                    <a:pt x="73602" y="583759"/>
                  </a:cubicBezTo>
                  <a:cubicBezTo>
                    <a:pt x="63211" y="556050"/>
                    <a:pt x="74468" y="508425"/>
                    <a:pt x="71004" y="479850"/>
                  </a:cubicBezTo>
                  <a:cubicBezTo>
                    <a:pt x="67541" y="451275"/>
                    <a:pt x="68407" y="422700"/>
                    <a:pt x="68407" y="393259"/>
                  </a:cubicBezTo>
                  <a:cubicBezTo>
                    <a:pt x="68407" y="353427"/>
                    <a:pt x="72736" y="299740"/>
                    <a:pt x="72736" y="259909"/>
                  </a:cubicBezTo>
                  <a:cubicBezTo>
                    <a:pt x="72736" y="252115"/>
                    <a:pt x="70139" y="249518"/>
                    <a:pt x="61480" y="248652"/>
                  </a:cubicBezTo>
                  <a:cubicBezTo>
                    <a:pt x="43295" y="246054"/>
                    <a:pt x="36368" y="246920"/>
                    <a:pt x="19050" y="237395"/>
                  </a:cubicBezTo>
                  <a:cubicBezTo>
                    <a:pt x="1732" y="227004"/>
                    <a:pt x="0" y="209686"/>
                    <a:pt x="0" y="192368"/>
                  </a:cubicBezTo>
                  <a:cubicBezTo>
                    <a:pt x="0" y="177647"/>
                    <a:pt x="11257" y="169854"/>
                    <a:pt x="27709" y="175050"/>
                  </a:cubicBezTo>
                  <a:cubicBezTo>
                    <a:pt x="42429" y="178513"/>
                    <a:pt x="47625" y="179379"/>
                    <a:pt x="62345" y="178513"/>
                  </a:cubicBezTo>
                  <a:cubicBezTo>
                    <a:pt x="71004" y="178513"/>
                    <a:pt x="71870" y="175916"/>
                    <a:pt x="71004" y="168122"/>
                  </a:cubicBezTo>
                  <a:cubicBezTo>
                    <a:pt x="68407" y="141279"/>
                    <a:pt x="66675" y="130022"/>
                    <a:pt x="63211" y="104045"/>
                  </a:cubicBezTo>
                  <a:cubicBezTo>
                    <a:pt x="59748" y="74604"/>
                    <a:pt x="62345" y="45163"/>
                    <a:pt x="71870" y="17454"/>
                  </a:cubicBezTo>
                  <a:cubicBezTo>
                    <a:pt x="77066" y="136"/>
                    <a:pt x="94384" y="-5059"/>
                    <a:pt x="109105" y="5331"/>
                  </a:cubicBezTo>
                  <a:cubicBezTo>
                    <a:pt x="119495" y="13125"/>
                    <a:pt x="129020" y="19186"/>
                    <a:pt x="139411" y="27845"/>
                  </a:cubicBezTo>
                  <a:cubicBezTo>
                    <a:pt x="158461" y="42566"/>
                    <a:pt x="150668" y="69409"/>
                    <a:pt x="153266" y="89325"/>
                  </a:cubicBezTo>
                  <a:cubicBezTo>
                    <a:pt x="155864" y="120497"/>
                    <a:pt x="154998" y="136950"/>
                    <a:pt x="157595" y="167256"/>
                  </a:cubicBezTo>
                  <a:cubicBezTo>
                    <a:pt x="157595" y="178513"/>
                    <a:pt x="161059" y="181111"/>
                    <a:pt x="172316" y="180245"/>
                  </a:cubicBezTo>
                  <a:cubicBezTo>
                    <a:pt x="193098" y="180245"/>
                    <a:pt x="219941" y="175050"/>
                    <a:pt x="241589" y="168122"/>
                  </a:cubicBezTo>
                  <a:cubicBezTo>
                    <a:pt x="258907" y="163793"/>
                    <a:pt x="269298" y="169854"/>
                    <a:pt x="272761" y="182843"/>
                  </a:cubicBezTo>
                  <a:cubicBezTo>
                    <a:pt x="274493" y="191502"/>
                    <a:pt x="271895" y="196697"/>
                    <a:pt x="264102" y="200161"/>
                  </a:cubicBezTo>
                  <a:cubicBezTo>
                    <a:pt x="258907" y="202759"/>
                    <a:pt x="251980" y="205356"/>
                    <a:pt x="246784" y="207954"/>
                  </a:cubicBezTo>
                  <a:cubicBezTo>
                    <a:pt x="224270" y="216613"/>
                    <a:pt x="203489" y="231334"/>
                    <a:pt x="174048" y="235663"/>
                  </a:cubicBezTo>
                  <a:cubicBezTo>
                    <a:pt x="158461" y="238261"/>
                    <a:pt x="157595" y="243456"/>
                    <a:pt x="156730" y="254713"/>
                  </a:cubicBezTo>
                  <a:cubicBezTo>
                    <a:pt x="155864" y="285020"/>
                    <a:pt x="155864" y="329182"/>
                    <a:pt x="152400" y="359488"/>
                  </a:cubicBezTo>
                  <a:cubicBezTo>
                    <a:pt x="144607" y="426163"/>
                    <a:pt x="142009" y="491972"/>
                    <a:pt x="142009" y="559513"/>
                  </a:cubicBezTo>
                  <a:cubicBezTo>
                    <a:pt x="142009" y="571636"/>
                    <a:pt x="142875" y="583759"/>
                    <a:pt x="145473" y="595015"/>
                  </a:cubicBezTo>
                  <a:cubicBezTo>
                    <a:pt x="148071" y="608870"/>
                    <a:pt x="158461" y="614932"/>
                    <a:pt x="169718" y="607138"/>
                  </a:cubicBezTo>
                  <a:cubicBezTo>
                    <a:pt x="188768" y="589820"/>
                    <a:pt x="207818" y="582893"/>
                    <a:pt x="225136" y="563843"/>
                  </a:cubicBezTo>
                  <a:cubicBezTo>
                    <a:pt x="252845" y="532670"/>
                    <a:pt x="259773" y="521413"/>
                    <a:pt x="286616" y="471191"/>
                  </a:cubicBezTo>
                  <a:cubicBezTo>
                    <a:pt x="294409" y="457336"/>
                    <a:pt x="303068" y="444347"/>
                    <a:pt x="311727" y="431359"/>
                  </a:cubicBezTo>
                  <a:cubicBezTo>
                    <a:pt x="316923" y="422700"/>
                    <a:pt x="319520" y="419236"/>
                    <a:pt x="328180" y="421834"/>
                  </a:cubicBezTo>
                  <a:cubicBezTo>
                    <a:pt x="338571" y="424432"/>
                    <a:pt x="342034" y="432225"/>
                    <a:pt x="341168" y="441750"/>
                  </a:cubicBezTo>
                  <a:cubicBezTo>
                    <a:pt x="340302" y="447811"/>
                    <a:pt x="339436" y="454738"/>
                    <a:pt x="337705" y="460800"/>
                  </a:cubicBezTo>
                  <a:cubicBezTo>
                    <a:pt x="326448" y="499765"/>
                    <a:pt x="320386" y="511022"/>
                    <a:pt x="298739" y="544793"/>
                  </a:cubicBezTo>
                  <a:cubicBezTo>
                    <a:pt x="283152" y="569038"/>
                    <a:pt x="271895" y="575966"/>
                    <a:pt x="253711" y="597613"/>
                  </a:cubicBezTo>
                  <a:cubicBezTo>
                    <a:pt x="227734" y="627054"/>
                    <a:pt x="206952" y="639177"/>
                    <a:pt x="178377" y="650434"/>
                  </a:cubicBezTo>
                  <a:cubicBezTo>
                    <a:pt x="165389" y="654763"/>
                    <a:pt x="146339" y="656495"/>
                    <a:pt x="133350" y="647836"/>
                  </a:cubicBezTo>
                  <a:close/>
                </a:path>
              </a:pathLst>
            </a:custGeom>
            <a:grpFill/>
            <a:ln w="8653" cap="flat">
              <a:noFill/>
              <a:prstDash val="solid"/>
              <a:miter/>
            </a:ln>
          </p:spPr>
          <p:txBody>
            <a:bodyPr rtlCol="0" anchor="ctr"/>
            <a:lstStyle/>
            <a:p>
              <a:endParaRPr lang="en-US"/>
            </a:p>
          </p:txBody>
        </p:sp>
        <p:sp>
          <p:nvSpPr>
            <p:cNvPr id="169" name="Freeform 168">
              <a:extLst>
                <a:ext uri="{FF2B5EF4-FFF2-40B4-BE49-F238E27FC236}">
                  <a16:creationId xmlns:a16="http://schemas.microsoft.com/office/drawing/2014/main" id="{33A1B21C-4AFC-114C-6D3B-BDA6E1666849}"/>
                </a:ext>
              </a:extLst>
            </p:cNvPr>
            <p:cNvSpPr/>
            <p:nvPr/>
          </p:nvSpPr>
          <p:spPr>
            <a:xfrm>
              <a:off x="9541924" y="2081698"/>
              <a:ext cx="331707" cy="457704"/>
            </a:xfrm>
            <a:custGeom>
              <a:avLst/>
              <a:gdLst>
                <a:gd name="connsiteX0" fmla="*/ 7321 w 331707"/>
                <a:gd name="connsiteY0" fmla="*/ 364643 h 457704"/>
                <a:gd name="connsiteX1" fmla="*/ 3857 w 331707"/>
                <a:gd name="connsiteY1" fmla="*/ 314420 h 457704"/>
                <a:gd name="connsiteX2" fmla="*/ 2126 w 331707"/>
                <a:gd name="connsiteY2" fmla="*/ 202717 h 457704"/>
                <a:gd name="connsiteX3" fmla="*/ 12516 w 331707"/>
                <a:gd name="connsiteY3" fmla="*/ 58977 h 457704"/>
                <a:gd name="connsiteX4" fmla="*/ 45421 w 331707"/>
                <a:gd name="connsiteY4" fmla="*/ 32999 h 457704"/>
                <a:gd name="connsiteX5" fmla="*/ 76594 w 331707"/>
                <a:gd name="connsiteY5" fmla="*/ 58977 h 457704"/>
                <a:gd name="connsiteX6" fmla="*/ 80058 w 331707"/>
                <a:gd name="connsiteY6" fmla="*/ 113529 h 457704"/>
                <a:gd name="connsiteX7" fmla="*/ 83521 w 331707"/>
                <a:gd name="connsiteY7" fmla="*/ 167215 h 457704"/>
                <a:gd name="connsiteX8" fmla="*/ 86985 w 331707"/>
                <a:gd name="connsiteY8" fmla="*/ 239086 h 457704"/>
                <a:gd name="connsiteX9" fmla="*/ 86985 w 331707"/>
                <a:gd name="connsiteY9" fmla="*/ 277186 h 457704"/>
                <a:gd name="connsiteX10" fmla="*/ 91314 w 331707"/>
                <a:gd name="connsiteY10" fmla="*/ 377631 h 457704"/>
                <a:gd name="connsiteX11" fmla="*/ 93912 w 331707"/>
                <a:gd name="connsiteY11" fmla="*/ 382827 h 457704"/>
                <a:gd name="connsiteX12" fmla="*/ 136342 w 331707"/>
                <a:gd name="connsiteY12" fmla="*/ 290174 h 457704"/>
                <a:gd name="connsiteX13" fmla="*/ 151062 w 331707"/>
                <a:gd name="connsiteY13" fmla="*/ 166349 h 457704"/>
                <a:gd name="connsiteX14" fmla="*/ 158855 w 331707"/>
                <a:gd name="connsiteY14" fmla="*/ 78893 h 457704"/>
                <a:gd name="connsiteX15" fmla="*/ 161453 w 331707"/>
                <a:gd name="connsiteY15" fmla="*/ 32134 h 457704"/>
                <a:gd name="connsiteX16" fmla="*/ 166648 w 331707"/>
                <a:gd name="connsiteY16" fmla="*/ 11352 h 457704"/>
                <a:gd name="connsiteX17" fmla="*/ 189162 w 331707"/>
                <a:gd name="connsiteY17" fmla="*/ 95 h 457704"/>
                <a:gd name="connsiteX18" fmla="*/ 202150 w 331707"/>
                <a:gd name="connsiteY18" fmla="*/ 10486 h 457704"/>
                <a:gd name="connsiteX19" fmla="*/ 211676 w 331707"/>
                <a:gd name="connsiteY19" fmla="*/ 58111 h 457704"/>
                <a:gd name="connsiteX20" fmla="*/ 215139 w 331707"/>
                <a:gd name="connsiteY20" fmla="*/ 96211 h 457704"/>
                <a:gd name="connsiteX21" fmla="*/ 216005 w 331707"/>
                <a:gd name="connsiteY21" fmla="*/ 218304 h 457704"/>
                <a:gd name="connsiteX22" fmla="*/ 216871 w 331707"/>
                <a:gd name="connsiteY22" fmla="*/ 288443 h 457704"/>
                <a:gd name="connsiteX23" fmla="*/ 215139 w 331707"/>
                <a:gd name="connsiteY23" fmla="*/ 355118 h 457704"/>
                <a:gd name="connsiteX24" fmla="*/ 215139 w 331707"/>
                <a:gd name="connsiteY24" fmla="*/ 358581 h 457704"/>
                <a:gd name="connsiteX25" fmla="*/ 222933 w 331707"/>
                <a:gd name="connsiteY25" fmla="*/ 376765 h 457704"/>
                <a:gd name="connsiteX26" fmla="*/ 257569 w 331707"/>
                <a:gd name="connsiteY26" fmla="*/ 348190 h 457704"/>
                <a:gd name="connsiteX27" fmla="*/ 293071 w 331707"/>
                <a:gd name="connsiteY27" fmla="*/ 271990 h 457704"/>
                <a:gd name="connsiteX28" fmla="*/ 330305 w 331707"/>
                <a:gd name="connsiteY28" fmla="*/ 272856 h 457704"/>
                <a:gd name="connsiteX29" fmla="*/ 307792 w 331707"/>
                <a:gd name="connsiteY29" fmla="*/ 320481 h 457704"/>
                <a:gd name="connsiteX30" fmla="*/ 293071 w 331707"/>
                <a:gd name="connsiteY30" fmla="*/ 351654 h 457704"/>
                <a:gd name="connsiteX31" fmla="*/ 253239 w 331707"/>
                <a:gd name="connsiteY31" fmla="*/ 409670 h 457704"/>
                <a:gd name="connsiteX32" fmla="*/ 222933 w 331707"/>
                <a:gd name="connsiteY32" fmla="*/ 428720 h 457704"/>
                <a:gd name="connsiteX33" fmla="*/ 196089 w 331707"/>
                <a:gd name="connsiteY33" fmla="*/ 426122 h 457704"/>
                <a:gd name="connsiteX34" fmla="*/ 160587 w 331707"/>
                <a:gd name="connsiteY34" fmla="*/ 386290 h 457704"/>
                <a:gd name="connsiteX35" fmla="*/ 157123 w 331707"/>
                <a:gd name="connsiteY35" fmla="*/ 382827 h 457704"/>
                <a:gd name="connsiteX36" fmla="*/ 154525 w 331707"/>
                <a:gd name="connsiteY36" fmla="*/ 387156 h 457704"/>
                <a:gd name="connsiteX37" fmla="*/ 141537 w 331707"/>
                <a:gd name="connsiteY37" fmla="*/ 419195 h 457704"/>
                <a:gd name="connsiteX38" fmla="*/ 113828 w 331707"/>
                <a:gd name="connsiteY38" fmla="*/ 452965 h 457704"/>
                <a:gd name="connsiteX39" fmla="*/ 68801 w 331707"/>
                <a:gd name="connsiteY39" fmla="*/ 452965 h 457704"/>
                <a:gd name="connsiteX40" fmla="*/ 7321 w 331707"/>
                <a:gd name="connsiteY40" fmla="*/ 364643 h 4577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31707" h="457704">
                  <a:moveTo>
                    <a:pt x="7321" y="364643"/>
                  </a:moveTo>
                  <a:cubicBezTo>
                    <a:pt x="2126" y="347324"/>
                    <a:pt x="2991" y="331738"/>
                    <a:pt x="3857" y="314420"/>
                  </a:cubicBezTo>
                  <a:cubicBezTo>
                    <a:pt x="3857" y="273722"/>
                    <a:pt x="3857" y="242549"/>
                    <a:pt x="2126" y="202717"/>
                  </a:cubicBezTo>
                  <a:cubicBezTo>
                    <a:pt x="-1338" y="150763"/>
                    <a:pt x="-2204" y="117858"/>
                    <a:pt x="12516" y="58977"/>
                  </a:cubicBezTo>
                  <a:cubicBezTo>
                    <a:pt x="16846" y="41659"/>
                    <a:pt x="28103" y="32134"/>
                    <a:pt x="45421" y="32999"/>
                  </a:cubicBezTo>
                  <a:cubicBezTo>
                    <a:pt x="61007" y="32999"/>
                    <a:pt x="71398" y="42524"/>
                    <a:pt x="76594" y="58977"/>
                  </a:cubicBezTo>
                  <a:cubicBezTo>
                    <a:pt x="81789" y="76295"/>
                    <a:pt x="77460" y="94479"/>
                    <a:pt x="80058" y="113529"/>
                  </a:cubicBezTo>
                  <a:cubicBezTo>
                    <a:pt x="84387" y="140372"/>
                    <a:pt x="85253" y="139506"/>
                    <a:pt x="83521" y="167215"/>
                  </a:cubicBezTo>
                  <a:cubicBezTo>
                    <a:pt x="81789" y="194058"/>
                    <a:pt x="86119" y="212243"/>
                    <a:pt x="86985" y="239086"/>
                  </a:cubicBezTo>
                  <a:cubicBezTo>
                    <a:pt x="86985" y="254672"/>
                    <a:pt x="86119" y="261599"/>
                    <a:pt x="86985" y="277186"/>
                  </a:cubicBezTo>
                  <a:cubicBezTo>
                    <a:pt x="88717" y="310090"/>
                    <a:pt x="84387" y="344727"/>
                    <a:pt x="91314" y="377631"/>
                  </a:cubicBezTo>
                  <a:cubicBezTo>
                    <a:pt x="92180" y="379363"/>
                    <a:pt x="92180" y="381095"/>
                    <a:pt x="93912" y="382827"/>
                  </a:cubicBezTo>
                  <a:cubicBezTo>
                    <a:pt x="121621" y="420927"/>
                    <a:pt x="131146" y="319615"/>
                    <a:pt x="136342" y="290174"/>
                  </a:cubicBezTo>
                  <a:cubicBezTo>
                    <a:pt x="145866" y="245147"/>
                    <a:pt x="142403" y="212243"/>
                    <a:pt x="151062" y="166349"/>
                  </a:cubicBezTo>
                  <a:cubicBezTo>
                    <a:pt x="156257" y="134311"/>
                    <a:pt x="154525" y="110931"/>
                    <a:pt x="158855" y="78893"/>
                  </a:cubicBezTo>
                  <a:cubicBezTo>
                    <a:pt x="161453" y="54647"/>
                    <a:pt x="160587" y="54647"/>
                    <a:pt x="161453" y="32134"/>
                  </a:cubicBezTo>
                  <a:cubicBezTo>
                    <a:pt x="161453" y="24340"/>
                    <a:pt x="164916" y="18279"/>
                    <a:pt x="166648" y="11352"/>
                  </a:cubicBezTo>
                  <a:cubicBezTo>
                    <a:pt x="169246" y="1827"/>
                    <a:pt x="179637" y="961"/>
                    <a:pt x="189162" y="95"/>
                  </a:cubicBezTo>
                  <a:cubicBezTo>
                    <a:pt x="196955" y="-771"/>
                    <a:pt x="199553" y="4424"/>
                    <a:pt x="202150" y="10486"/>
                  </a:cubicBezTo>
                  <a:cubicBezTo>
                    <a:pt x="210810" y="25206"/>
                    <a:pt x="208212" y="42524"/>
                    <a:pt x="211676" y="58111"/>
                  </a:cubicBezTo>
                  <a:cubicBezTo>
                    <a:pt x="214273" y="70233"/>
                    <a:pt x="215139" y="83222"/>
                    <a:pt x="215139" y="96211"/>
                  </a:cubicBezTo>
                  <a:cubicBezTo>
                    <a:pt x="215139" y="149897"/>
                    <a:pt x="213407" y="174143"/>
                    <a:pt x="216005" y="218304"/>
                  </a:cubicBezTo>
                  <a:cubicBezTo>
                    <a:pt x="216871" y="245147"/>
                    <a:pt x="216871" y="262465"/>
                    <a:pt x="216871" y="288443"/>
                  </a:cubicBezTo>
                  <a:cubicBezTo>
                    <a:pt x="216005" y="310956"/>
                    <a:pt x="215139" y="332604"/>
                    <a:pt x="215139" y="355118"/>
                  </a:cubicBezTo>
                  <a:lnTo>
                    <a:pt x="215139" y="358581"/>
                  </a:lnTo>
                  <a:cubicBezTo>
                    <a:pt x="215139" y="366374"/>
                    <a:pt x="215139" y="375034"/>
                    <a:pt x="222933" y="376765"/>
                  </a:cubicBezTo>
                  <a:cubicBezTo>
                    <a:pt x="230726" y="379363"/>
                    <a:pt x="254105" y="353386"/>
                    <a:pt x="257569" y="348190"/>
                  </a:cubicBezTo>
                  <a:cubicBezTo>
                    <a:pt x="274887" y="319615"/>
                    <a:pt x="281814" y="298833"/>
                    <a:pt x="293071" y="271990"/>
                  </a:cubicBezTo>
                  <a:cubicBezTo>
                    <a:pt x="305194" y="243415"/>
                    <a:pt x="338964" y="252074"/>
                    <a:pt x="330305" y="272856"/>
                  </a:cubicBezTo>
                  <a:lnTo>
                    <a:pt x="307792" y="320481"/>
                  </a:lnTo>
                  <a:cubicBezTo>
                    <a:pt x="305194" y="332604"/>
                    <a:pt x="298266" y="342995"/>
                    <a:pt x="293071" y="351654"/>
                  </a:cubicBezTo>
                  <a:cubicBezTo>
                    <a:pt x="280948" y="372436"/>
                    <a:pt x="272289" y="394083"/>
                    <a:pt x="253239" y="409670"/>
                  </a:cubicBezTo>
                  <a:cubicBezTo>
                    <a:pt x="243714" y="418329"/>
                    <a:pt x="234189" y="424390"/>
                    <a:pt x="222933" y="428720"/>
                  </a:cubicBezTo>
                  <a:cubicBezTo>
                    <a:pt x="213407" y="432183"/>
                    <a:pt x="204748" y="430452"/>
                    <a:pt x="196089" y="426122"/>
                  </a:cubicBezTo>
                  <a:cubicBezTo>
                    <a:pt x="180503" y="415731"/>
                    <a:pt x="167514" y="403608"/>
                    <a:pt x="160587" y="386290"/>
                  </a:cubicBezTo>
                  <a:cubicBezTo>
                    <a:pt x="160587" y="384558"/>
                    <a:pt x="158855" y="381961"/>
                    <a:pt x="157123" y="382827"/>
                  </a:cubicBezTo>
                  <a:cubicBezTo>
                    <a:pt x="156257" y="382827"/>
                    <a:pt x="155391" y="385424"/>
                    <a:pt x="154525" y="387156"/>
                  </a:cubicBezTo>
                  <a:lnTo>
                    <a:pt x="141537" y="419195"/>
                  </a:lnTo>
                  <a:cubicBezTo>
                    <a:pt x="135476" y="433049"/>
                    <a:pt x="125085" y="444306"/>
                    <a:pt x="113828" y="452965"/>
                  </a:cubicBezTo>
                  <a:cubicBezTo>
                    <a:pt x="105169" y="461624"/>
                    <a:pt x="82655" y="456429"/>
                    <a:pt x="68801" y="452965"/>
                  </a:cubicBezTo>
                  <a:cubicBezTo>
                    <a:pt x="28103" y="441708"/>
                    <a:pt x="19444" y="401011"/>
                    <a:pt x="7321" y="364643"/>
                  </a:cubicBezTo>
                  <a:close/>
                </a:path>
              </a:pathLst>
            </a:custGeom>
            <a:grpFill/>
            <a:ln w="8653" cap="flat">
              <a:noFill/>
              <a:prstDash val="solid"/>
              <a:miter/>
            </a:ln>
          </p:spPr>
          <p:txBody>
            <a:bodyPr rtlCol="0" anchor="ctr"/>
            <a:lstStyle/>
            <a:p>
              <a:endParaRPr lang="en-US"/>
            </a:p>
          </p:txBody>
        </p:sp>
        <p:sp>
          <p:nvSpPr>
            <p:cNvPr id="170" name="Freeform 169">
              <a:extLst>
                <a:ext uri="{FF2B5EF4-FFF2-40B4-BE49-F238E27FC236}">
                  <a16:creationId xmlns:a16="http://schemas.microsoft.com/office/drawing/2014/main" id="{67831439-9CA9-68B1-E011-0560AC0FC556}"/>
                </a:ext>
              </a:extLst>
            </p:cNvPr>
            <p:cNvSpPr/>
            <p:nvPr/>
          </p:nvSpPr>
          <p:spPr>
            <a:xfrm>
              <a:off x="9828933" y="2122230"/>
              <a:ext cx="320016" cy="468890"/>
            </a:xfrm>
            <a:custGeom>
              <a:avLst/>
              <a:gdLst>
                <a:gd name="connsiteX0" fmla="*/ 19050 w 320016"/>
                <a:gd name="connsiteY0" fmla="*/ 442740 h 468890"/>
                <a:gd name="connsiteX1" fmla="*/ 0 w 320016"/>
                <a:gd name="connsiteY1" fmla="*/ 305926 h 468890"/>
                <a:gd name="connsiteX2" fmla="*/ 7793 w 320016"/>
                <a:gd name="connsiteY2" fmla="*/ 127549 h 468890"/>
                <a:gd name="connsiteX3" fmla="*/ 15586 w 320016"/>
                <a:gd name="connsiteY3" fmla="*/ 35762 h 468890"/>
                <a:gd name="connsiteX4" fmla="*/ 38100 w 320016"/>
                <a:gd name="connsiteY4" fmla="*/ 13249 h 468890"/>
                <a:gd name="connsiteX5" fmla="*/ 79663 w 320016"/>
                <a:gd name="connsiteY5" fmla="*/ 46153 h 468890"/>
                <a:gd name="connsiteX6" fmla="*/ 82261 w 320016"/>
                <a:gd name="connsiteY6" fmla="*/ 86851 h 468890"/>
                <a:gd name="connsiteX7" fmla="*/ 84859 w 320016"/>
                <a:gd name="connsiteY7" fmla="*/ 121487 h 468890"/>
                <a:gd name="connsiteX8" fmla="*/ 123825 w 320016"/>
                <a:gd name="connsiteY8" fmla="*/ 32299 h 468890"/>
                <a:gd name="connsiteX9" fmla="*/ 158461 w 320016"/>
                <a:gd name="connsiteY9" fmla="*/ 1992 h 468890"/>
                <a:gd name="connsiteX10" fmla="*/ 213014 w 320016"/>
                <a:gd name="connsiteY10" fmla="*/ 40958 h 468890"/>
                <a:gd name="connsiteX11" fmla="*/ 207818 w 320016"/>
                <a:gd name="connsiteY11" fmla="*/ 157855 h 468890"/>
                <a:gd name="connsiteX12" fmla="*/ 206086 w 320016"/>
                <a:gd name="connsiteY12" fmla="*/ 189028 h 468890"/>
                <a:gd name="connsiteX13" fmla="*/ 205220 w 320016"/>
                <a:gd name="connsiteY13" fmla="*/ 323244 h 468890"/>
                <a:gd name="connsiteX14" fmla="*/ 207818 w 320016"/>
                <a:gd name="connsiteY14" fmla="*/ 344026 h 468890"/>
                <a:gd name="connsiteX15" fmla="*/ 232930 w 320016"/>
                <a:gd name="connsiteY15" fmla="*/ 326708 h 468890"/>
                <a:gd name="connsiteX16" fmla="*/ 266700 w 320016"/>
                <a:gd name="connsiteY16" fmla="*/ 272156 h 468890"/>
                <a:gd name="connsiteX17" fmla="*/ 286616 w 320016"/>
                <a:gd name="connsiteY17" fmla="*/ 232324 h 468890"/>
                <a:gd name="connsiteX18" fmla="*/ 319520 w 320016"/>
                <a:gd name="connsiteY18" fmla="*/ 227994 h 468890"/>
                <a:gd name="connsiteX19" fmla="*/ 286616 w 320016"/>
                <a:gd name="connsiteY19" fmla="*/ 312853 h 468890"/>
                <a:gd name="connsiteX20" fmla="*/ 232930 w 320016"/>
                <a:gd name="connsiteY20" fmla="*/ 385590 h 468890"/>
                <a:gd name="connsiteX21" fmla="*/ 173182 w 320016"/>
                <a:gd name="connsiteY21" fmla="*/ 381260 h 468890"/>
                <a:gd name="connsiteX22" fmla="*/ 157595 w 320016"/>
                <a:gd name="connsiteY22" fmla="*/ 339696 h 468890"/>
                <a:gd name="connsiteX23" fmla="*/ 163657 w 320016"/>
                <a:gd name="connsiteY23" fmla="*/ 188162 h 468890"/>
                <a:gd name="connsiteX24" fmla="*/ 176645 w 320016"/>
                <a:gd name="connsiteY24" fmla="*/ 85985 h 468890"/>
                <a:gd name="connsiteX25" fmla="*/ 149802 w 320016"/>
                <a:gd name="connsiteY25" fmla="*/ 73862 h 468890"/>
                <a:gd name="connsiteX26" fmla="*/ 144607 w 320016"/>
                <a:gd name="connsiteY26" fmla="*/ 84253 h 468890"/>
                <a:gd name="connsiteX27" fmla="*/ 119495 w 320016"/>
                <a:gd name="connsiteY27" fmla="*/ 136208 h 468890"/>
                <a:gd name="connsiteX28" fmla="*/ 98714 w 320016"/>
                <a:gd name="connsiteY28" fmla="*/ 202883 h 468890"/>
                <a:gd name="connsiteX29" fmla="*/ 92652 w 320016"/>
                <a:gd name="connsiteY29" fmla="*/ 253105 h 468890"/>
                <a:gd name="connsiteX30" fmla="*/ 91786 w 320016"/>
                <a:gd name="connsiteY30" fmla="*/ 363942 h 468890"/>
                <a:gd name="connsiteX31" fmla="*/ 87457 w 320016"/>
                <a:gd name="connsiteY31" fmla="*/ 437544 h 468890"/>
                <a:gd name="connsiteX32" fmla="*/ 35502 w 320016"/>
                <a:gd name="connsiteY32" fmla="*/ 465253 h 468890"/>
                <a:gd name="connsiteX33" fmla="*/ 19050 w 320016"/>
                <a:gd name="connsiteY33" fmla="*/ 442740 h 468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0016" h="468890">
                  <a:moveTo>
                    <a:pt x="19050" y="442740"/>
                  </a:moveTo>
                  <a:cubicBezTo>
                    <a:pt x="6927" y="396846"/>
                    <a:pt x="866" y="357015"/>
                    <a:pt x="0" y="305926"/>
                  </a:cubicBezTo>
                  <a:cubicBezTo>
                    <a:pt x="1732" y="248776"/>
                    <a:pt x="5196" y="188162"/>
                    <a:pt x="7793" y="127549"/>
                  </a:cubicBezTo>
                  <a:cubicBezTo>
                    <a:pt x="8659" y="96376"/>
                    <a:pt x="12989" y="66069"/>
                    <a:pt x="15586" y="35762"/>
                  </a:cubicBezTo>
                  <a:cubicBezTo>
                    <a:pt x="16452" y="21908"/>
                    <a:pt x="23379" y="15846"/>
                    <a:pt x="38100" y="13249"/>
                  </a:cubicBezTo>
                  <a:cubicBezTo>
                    <a:pt x="62345" y="10651"/>
                    <a:pt x="77932" y="24506"/>
                    <a:pt x="79663" y="46153"/>
                  </a:cubicBezTo>
                  <a:lnTo>
                    <a:pt x="82261" y="86851"/>
                  </a:lnTo>
                  <a:cubicBezTo>
                    <a:pt x="82261" y="88583"/>
                    <a:pt x="81395" y="120621"/>
                    <a:pt x="84859" y="121487"/>
                  </a:cubicBezTo>
                  <a:cubicBezTo>
                    <a:pt x="86591" y="121487"/>
                    <a:pt x="111702" y="47885"/>
                    <a:pt x="123825" y="32299"/>
                  </a:cubicBezTo>
                  <a:cubicBezTo>
                    <a:pt x="133350" y="20176"/>
                    <a:pt x="143741" y="7187"/>
                    <a:pt x="158461" y="1992"/>
                  </a:cubicBezTo>
                  <a:cubicBezTo>
                    <a:pt x="181841" y="-6667"/>
                    <a:pt x="210416" y="14115"/>
                    <a:pt x="213014" y="40958"/>
                  </a:cubicBezTo>
                  <a:cubicBezTo>
                    <a:pt x="215611" y="78192"/>
                    <a:pt x="212148" y="121487"/>
                    <a:pt x="207818" y="157855"/>
                  </a:cubicBezTo>
                  <a:cubicBezTo>
                    <a:pt x="206952" y="167381"/>
                    <a:pt x="205220" y="180369"/>
                    <a:pt x="206086" y="189028"/>
                  </a:cubicBezTo>
                  <a:cubicBezTo>
                    <a:pt x="202623" y="233190"/>
                    <a:pt x="203489" y="281681"/>
                    <a:pt x="205220" y="323244"/>
                  </a:cubicBezTo>
                  <a:cubicBezTo>
                    <a:pt x="205220" y="326708"/>
                    <a:pt x="203489" y="342294"/>
                    <a:pt x="207818" y="344026"/>
                  </a:cubicBezTo>
                  <a:cubicBezTo>
                    <a:pt x="212148" y="344892"/>
                    <a:pt x="231198" y="330172"/>
                    <a:pt x="232930" y="326708"/>
                  </a:cubicBezTo>
                  <a:cubicBezTo>
                    <a:pt x="244186" y="312853"/>
                    <a:pt x="259773" y="292937"/>
                    <a:pt x="266700" y="272156"/>
                  </a:cubicBezTo>
                  <a:cubicBezTo>
                    <a:pt x="272761" y="257435"/>
                    <a:pt x="277957" y="247044"/>
                    <a:pt x="286616" y="232324"/>
                  </a:cubicBezTo>
                  <a:cubicBezTo>
                    <a:pt x="298739" y="214140"/>
                    <a:pt x="323850" y="213274"/>
                    <a:pt x="319520" y="227994"/>
                  </a:cubicBezTo>
                  <a:cubicBezTo>
                    <a:pt x="311727" y="256569"/>
                    <a:pt x="300470" y="285144"/>
                    <a:pt x="286616" y="312853"/>
                  </a:cubicBezTo>
                  <a:cubicBezTo>
                    <a:pt x="270164" y="345758"/>
                    <a:pt x="258907" y="360478"/>
                    <a:pt x="232930" y="385590"/>
                  </a:cubicBezTo>
                  <a:cubicBezTo>
                    <a:pt x="210416" y="405506"/>
                    <a:pt x="192232" y="403774"/>
                    <a:pt x="173182" y="381260"/>
                  </a:cubicBezTo>
                  <a:cubicBezTo>
                    <a:pt x="162791" y="369138"/>
                    <a:pt x="158461" y="356149"/>
                    <a:pt x="157595" y="339696"/>
                  </a:cubicBezTo>
                  <a:cubicBezTo>
                    <a:pt x="154132" y="293803"/>
                    <a:pt x="158461" y="233190"/>
                    <a:pt x="163657" y="188162"/>
                  </a:cubicBezTo>
                  <a:cubicBezTo>
                    <a:pt x="167986" y="154392"/>
                    <a:pt x="178377" y="119756"/>
                    <a:pt x="176645" y="85985"/>
                  </a:cubicBezTo>
                  <a:cubicBezTo>
                    <a:pt x="176645" y="58276"/>
                    <a:pt x="157595" y="60874"/>
                    <a:pt x="149802" y="73862"/>
                  </a:cubicBezTo>
                  <a:cubicBezTo>
                    <a:pt x="148071" y="75594"/>
                    <a:pt x="145473" y="79924"/>
                    <a:pt x="144607" y="84253"/>
                  </a:cubicBezTo>
                  <a:lnTo>
                    <a:pt x="119495" y="136208"/>
                  </a:lnTo>
                  <a:cubicBezTo>
                    <a:pt x="109105" y="156990"/>
                    <a:pt x="105641" y="180369"/>
                    <a:pt x="98714" y="202883"/>
                  </a:cubicBezTo>
                  <a:cubicBezTo>
                    <a:pt x="93518" y="219335"/>
                    <a:pt x="92652" y="236653"/>
                    <a:pt x="92652" y="253105"/>
                  </a:cubicBezTo>
                  <a:cubicBezTo>
                    <a:pt x="93518" y="290340"/>
                    <a:pt x="94384" y="326708"/>
                    <a:pt x="91786" y="363942"/>
                  </a:cubicBezTo>
                  <a:cubicBezTo>
                    <a:pt x="89189" y="390785"/>
                    <a:pt x="90920" y="409835"/>
                    <a:pt x="87457" y="437544"/>
                  </a:cubicBezTo>
                  <a:cubicBezTo>
                    <a:pt x="85725" y="460058"/>
                    <a:pt x="56284" y="476510"/>
                    <a:pt x="35502" y="465253"/>
                  </a:cubicBezTo>
                  <a:cubicBezTo>
                    <a:pt x="25977" y="459192"/>
                    <a:pt x="20782" y="451399"/>
                    <a:pt x="19050" y="442740"/>
                  </a:cubicBezTo>
                  <a:close/>
                </a:path>
              </a:pathLst>
            </a:custGeom>
            <a:grpFill/>
            <a:ln w="8653" cap="flat">
              <a:noFill/>
              <a:prstDash val="solid"/>
              <a:miter/>
            </a:ln>
          </p:spPr>
          <p:txBody>
            <a:bodyPr rtlCol="0" anchor="ctr"/>
            <a:lstStyle/>
            <a:p>
              <a:endParaRPr lang="en-US"/>
            </a:p>
          </p:txBody>
        </p:sp>
        <p:sp>
          <p:nvSpPr>
            <p:cNvPr id="171" name="Freeform 170">
              <a:extLst>
                <a:ext uri="{FF2B5EF4-FFF2-40B4-BE49-F238E27FC236}">
                  <a16:creationId xmlns:a16="http://schemas.microsoft.com/office/drawing/2014/main" id="{40BDAF90-2E93-B3BC-19B5-E9FB9B3B2AA3}"/>
                </a:ext>
              </a:extLst>
            </p:cNvPr>
            <p:cNvSpPr/>
            <p:nvPr/>
          </p:nvSpPr>
          <p:spPr>
            <a:xfrm>
              <a:off x="10082035" y="1911917"/>
              <a:ext cx="251108" cy="644826"/>
            </a:xfrm>
            <a:custGeom>
              <a:avLst/>
              <a:gdLst>
                <a:gd name="connsiteX0" fmla="*/ 13598 w 251108"/>
                <a:gd name="connsiteY0" fmla="*/ 116189 h 644826"/>
                <a:gd name="connsiteX1" fmla="*/ 5805 w 251108"/>
                <a:gd name="connsiteY1" fmla="*/ 107530 h 644826"/>
                <a:gd name="connsiteX2" fmla="*/ 15330 w 251108"/>
                <a:gd name="connsiteY2" fmla="*/ 40855 h 644826"/>
                <a:gd name="connsiteX3" fmla="*/ 50833 w 251108"/>
                <a:gd name="connsiteY3" fmla="*/ 9682 h 644826"/>
                <a:gd name="connsiteX4" fmla="*/ 70748 w 251108"/>
                <a:gd name="connsiteY4" fmla="*/ 1889 h 644826"/>
                <a:gd name="connsiteX5" fmla="*/ 143485 w 251108"/>
                <a:gd name="connsiteY5" fmla="*/ 40855 h 644826"/>
                <a:gd name="connsiteX6" fmla="*/ 141753 w 251108"/>
                <a:gd name="connsiteY6" fmla="*/ 86748 h 644826"/>
                <a:gd name="connsiteX7" fmla="*/ 100189 w 251108"/>
                <a:gd name="connsiteY7" fmla="*/ 122250 h 644826"/>
                <a:gd name="connsiteX8" fmla="*/ 52564 w 251108"/>
                <a:gd name="connsiteY8" fmla="*/ 131775 h 644826"/>
                <a:gd name="connsiteX9" fmla="*/ 13598 w 251108"/>
                <a:gd name="connsiteY9" fmla="*/ 116189 h 644826"/>
                <a:gd name="connsiteX10" fmla="*/ 56028 w 251108"/>
                <a:gd name="connsiteY10" fmla="*/ 583780 h 644826"/>
                <a:gd name="connsiteX11" fmla="*/ 42174 w 251108"/>
                <a:gd name="connsiteY11" fmla="*/ 544814 h 644826"/>
                <a:gd name="connsiteX12" fmla="*/ 30917 w 251108"/>
                <a:gd name="connsiteY12" fmla="*/ 446100 h 644826"/>
                <a:gd name="connsiteX13" fmla="*/ 27453 w 251108"/>
                <a:gd name="connsiteY13" fmla="*/ 356046 h 644826"/>
                <a:gd name="connsiteX14" fmla="*/ 35246 w 251108"/>
                <a:gd name="connsiteY14" fmla="*/ 253869 h 644826"/>
                <a:gd name="connsiteX15" fmla="*/ 61223 w 251108"/>
                <a:gd name="connsiteY15" fmla="*/ 214903 h 644826"/>
                <a:gd name="connsiteX16" fmla="*/ 129630 w 251108"/>
                <a:gd name="connsiteY16" fmla="*/ 233087 h 644826"/>
                <a:gd name="connsiteX17" fmla="*/ 132228 w 251108"/>
                <a:gd name="connsiteY17" fmla="*/ 278980 h 644826"/>
                <a:gd name="connsiteX18" fmla="*/ 121837 w 251108"/>
                <a:gd name="connsiteY18" fmla="*/ 386353 h 644826"/>
                <a:gd name="connsiteX19" fmla="*/ 120105 w 251108"/>
                <a:gd name="connsiteY19" fmla="*/ 562998 h 644826"/>
                <a:gd name="connsiteX20" fmla="*/ 131362 w 251108"/>
                <a:gd name="connsiteY20" fmla="*/ 578584 h 644826"/>
                <a:gd name="connsiteX21" fmla="*/ 157339 w 251108"/>
                <a:gd name="connsiteY21" fmla="*/ 568193 h 644826"/>
                <a:gd name="connsiteX22" fmla="*/ 210160 w 251108"/>
                <a:gd name="connsiteY22" fmla="*/ 452162 h 644826"/>
                <a:gd name="connsiteX23" fmla="*/ 229210 w 251108"/>
                <a:gd name="connsiteY23" fmla="*/ 408000 h 644826"/>
                <a:gd name="connsiteX24" fmla="*/ 245662 w 251108"/>
                <a:gd name="connsiteY24" fmla="*/ 399341 h 644826"/>
                <a:gd name="connsiteX25" fmla="*/ 249992 w 251108"/>
                <a:gd name="connsiteY25" fmla="*/ 416659 h 644826"/>
                <a:gd name="connsiteX26" fmla="*/ 226612 w 251108"/>
                <a:gd name="connsiteY26" fmla="*/ 495457 h 644826"/>
                <a:gd name="connsiteX27" fmla="*/ 188512 w 251108"/>
                <a:gd name="connsiteY27" fmla="*/ 588110 h 644826"/>
                <a:gd name="connsiteX28" fmla="*/ 146948 w 251108"/>
                <a:gd name="connsiteY28" fmla="*/ 638332 h 644826"/>
                <a:gd name="connsiteX29" fmla="*/ 100189 w 251108"/>
                <a:gd name="connsiteY29" fmla="*/ 638332 h 644826"/>
                <a:gd name="connsiteX30" fmla="*/ 56028 w 251108"/>
                <a:gd name="connsiteY30" fmla="*/ 583780 h 644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51108" h="644826">
                  <a:moveTo>
                    <a:pt x="13598" y="116189"/>
                  </a:moveTo>
                  <a:cubicBezTo>
                    <a:pt x="11001" y="113591"/>
                    <a:pt x="8403" y="111860"/>
                    <a:pt x="5805" y="107530"/>
                  </a:cubicBezTo>
                  <a:cubicBezTo>
                    <a:pt x="-6317" y="89346"/>
                    <a:pt x="2342" y="58173"/>
                    <a:pt x="15330" y="40855"/>
                  </a:cubicBezTo>
                  <a:cubicBezTo>
                    <a:pt x="24855" y="28732"/>
                    <a:pt x="38710" y="16609"/>
                    <a:pt x="50833" y="9682"/>
                  </a:cubicBezTo>
                  <a:cubicBezTo>
                    <a:pt x="56894" y="6218"/>
                    <a:pt x="63821" y="3621"/>
                    <a:pt x="70748" y="1889"/>
                  </a:cubicBezTo>
                  <a:cubicBezTo>
                    <a:pt x="101921" y="-6770"/>
                    <a:pt x="126167" y="15744"/>
                    <a:pt x="143485" y="40855"/>
                  </a:cubicBezTo>
                  <a:cubicBezTo>
                    <a:pt x="155607" y="57307"/>
                    <a:pt x="153010" y="70296"/>
                    <a:pt x="141753" y="86748"/>
                  </a:cubicBezTo>
                  <a:cubicBezTo>
                    <a:pt x="130496" y="103200"/>
                    <a:pt x="117507" y="116189"/>
                    <a:pt x="100189" y="122250"/>
                  </a:cubicBezTo>
                  <a:cubicBezTo>
                    <a:pt x="82871" y="128312"/>
                    <a:pt x="67285" y="132641"/>
                    <a:pt x="52564" y="131775"/>
                  </a:cubicBezTo>
                  <a:cubicBezTo>
                    <a:pt x="39576" y="131775"/>
                    <a:pt x="26587" y="127446"/>
                    <a:pt x="13598" y="116189"/>
                  </a:cubicBezTo>
                  <a:close/>
                  <a:moveTo>
                    <a:pt x="56028" y="583780"/>
                  </a:moveTo>
                  <a:lnTo>
                    <a:pt x="42174" y="544814"/>
                  </a:lnTo>
                  <a:cubicBezTo>
                    <a:pt x="30917" y="513641"/>
                    <a:pt x="29185" y="480737"/>
                    <a:pt x="30917" y="446100"/>
                  </a:cubicBezTo>
                  <a:cubicBezTo>
                    <a:pt x="31782" y="416659"/>
                    <a:pt x="29185" y="386353"/>
                    <a:pt x="27453" y="356046"/>
                  </a:cubicBezTo>
                  <a:cubicBezTo>
                    <a:pt x="25721" y="321409"/>
                    <a:pt x="24855" y="286773"/>
                    <a:pt x="35246" y="253869"/>
                  </a:cubicBezTo>
                  <a:cubicBezTo>
                    <a:pt x="39576" y="239148"/>
                    <a:pt x="46503" y="222696"/>
                    <a:pt x="61223" y="214903"/>
                  </a:cubicBezTo>
                  <a:cubicBezTo>
                    <a:pt x="88067" y="201914"/>
                    <a:pt x="125301" y="192389"/>
                    <a:pt x="129630" y="233087"/>
                  </a:cubicBezTo>
                  <a:cubicBezTo>
                    <a:pt x="131362" y="245209"/>
                    <a:pt x="131362" y="266857"/>
                    <a:pt x="132228" y="278980"/>
                  </a:cubicBezTo>
                  <a:cubicBezTo>
                    <a:pt x="134826" y="314482"/>
                    <a:pt x="123569" y="350850"/>
                    <a:pt x="121837" y="386353"/>
                  </a:cubicBezTo>
                  <a:cubicBezTo>
                    <a:pt x="119239" y="445235"/>
                    <a:pt x="110580" y="504982"/>
                    <a:pt x="120105" y="562998"/>
                  </a:cubicBezTo>
                  <a:cubicBezTo>
                    <a:pt x="120971" y="570791"/>
                    <a:pt x="123569" y="577719"/>
                    <a:pt x="131362" y="578584"/>
                  </a:cubicBezTo>
                  <a:cubicBezTo>
                    <a:pt x="139155" y="580316"/>
                    <a:pt x="153876" y="574255"/>
                    <a:pt x="157339" y="568193"/>
                  </a:cubicBezTo>
                  <a:cubicBezTo>
                    <a:pt x="177255" y="530094"/>
                    <a:pt x="198037" y="493725"/>
                    <a:pt x="210160" y="452162"/>
                  </a:cubicBezTo>
                  <a:cubicBezTo>
                    <a:pt x="214489" y="436575"/>
                    <a:pt x="219685" y="420989"/>
                    <a:pt x="229210" y="408000"/>
                  </a:cubicBezTo>
                  <a:cubicBezTo>
                    <a:pt x="232674" y="402805"/>
                    <a:pt x="237869" y="395878"/>
                    <a:pt x="245662" y="399341"/>
                  </a:cubicBezTo>
                  <a:cubicBezTo>
                    <a:pt x="253455" y="402805"/>
                    <a:pt x="250857" y="411464"/>
                    <a:pt x="249992" y="416659"/>
                  </a:cubicBezTo>
                  <a:cubicBezTo>
                    <a:pt x="242198" y="443503"/>
                    <a:pt x="238735" y="471212"/>
                    <a:pt x="226612" y="495457"/>
                  </a:cubicBezTo>
                  <a:cubicBezTo>
                    <a:pt x="211891" y="525764"/>
                    <a:pt x="200635" y="556937"/>
                    <a:pt x="188512" y="588110"/>
                  </a:cubicBezTo>
                  <a:cubicBezTo>
                    <a:pt x="180719" y="608891"/>
                    <a:pt x="164266" y="626209"/>
                    <a:pt x="146948" y="638332"/>
                  </a:cubicBezTo>
                  <a:cubicBezTo>
                    <a:pt x="134826" y="646991"/>
                    <a:pt x="112312" y="646991"/>
                    <a:pt x="100189" y="638332"/>
                  </a:cubicBezTo>
                  <a:cubicBezTo>
                    <a:pt x="76810" y="627941"/>
                    <a:pt x="65553" y="606293"/>
                    <a:pt x="56028" y="583780"/>
                  </a:cubicBezTo>
                  <a:close/>
                </a:path>
              </a:pathLst>
            </a:custGeom>
            <a:grpFill/>
            <a:ln w="8653" cap="flat">
              <a:noFill/>
              <a:prstDash val="solid"/>
              <a:miter/>
            </a:ln>
          </p:spPr>
          <p:txBody>
            <a:bodyPr rtlCol="0" anchor="ctr"/>
            <a:lstStyle/>
            <a:p>
              <a:endParaRPr lang="en-US"/>
            </a:p>
          </p:txBody>
        </p:sp>
        <p:sp>
          <p:nvSpPr>
            <p:cNvPr id="172" name="Freeform 171">
              <a:extLst>
                <a:ext uri="{FF2B5EF4-FFF2-40B4-BE49-F238E27FC236}">
                  <a16:creationId xmlns:a16="http://schemas.microsoft.com/office/drawing/2014/main" id="{5157F8DC-8E42-3FA3-1ADD-FEAA859E4F18}"/>
                </a:ext>
              </a:extLst>
            </p:cNvPr>
            <p:cNvSpPr/>
            <p:nvPr/>
          </p:nvSpPr>
          <p:spPr>
            <a:xfrm>
              <a:off x="10245436" y="1893754"/>
              <a:ext cx="341295" cy="654010"/>
            </a:xfrm>
            <a:custGeom>
              <a:avLst/>
              <a:gdLst>
                <a:gd name="connsiteX0" fmla="*/ 133350 w 341295"/>
                <a:gd name="connsiteY0" fmla="*/ 647836 h 654010"/>
                <a:gd name="connsiteX1" fmla="*/ 73602 w 341295"/>
                <a:gd name="connsiteY1" fmla="*/ 583759 h 654010"/>
                <a:gd name="connsiteX2" fmla="*/ 71004 w 341295"/>
                <a:gd name="connsiteY2" fmla="*/ 479850 h 654010"/>
                <a:gd name="connsiteX3" fmla="*/ 68407 w 341295"/>
                <a:gd name="connsiteY3" fmla="*/ 393259 h 654010"/>
                <a:gd name="connsiteX4" fmla="*/ 72736 w 341295"/>
                <a:gd name="connsiteY4" fmla="*/ 259909 h 654010"/>
                <a:gd name="connsiteX5" fmla="*/ 61479 w 341295"/>
                <a:gd name="connsiteY5" fmla="*/ 248652 h 654010"/>
                <a:gd name="connsiteX6" fmla="*/ 19050 w 341295"/>
                <a:gd name="connsiteY6" fmla="*/ 237395 h 654010"/>
                <a:gd name="connsiteX7" fmla="*/ 0 w 341295"/>
                <a:gd name="connsiteY7" fmla="*/ 192368 h 654010"/>
                <a:gd name="connsiteX8" fmla="*/ 27709 w 341295"/>
                <a:gd name="connsiteY8" fmla="*/ 175050 h 654010"/>
                <a:gd name="connsiteX9" fmla="*/ 62345 w 341295"/>
                <a:gd name="connsiteY9" fmla="*/ 178513 h 654010"/>
                <a:gd name="connsiteX10" fmla="*/ 71004 w 341295"/>
                <a:gd name="connsiteY10" fmla="*/ 168122 h 654010"/>
                <a:gd name="connsiteX11" fmla="*/ 63211 w 341295"/>
                <a:gd name="connsiteY11" fmla="*/ 104045 h 654010"/>
                <a:gd name="connsiteX12" fmla="*/ 71870 w 341295"/>
                <a:gd name="connsiteY12" fmla="*/ 17454 h 654010"/>
                <a:gd name="connsiteX13" fmla="*/ 109104 w 341295"/>
                <a:gd name="connsiteY13" fmla="*/ 5331 h 654010"/>
                <a:gd name="connsiteX14" fmla="*/ 139411 w 341295"/>
                <a:gd name="connsiteY14" fmla="*/ 27845 h 654010"/>
                <a:gd name="connsiteX15" fmla="*/ 153266 w 341295"/>
                <a:gd name="connsiteY15" fmla="*/ 89325 h 654010"/>
                <a:gd name="connsiteX16" fmla="*/ 157595 w 341295"/>
                <a:gd name="connsiteY16" fmla="*/ 167256 h 654010"/>
                <a:gd name="connsiteX17" fmla="*/ 172316 w 341295"/>
                <a:gd name="connsiteY17" fmla="*/ 180245 h 654010"/>
                <a:gd name="connsiteX18" fmla="*/ 241589 w 341295"/>
                <a:gd name="connsiteY18" fmla="*/ 168122 h 654010"/>
                <a:gd name="connsiteX19" fmla="*/ 272761 w 341295"/>
                <a:gd name="connsiteY19" fmla="*/ 182843 h 654010"/>
                <a:gd name="connsiteX20" fmla="*/ 264102 w 341295"/>
                <a:gd name="connsiteY20" fmla="*/ 200161 h 654010"/>
                <a:gd name="connsiteX21" fmla="*/ 246784 w 341295"/>
                <a:gd name="connsiteY21" fmla="*/ 207954 h 654010"/>
                <a:gd name="connsiteX22" fmla="*/ 174048 w 341295"/>
                <a:gd name="connsiteY22" fmla="*/ 235663 h 654010"/>
                <a:gd name="connsiteX23" fmla="*/ 156729 w 341295"/>
                <a:gd name="connsiteY23" fmla="*/ 254713 h 654010"/>
                <a:gd name="connsiteX24" fmla="*/ 152400 w 341295"/>
                <a:gd name="connsiteY24" fmla="*/ 359488 h 654010"/>
                <a:gd name="connsiteX25" fmla="*/ 142009 w 341295"/>
                <a:gd name="connsiteY25" fmla="*/ 559513 h 654010"/>
                <a:gd name="connsiteX26" fmla="*/ 145473 w 341295"/>
                <a:gd name="connsiteY26" fmla="*/ 595015 h 654010"/>
                <a:gd name="connsiteX27" fmla="*/ 169718 w 341295"/>
                <a:gd name="connsiteY27" fmla="*/ 607138 h 654010"/>
                <a:gd name="connsiteX28" fmla="*/ 225136 w 341295"/>
                <a:gd name="connsiteY28" fmla="*/ 563843 h 654010"/>
                <a:gd name="connsiteX29" fmla="*/ 286616 w 341295"/>
                <a:gd name="connsiteY29" fmla="*/ 471191 h 654010"/>
                <a:gd name="connsiteX30" fmla="*/ 311727 w 341295"/>
                <a:gd name="connsiteY30" fmla="*/ 431359 h 654010"/>
                <a:gd name="connsiteX31" fmla="*/ 328180 w 341295"/>
                <a:gd name="connsiteY31" fmla="*/ 421834 h 654010"/>
                <a:gd name="connsiteX32" fmla="*/ 341168 w 341295"/>
                <a:gd name="connsiteY32" fmla="*/ 441750 h 654010"/>
                <a:gd name="connsiteX33" fmla="*/ 337705 w 341295"/>
                <a:gd name="connsiteY33" fmla="*/ 460800 h 654010"/>
                <a:gd name="connsiteX34" fmla="*/ 298739 w 341295"/>
                <a:gd name="connsiteY34" fmla="*/ 544793 h 654010"/>
                <a:gd name="connsiteX35" fmla="*/ 253711 w 341295"/>
                <a:gd name="connsiteY35" fmla="*/ 597613 h 654010"/>
                <a:gd name="connsiteX36" fmla="*/ 178377 w 341295"/>
                <a:gd name="connsiteY36" fmla="*/ 650434 h 654010"/>
                <a:gd name="connsiteX37" fmla="*/ 133350 w 341295"/>
                <a:gd name="connsiteY37" fmla="*/ 647836 h 654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41295" h="654010">
                  <a:moveTo>
                    <a:pt x="133350" y="647836"/>
                  </a:moveTo>
                  <a:cubicBezTo>
                    <a:pt x="106507" y="627054"/>
                    <a:pt x="85725" y="614932"/>
                    <a:pt x="73602" y="583759"/>
                  </a:cubicBezTo>
                  <a:cubicBezTo>
                    <a:pt x="63211" y="556050"/>
                    <a:pt x="74468" y="508425"/>
                    <a:pt x="71004" y="479850"/>
                  </a:cubicBezTo>
                  <a:cubicBezTo>
                    <a:pt x="67541" y="451275"/>
                    <a:pt x="68407" y="422700"/>
                    <a:pt x="68407" y="393259"/>
                  </a:cubicBezTo>
                  <a:cubicBezTo>
                    <a:pt x="68407" y="353427"/>
                    <a:pt x="72736" y="299740"/>
                    <a:pt x="72736" y="259909"/>
                  </a:cubicBezTo>
                  <a:cubicBezTo>
                    <a:pt x="72736" y="252115"/>
                    <a:pt x="70138" y="249518"/>
                    <a:pt x="61479" y="248652"/>
                  </a:cubicBezTo>
                  <a:cubicBezTo>
                    <a:pt x="43295" y="246054"/>
                    <a:pt x="36368" y="246920"/>
                    <a:pt x="19050" y="237395"/>
                  </a:cubicBezTo>
                  <a:cubicBezTo>
                    <a:pt x="1732" y="227004"/>
                    <a:pt x="0" y="209686"/>
                    <a:pt x="0" y="192368"/>
                  </a:cubicBezTo>
                  <a:cubicBezTo>
                    <a:pt x="0" y="177647"/>
                    <a:pt x="11257" y="169854"/>
                    <a:pt x="27709" y="175050"/>
                  </a:cubicBezTo>
                  <a:cubicBezTo>
                    <a:pt x="42429" y="178513"/>
                    <a:pt x="47625" y="179379"/>
                    <a:pt x="62345" y="178513"/>
                  </a:cubicBezTo>
                  <a:cubicBezTo>
                    <a:pt x="71004" y="178513"/>
                    <a:pt x="71870" y="175916"/>
                    <a:pt x="71004" y="168122"/>
                  </a:cubicBezTo>
                  <a:cubicBezTo>
                    <a:pt x="68407" y="141279"/>
                    <a:pt x="66675" y="130022"/>
                    <a:pt x="63211" y="104045"/>
                  </a:cubicBezTo>
                  <a:cubicBezTo>
                    <a:pt x="59748" y="74604"/>
                    <a:pt x="62345" y="45163"/>
                    <a:pt x="71870" y="17454"/>
                  </a:cubicBezTo>
                  <a:cubicBezTo>
                    <a:pt x="77066" y="136"/>
                    <a:pt x="94384" y="-5059"/>
                    <a:pt x="109104" y="5331"/>
                  </a:cubicBezTo>
                  <a:cubicBezTo>
                    <a:pt x="119495" y="13125"/>
                    <a:pt x="129020" y="19186"/>
                    <a:pt x="139411" y="27845"/>
                  </a:cubicBezTo>
                  <a:cubicBezTo>
                    <a:pt x="158461" y="42566"/>
                    <a:pt x="150668" y="69409"/>
                    <a:pt x="153266" y="89325"/>
                  </a:cubicBezTo>
                  <a:cubicBezTo>
                    <a:pt x="155864" y="120497"/>
                    <a:pt x="154998" y="136950"/>
                    <a:pt x="157595" y="167256"/>
                  </a:cubicBezTo>
                  <a:cubicBezTo>
                    <a:pt x="157595" y="178513"/>
                    <a:pt x="161059" y="181111"/>
                    <a:pt x="172316" y="180245"/>
                  </a:cubicBezTo>
                  <a:cubicBezTo>
                    <a:pt x="193098" y="180245"/>
                    <a:pt x="219941" y="175050"/>
                    <a:pt x="241589" y="168122"/>
                  </a:cubicBezTo>
                  <a:cubicBezTo>
                    <a:pt x="258907" y="163793"/>
                    <a:pt x="269298" y="169854"/>
                    <a:pt x="272761" y="182843"/>
                  </a:cubicBezTo>
                  <a:cubicBezTo>
                    <a:pt x="274493" y="191502"/>
                    <a:pt x="271895" y="196697"/>
                    <a:pt x="264102" y="200161"/>
                  </a:cubicBezTo>
                  <a:cubicBezTo>
                    <a:pt x="258907" y="202759"/>
                    <a:pt x="251979" y="205356"/>
                    <a:pt x="246784" y="207954"/>
                  </a:cubicBezTo>
                  <a:cubicBezTo>
                    <a:pt x="224270" y="216613"/>
                    <a:pt x="203489" y="231334"/>
                    <a:pt x="174048" y="235663"/>
                  </a:cubicBezTo>
                  <a:cubicBezTo>
                    <a:pt x="158461" y="238261"/>
                    <a:pt x="157595" y="243456"/>
                    <a:pt x="156729" y="254713"/>
                  </a:cubicBezTo>
                  <a:cubicBezTo>
                    <a:pt x="155864" y="285020"/>
                    <a:pt x="155864" y="329182"/>
                    <a:pt x="152400" y="359488"/>
                  </a:cubicBezTo>
                  <a:cubicBezTo>
                    <a:pt x="144607" y="426163"/>
                    <a:pt x="142009" y="491972"/>
                    <a:pt x="142009" y="559513"/>
                  </a:cubicBezTo>
                  <a:cubicBezTo>
                    <a:pt x="142009" y="571636"/>
                    <a:pt x="142875" y="583759"/>
                    <a:pt x="145473" y="595015"/>
                  </a:cubicBezTo>
                  <a:cubicBezTo>
                    <a:pt x="148070" y="608870"/>
                    <a:pt x="158461" y="614932"/>
                    <a:pt x="169718" y="607138"/>
                  </a:cubicBezTo>
                  <a:cubicBezTo>
                    <a:pt x="188768" y="589820"/>
                    <a:pt x="207818" y="582893"/>
                    <a:pt x="225136" y="563843"/>
                  </a:cubicBezTo>
                  <a:cubicBezTo>
                    <a:pt x="252845" y="532670"/>
                    <a:pt x="259773" y="521413"/>
                    <a:pt x="286616" y="471191"/>
                  </a:cubicBezTo>
                  <a:cubicBezTo>
                    <a:pt x="294409" y="457336"/>
                    <a:pt x="303068" y="444347"/>
                    <a:pt x="311727" y="431359"/>
                  </a:cubicBezTo>
                  <a:cubicBezTo>
                    <a:pt x="316923" y="422700"/>
                    <a:pt x="319520" y="419236"/>
                    <a:pt x="328180" y="421834"/>
                  </a:cubicBezTo>
                  <a:cubicBezTo>
                    <a:pt x="338570" y="424432"/>
                    <a:pt x="342034" y="432225"/>
                    <a:pt x="341168" y="441750"/>
                  </a:cubicBezTo>
                  <a:cubicBezTo>
                    <a:pt x="340302" y="447811"/>
                    <a:pt x="339436" y="454738"/>
                    <a:pt x="337705" y="460800"/>
                  </a:cubicBezTo>
                  <a:cubicBezTo>
                    <a:pt x="326448" y="499765"/>
                    <a:pt x="320386" y="511022"/>
                    <a:pt x="298739" y="544793"/>
                  </a:cubicBezTo>
                  <a:cubicBezTo>
                    <a:pt x="283152" y="569038"/>
                    <a:pt x="271895" y="575966"/>
                    <a:pt x="253711" y="597613"/>
                  </a:cubicBezTo>
                  <a:cubicBezTo>
                    <a:pt x="227734" y="627054"/>
                    <a:pt x="206952" y="639177"/>
                    <a:pt x="178377" y="650434"/>
                  </a:cubicBezTo>
                  <a:cubicBezTo>
                    <a:pt x="165388" y="654763"/>
                    <a:pt x="145473" y="656495"/>
                    <a:pt x="133350" y="647836"/>
                  </a:cubicBezTo>
                  <a:close/>
                </a:path>
              </a:pathLst>
            </a:custGeom>
            <a:grpFill/>
            <a:ln w="8653" cap="flat">
              <a:noFill/>
              <a:prstDash val="solid"/>
              <a:miter/>
            </a:ln>
          </p:spPr>
          <p:txBody>
            <a:bodyPr rtlCol="0" anchor="ctr"/>
            <a:lstStyle/>
            <a:p>
              <a:endParaRPr lang="en-US"/>
            </a:p>
          </p:txBody>
        </p:sp>
        <p:sp>
          <p:nvSpPr>
            <p:cNvPr id="173" name="Freeform 172">
              <a:extLst>
                <a:ext uri="{FF2B5EF4-FFF2-40B4-BE49-F238E27FC236}">
                  <a16:creationId xmlns:a16="http://schemas.microsoft.com/office/drawing/2014/main" id="{D8687102-44F6-9DF9-3A3F-C4A9619C432B}"/>
                </a:ext>
              </a:extLst>
            </p:cNvPr>
            <p:cNvSpPr/>
            <p:nvPr/>
          </p:nvSpPr>
          <p:spPr>
            <a:xfrm>
              <a:off x="10506331" y="1911917"/>
              <a:ext cx="251108" cy="644826"/>
            </a:xfrm>
            <a:custGeom>
              <a:avLst/>
              <a:gdLst>
                <a:gd name="connsiteX0" fmla="*/ 13598 w 251108"/>
                <a:gd name="connsiteY0" fmla="*/ 116189 h 644826"/>
                <a:gd name="connsiteX1" fmla="*/ 5805 w 251108"/>
                <a:gd name="connsiteY1" fmla="*/ 107530 h 644826"/>
                <a:gd name="connsiteX2" fmla="*/ 15330 w 251108"/>
                <a:gd name="connsiteY2" fmla="*/ 40855 h 644826"/>
                <a:gd name="connsiteX3" fmla="*/ 50833 w 251108"/>
                <a:gd name="connsiteY3" fmla="*/ 9682 h 644826"/>
                <a:gd name="connsiteX4" fmla="*/ 70748 w 251108"/>
                <a:gd name="connsiteY4" fmla="*/ 1889 h 644826"/>
                <a:gd name="connsiteX5" fmla="*/ 143485 w 251108"/>
                <a:gd name="connsiteY5" fmla="*/ 40855 h 644826"/>
                <a:gd name="connsiteX6" fmla="*/ 141753 w 251108"/>
                <a:gd name="connsiteY6" fmla="*/ 86748 h 644826"/>
                <a:gd name="connsiteX7" fmla="*/ 100189 w 251108"/>
                <a:gd name="connsiteY7" fmla="*/ 122250 h 644826"/>
                <a:gd name="connsiteX8" fmla="*/ 52564 w 251108"/>
                <a:gd name="connsiteY8" fmla="*/ 131775 h 644826"/>
                <a:gd name="connsiteX9" fmla="*/ 13598 w 251108"/>
                <a:gd name="connsiteY9" fmla="*/ 116189 h 644826"/>
                <a:gd name="connsiteX10" fmla="*/ 56028 w 251108"/>
                <a:gd name="connsiteY10" fmla="*/ 583780 h 644826"/>
                <a:gd name="connsiteX11" fmla="*/ 42174 w 251108"/>
                <a:gd name="connsiteY11" fmla="*/ 544814 h 644826"/>
                <a:gd name="connsiteX12" fmla="*/ 30917 w 251108"/>
                <a:gd name="connsiteY12" fmla="*/ 446100 h 644826"/>
                <a:gd name="connsiteX13" fmla="*/ 27453 w 251108"/>
                <a:gd name="connsiteY13" fmla="*/ 356046 h 644826"/>
                <a:gd name="connsiteX14" fmla="*/ 35246 w 251108"/>
                <a:gd name="connsiteY14" fmla="*/ 253869 h 644826"/>
                <a:gd name="connsiteX15" fmla="*/ 61223 w 251108"/>
                <a:gd name="connsiteY15" fmla="*/ 214903 h 644826"/>
                <a:gd name="connsiteX16" fmla="*/ 129630 w 251108"/>
                <a:gd name="connsiteY16" fmla="*/ 233087 h 644826"/>
                <a:gd name="connsiteX17" fmla="*/ 132228 w 251108"/>
                <a:gd name="connsiteY17" fmla="*/ 278980 h 644826"/>
                <a:gd name="connsiteX18" fmla="*/ 121837 w 251108"/>
                <a:gd name="connsiteY18" fmla="*/ 386353 h 644826"/>
                <a:gd name="connsiteX19" fmla="*/ 120105 w 251108"/>
                <a:gd name="connsiteY19" fmla="*/ 562998 h 644826"/>
                <a:gd name="connsiteX20" fmla="*/ 131362 w 251108"/>
                <a:gd name="connsiteY20" fmla="*/ 578584 h 644826"/>
                <a:gd name="connsiteX21" fmla="*/ 157339 w 251108"/>
                <a:gd name="connsiteY21" fmla="*/ 568193 h 644826"/>
                <a:gd name="connsiteX22" fmla="*/ 210160 w 251108"/>
                <a:gd name="connsiteY22" fmla="*/ 452162 h 644826"/>
                <a:gd name="connsiteX23" fmla="*/ 229210 w 251108"/>
                <a:gd name="connsiteY23" fmla="*/ 408000 h 644826"/>
                <a:gd name="connsiteX24" fmla="*/ 245662 w 251108"/>
                <a:gd name="connsiteY24" fmla="*/ 399341 h 644826"/>
                <a:gd name="connsiteX25" fmla="*/ 249992 w 251108"/>
                <a:gd name="connsiteY25" fmla="*/ 416659 h 644826"/>
                <a:gd name="connsiteX26" fmla="*/ 226612 w 251108"/>
                <a:gd name="connsiteY26" fmla="*/ 495457 h 644826"/>
                <a:gd name="connsiteX27" fmla="*/ 188512 w 251108"/>
                <a:gd name="connsiteY27" fmla="*/ 588110 h 644826"/>
                <a:gd name="connsiteX28" fmla="*/ 146948 w 251108"/>
                <a:gd name="connsiteY28" fmla="*/ 638332 h 644826"/>
                <a:gd name="connsiteX29" fmla="*/ 100189 w 251108"/>
                <a:gd name="connsiteY29" fmla="*/ 638332 h 644826"/>
                <a:gd name="connsiteX30" fmla="*/ 56028 w 251108"/>
                <a:gd name="connsiteY30" fmla="*/ 583780 h 644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51108" h="644826">
                  <a:moveTo>
                    <a:pt x="13598" y="116189"/>
                  </a:moveTo>
                  <a:cubicBezTo>
                    <a:pt x="11001" y="113591"/>
                    <a:pt x="8403" y="111860"/>
                    <a:pt x="5805" y="107530"/>
                  </a:cubicBezTo>
                  <a:cubicBezTo>
                    <a:pt x="-6317" y="89346"/>
                    <a:pt x="2342" y="58173"/>
                    <a:pt x="15330" y="40855"/>
                  </a:cubicBezTo>
                  <a:cubicBezTo>
                    <a:pt x="24855" y="28732"/>
                    <a:pt x="38710" y="16609"/>
                    <a:pt x="50833" y="9682"/>
                  </a:cubicBezTo>
                  <a:cubicBezTo>
                    <a:pt x="56894" y="6218"/>
                    <a:pt x="63821" y="3621"/>
                    <a:pt x="70748" y="1889"/>
                  </a:cubicBezTo>
                  <a:cubicBezTo>
                    <a:pt x="101921" y="-6770"/>
                    <a:pt x="126167" y="15744"/>
                    <a:pt x="143485" y="40855"/>
                  </a:cubicBezTo>
                  <a:cubicBezTo>
                    <a:pt x="155607" y="57307"/>
                    <a:pt x="153010" y="70296"/>
                    <a:pt x="141753" y="86748"/>
                  </a:cubicBezTo>
                  <a:cubicBezTo>
                    <a:pt x="130496" y="103200"/>
                    <a:pt x="117507" y="116189"/>
                    <a:pt x="100189" y="122250"/>
                  </a:cubicBezTo>
                  <a:cubicBezTo>
                    <a:pt x="82871" y="128312"/>
                    <a:pt x="67285" y="132641"/>
                    <a:pt x="52564" y="131775"/>
                  </a:cubicBezTo>
                  <a:cubicBezTo>
                    <a:pt x="39576" y="131775"/>
                    <a:pt x="26587" y="127446"/>
                    <a:pt x="13598" y="116189"/>
                  </a:cubicBezTo>
                  <a:close/>
                  <a:moveTo>
                    <a:pt x="56028" y="583780"/>
                  </a:moveTo>
                  <a:lnTo>
                    <a:pt x="42174" y="544814"/>
                  </a:lnTo>
                  <a:cubicBezTo>
                    <a:pt x="30917" y="513641"/>
                    <a:pt x="29185" y="480737"/>
                    <a:pt x="30917" y="446100"/>
                  </a:cubicBezTo>
                  <a:cubicBezTo>
                    <a:pt x="31782" y="416659"/>
                    <a:pt x="29185" y="386353"/>
                    <a:pt x="27453" y="356046"/>
                  </a:cubicBezTo>
                  <a:cubicBezTo>
                    <a:pt x="25721" y="321409"/>
                    <a:pt x="24855" y="286773"/>
                    <a:pt x="35246" y="253869"/>
                  </a:cubicBezTo>
                  <a:cubicBezTo>
                    <a:pt x="39576" y="239148"/>
                    <a:pt x="46503" y="222696"/>
                    <a:pt x="61223" y="214903"/>
                  </a:cubicBezTo>
                  <a:cubicBezTo>
                    <a:pt x="88067" y="201914"/>
                    <a:pt x="125301" y="192389"/>
                    <a:pt x="129630" y="233087"/>
                  </a:cubicBezTo>
                  <a:cubicBezTo>
                    <a:pt x="131362" y="245209"/>
                    <a:pt x="131362" y="266857"/>
                    <a:pt x="132228" y="278980"/>
                  </a:cubicBezTo>
                  <a:cubicBezTo>
                    <a:pt x="134826" y="314482"/>
                    <a:pt x="123569" y="350850"/>
                    <a:pt x="121837" y="386353"/>
                  </a:cubicBezTo>
                  <a:cubicBezTo>
                    <a:pt x="119239" y="445235"/>
                    <a:pt x="110580" y="504982"/>
                    <a:pt x="120105" y="562998"/>
                  </a:cubicBezTo>
                  <a:cubicBezTo>
                    <a:pt x="120971" y="570791"/>
                    <a:pt x="123569" y="577719"/>
                    <a:pt x="131362" y="578584"/>
                  </a:cubicBezTo>
                  <a:cubicBezTo>
                    <a:pt x="139155" y="580316"/>
                    <a:pt x="153876" y="574255"/>
                    <a:pt x="157339" y="568193"/>
                  </a:cubicBezTo>
                  <a:cubicBezTo>
                    <a:pt x="177255" y="530094"/>
                    <a:pt x="198037" y="493725"/>
                    <a:pt x="210160" y="452162"/>
                  </a:cubicBezTo>
                  <a:cubicBezTo>
                    <a:pt x="214489" y="436575"/>
                    <a:pt x="219685" y="420989"/>
                    <a:pt x="229210" y="408000"/>
                  </a:cubicBezTo>
                  <a:cubicBezTo>
                    <a:pt x="232674" y="402805"/>
                    <a:pt x="237869" y="395878"/>
                    <a:pt x="245662" y="399341"/>
                  </a:cubicBezTo>
                  <a:cubicBezTo>
                    <a:pt x="253455" y="402805"/>
                    <a:pt x="250857" y="411464"/>
                    <a:pt x="249992" y="416659"/>
                  </a:cubicBezTo>
                  <a:cubicBezTo>
                    <a:pt x="242198" y="443503"/>
                    <a:pt x="238735" y="471212"/>
                    <a:pt x="226612" y="495457"/>
                  </a:cubicBezTo>
                  <a:cubicBezTo>
                    <a:pt x="211891" y="525764"/>
                    <a:pt x="200635" y="556937"/>
                    <a:pt x="188512" y="588110"/>
                  </a:cubicBezTo>
                  <a:cubicBezTo>
                    <a:pt x="180719" y="608891"/>
                    <a:pt x="164266" y="626209"/>
                    <a:pt x="146948" y="638332"/>
                  </a:cubicBezTo>
                  <a:cubicBezTo>
                    <a:pt x="134826" y="646991"/>
                    <a:pt x="112312" y="646991"/>
                    <a:pt x="100189" y="638332"/>
                  </a:cubicBezTo>
                  <a:cubicBezTo>
                    <a:pt x="77676" y="627941"/>
                    <a:pt x="65553" y="606293"/>
                    <a:pt x="56028" y="583780"/>
                  </a:cubicBezTo>
                  <a:close/>
                </a:path>
              </a:pathLst>
            </a:custGeom>
            <a:grpFill/>
            <a:ln w="8653" cap="flat">
              <a:noFill/>
              <a:prstDash val="solid"/>
              <a:miter/>
            </a:ln>
          </p:spPr>
          <p:txBody>
            <a:bodyPr rtlCol="0" anchor="ctr"/>
            <a:lstStyle/>
            <a:p>
              <a:endParaRPr lang="en-US"/>
            </a:p>
          </p:txBody>
        </p:sp>
        <p:sp>
          <p:nvSpPr>
            <p:cNvPr id="174" name="Freeform 173">
              <a:extLst>
                <a:ext uri="{FF2B5EF4-FFF2-40B4-BE49-F238E27FC236}">
                  <a16:creationId xmlns:a16="http://schemas.microsoft.com/office/drawing/2014/main" id="{6E270463-4649-5B60-1149-C346751E3DC3}"/>
                </a:ext>
              </a:extLst>
            </p:cNvPr>
            <p:cNvSpPr/>
            <p:nvPr/>
          </p:nvSpPr>
          <p:spPr>
            <a:xfrm>
              <a:off x="10706944" y="2127154"/>
              <a:ext cx="286325" cy="385254"/>
            </a:xfrm>
            <a:custGeom>
              <a:avLst/>
              <a:gdLst>
                <a:gd name="connsiteX0" fmla="*/ 22535 w 286325"/>
                <a:gd name="connsiteY0" fmla="*/ 326979 h 385254"/>
                <a:gd name="connsiteX1" fmla="*/ 16474 w 286325"/>
                <a:gd name="connsiteY1" fmla="*/ 109636 h 385254"/>
                <a:gd name="connsiteX2" fmla="*/ 78820 w 286325"/>
                <a:gd name="connsiteY2" fmla="*/ 23911 h 385254"/>
                <a:gd name="connsiteX3" fmla="*/ 167142 w 286325"/>
                <a:gd name="connsiteY3" fmla="*/ 4861 h 385254"/>
                <a:gd name="connsiteX4" fmla="*/ 193985 w 286325"/>
                <a:gd name="connsiteY4" fmla="*/ 37766 h 385254"/>
                <a:gd name="connsiteX5" fmla="*/ 198315 w 286325"/>
                <a:gd name="connsiteY5" fmla="*/ 81927 h 385254"/>
                <a:gd name="connsiteX6" fmla="*/ 170606 w 286325"/>
                <a:gd name="connsiteY6" fmla="*/ 143407 h 385254"/>
                <a:gd name="connsiteX7" fmla="*/ 137701 w 286325"/>
                <a:gd name="connsiteY7" fmla="*/ 191032 h 385254"/>
                <a:gd name="connsiteX8" fmla="*/ 87479 w 286325"/>
                <a:gd name="connsiteY8" fmla="*/ 238657 h 385254"/>
                <a:gd name="connsiteX9" fmla="*/ 81417 w 286325"/>
                <a:gd name="connsiteY9" fmla="*/ 252511 h 385254"/>
                <a:gd name="connsiteX10" fmla="*/ 97004 w 286325"/>
                <a:gd name="connsiteY10" fmla="*/ 307063 h 385254"/>
                <a:gd name="connsiteX11" fmla="*/ 106528 w 286325"/>
                <a:gd name="connsiteY11" fmla="*/ 322650 h 385254"/>
                <a:gd name="connsiteX12" fmla="*/ 143763 w 286325"/>
                <a:gd name="connsiteY12" fmla="*/ 338236 h 385254"/>
                <a:gd name="connsiteX13" fmla="*/ 209572 w 286325"/>
                <a:gd name="connsiteY13" fmla="*/ 281086 h 385254"/>
                <a:gd name="connsiteX14" fmla="*/ 246806 w 286325"/>
                <a:gd name="connsiteY14" fmla="*/ 215277 h 385254"/>
                <a:gd name="connsiteX15" fmla="*/ 271051 w 286325"/>
                <a:gd name="connsiteY15" fmla="*/ 178043 h 385254"/>
                <a:gd name="connsiteX16" fmla="*/ 282308 w 286325"/>
                <a:gd name="connsiteY16" fmla="*/ 174579 h 385254"/>
                <a:gd name="connsiteX17" fmla="*/ 285772 w 286325"/>
                <a:gd name="connsiteY17" fmla="*/ 190166 h 385254"/>
                <a:gd name="connsiteX18" fmla="*/ 259794 w 286325"/>
                <a:gd name="connsiteY18" fmla="*/ 261170 h 385254"/>
                <a:gd name="connsiteX19" fmla="*/ 187924 w 286325"/>
                <a:gd name="connsiteY19" fmla="*/ 364213 h 385254"/>
                <a:gd name="connsiteX20" fmla="*/ 135104 w 286325"/>
                <a:gd name="connsiteY20" fmla="*/ 384995 h 385254"/>
                <a:gd name="connsiteX21" fmla="*/ 22535 w 286325"/>
                <a:gd name="connsiteY21" fmla="*/ 326979 h 385254"/>
                <a:gd name="connsiteX22" fmla="*/ 87479 w 286325"/>
                <a:gd name="connsiteY22" fmla="*/ 163322 h 385254"/>
                <a:gd name="connsiteX23" fmla="*/ 122115 w 286325"/>
                <a:gd name="connsiteY23" fmla="*/ 99245 h 385254"/>
                <a:gd name="connsiteX24" fmla="*/ 125579 w 286325"/>
                <a:gd name="connsiteY24" fmla="*/ 55084 h 385254"/>
                <a:gd name="connsiteX25" fmla="*/ 110858 w 286325"/>
                <a:gd name="connsiteY25" fmla="*/ 44693 h 385254"/>
                <a:gd name="connsiteX26" fmla="*/ 92674 w 286325"/>
                <a:gd name="connsiteY26" fmla="*/ 61145 h 385254"/>
                <a:gd name="connsiteX27" fmla="*/ 72758 w 286325"/>
                <a:gd name="connsiteY27" fmla="*/ 146004 h 385254"/>
                <a:gd name="connsiteX28" fmla="*/ 76222 w 286325"/>
                <a:gd name="connsiteY28" fmla="*/ 171982 h 385254"/>
                <a:gd name="connsiteX29" fmla="*/ 87479 w 286325"/>
                <a:gd name="connsiteY29" fmla="*/ 163322 h 385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86325" h="385254">
                  <a:moveTo>
                    <a:pt x="22535" y="326979"/>
                  </a:moveTo>
                  <a:cubicBezTo>
                    <a:pt x="-7771" y="255975"/>
                    <a:pt x="-5174" y="183238"/>
                    <a:pt x="16474" y="109636"/>
                  </a:cubicBezTo>
                  <a:cubicBezTo>
                    <a:pt x="26865" y="74134"/>
                    <a:pt x="51110" y="46425"/>
                    <a:pt x="78820" y="23911"/>
                  </a:cubicBezTo>
                  <a:cubicBezTo>
                    <a:pt x="103931" y="4861"/>
                    <a:pt x="133372" y="-7262"/>
                    <a:pt x="167142" y="4861"/>
                  </a:cubicBezTo>
                  <a:cubicBezTo>
                    <a:pt x="181863" y="10922"/>
                    <a:pt x="192254" y="20447"/>
                    <a:pt x="193985" y="37766"/>
                  </a:cubicBezTo>
                  <a:cubicBezTo>
                    <a:pt x="195717" y="52486"/>
                    <a:pt x="199181" y="67206"/>
                    <a:pt x="198315" y="81927"/>
                  </a:cubicBezTo>
                  <a:cubicBezTo>
                    <a:pt x="195717" y="106172"/>
                    <a:pt x="184460" y="125223"/>
                    <a:pt x="170606" y="143407"/>
                  </a:cubicBezTo>
                  <a:cubicBezTo>
                    <a:pt x="158483" y="158993"/>
                    <a:pt x="149824" y="175445"/>
                    <a:pt x="137701" y="191032"/>
                  </a:cubicBezTo>
                  <a:cubicBezTo>
                    <a:pt x="122981" y="209216"/>
                    <a:pt x="108260" y="226534"/>
                    <a:pt x="87479" y="238657"/>
                  </a:cubicBezTo>
                  <a:cubicBezTo>
                    <a:pt x="82283" y="242120"/>
                    <a:pt x="79685" y="247316"/>
                    <a:pt x="81417" y="252511"/>
                  </a:cubicBezTo>
                  <a:cubicBezTo>
                    <a:pt x="84015" y="270695"/>
                    <a:pt x="87479" y="289745"/>
                    <a:pt x="97004" y="307063"/>
                  </a:cubicBezTo>
                  <a:cubicBezTo>
                    <a:pt x="101333" y="311393"/>
                    <a:pt x="103065" y="317454"/>
                    <a:pt x="106528" y="322650"/>
                  </a:cubicBezTo>
                  <a:cubicBezTo>
                    <a:pt x="110858" y="333041"/>
                    <a:pt x="135104" y="339968"/>
                    <a:pt x="143763" y="338236"/>
                  </a:cubicBezTo>
                  <a:cubicBezTo>
                    <a:pt x="167142" y="333041"/>
                    <a:pt x="193119" y="307929"/>
                    <a:pt x="209572" y="281086"/>
                  </a:cubicBezTo>
                  <a:cubicBezTo>
                    <a:pt x="224292" y="255975"/>
                    <a:pt x="230354" y="238657"/>
                    <a:pt x="246806" y="215277"/>
                  </a:cubicBezTo>
                  <a:cubicBezTo>
                    <a:pt x="256331" y="200556"/>
                    <a:pt x="264124" y="188434"/>
                    <a:pt x="271051" y="178043"/>
                  </a:cubicBezTo>
                  <a:cubicBezTo>
                    <a:pt x="275381" y="175445"/>
                    <a:pt x="277113" y="171982"/>
                    <a:pt x="282308" y="174579"/>
                  </a:cubicBezTo>
                  <a:cubicBezTo>
                    <a:pt x="288369" y="178043"/>
                    <a:pt x="285772" y="184970"/>
                    <a:pt x="285772" y="190166"/>
                  </a:cubicBezTo>
                  <a:cubicBezTo>
                    <a:pt x="284040" y="219607"/>
                    <a:pt x="267588" y="244718"/>
                    <a:pt x="259794" y="261170"/>
                  </a:cubicBezTo>
                  <a:cubicBezTo>
                    <a:pt x="239013" y="308795"/>
                    <a:pt x="220829" y="326979"/>
                    <a:pt x="187924" y="364213"/>
                  </a:cubicBezTo>
                  <a:cubicBezTo>
                    <a:pt x="174070" y="379800"/>
                    <a:pt x="150690" y="386727"/>
                    <a:pt x="135104" y="384995"/>
                  </a:cubicBezTo>
                  <a:cubicBezTo>
                    <a:pt x="89210" y="386727"/>
                    <a:pt x="38122" y="363348"/>
                    <a:pt x="22535" y="326979"/>
                  </a:cubicBezTo>
                  <a:close/>
                  <a:moveTo>
                    <a:pt x="87479" y="163322"/>
                  </a:moveTo>
                  <a:cubicBezTo>
                    <a:pt x="103931" y="142541"/>
                    <a:pt x="114322" y="124357"/>
                    <a:pt x="122115" y="99245"/>
                  </a:cubicBezTo>
                  <a:cubicBezTo>
                    <a:pt x="126445" y="89720"/>
                    <a:pt x="125579" y="65475"/>
                    <a:pt x="125579" y="55084"/>
                  </a:cubicBezTo>
                  <a:cubicBezTo>
                    <a:pt x="125579" y="42961"/>
                    <a:pt x="120383" y="40363"/>
                    <a:pt x="110858" y="44693"/>
                  </a:cubicBezTo>
                  <a:cubicBezTo>
                    <a:pt x="103065" y="47291"/>
                    <a:pt x="97004" y="54218"/>
                    <a:pt x="92674" y="61145"/>
                  </a:cubicBezTo>
                  <a:cubicBezTo>
                    <a:pt x="73624" y="87988"/>
                    <a:pt x="74490" y="113100"/>
                    <a:pt x="72758" y="146004"/>
                  </a:cubicBezTo>
                  <a:cubicBezTo>
                    <a:pt x="72758" y="153797"/>
                    <a:pt x="71892" y="170250"/>
                    <a:pt x="76222" y="171982"/>
                  </a:cubicBezTo>
                  <a:cubicBezTo>
                    <a:pt x="80551" y="173713"/>
                    <a:pt x="85747" y="167652"/>
                    <a:pt x="87479" y="163322"/>
                  </a:cubicBezTo>
                  <a:close/>
                </a:path>
              </a:pathLst>
            </a:custGeom>
            <a:grpFill/>
            <a:ln w="8653" cap="flat">
              <a:noFill/>
              <a:prstDash val="solid"/>
              <a:miter/>
            </a:ln>
          </p:spPr>
          <p:txBody>
            <a:bodyPr rtlCol="0" anchor="ctr"/>
            <a:lstStyle/>
            <a:p>
              <a:endParaRPr lang="en-US"/>
            </a:p>
          </p:txBody>
        </p:sp>
        <p:sp>
          <p:nvSpPr>
            <p:cNvPr id="175" name="Freeform 174">
              <a:extLst>
                <a:ext uri="{FF2B5EF4-FFF2-40B4-BE49-F238E27FC236}">
                  <a16:creationId xmlns:a16="http://schemas.microsoft.com/office/drawing/2014/main" id="{5E7A8821-2B95-5B9A-22C4-C964D1F153C2}"/>
                </a:ext>
              </a:extLst>
            </p:cNvPr>
            <p:cNvSpPr/>
            <p:nvPr/>
          </p:nvSpPr>
          <p:spPr>
            <a:xfrm>
              <a:off x="10944890" y="2148032"/>
              <a:ext cx="300237" cy="485399"/>
            </a:xfrm>
            <a:custGeom>
              <a:avLst/>
              <a:gdLst>
                <a:gd name="connsiteX0" fmla="*/ 30507 w 300237"/>
                <a:gd name="connsiteY0" fmla="*/ 464563 h 485399"/>
                <a:gd name="connsiteX1" fmla="*/ 7994 w 300237"/>
                <a:gd name="connsiteY1" fmla="*/ 409144 h 485399"/>
                <a:gd name="connsiteX2" fmla="*/ 59948 w 300237"/>
                <a:gd name="connsiteY2" fmla="*/ 336408 h 485399"/>
                <a:gd name="connsiteX3" fmla="*/ 111903 w 300237"/>
                <a:gd name="connsiteY3" fmla="*/ 313029 h 485399"/>
                <a:gd name="connsiteX4" fmla="*/ 117964 w 300237"/>
                <a:gd name="connsiteY4" fmla="*/ 299174 h 485399"/>
                <a:gd name="connsiteX5" fmla="*/ 101512 w 300237"/>
                <a:gd name="connsiteY5" fmla="*/ 267135 h 485399"/>
                <a:gd name="connsiteX6" fmla="*/ 10591 w 300237"/>
                <a:gd name="connsiteY6" fmla="*/ 177081 h 485399"/>
                <a:gd name="connsiteX7" fmla="*/ 2798 w 300237"/>
                <a:gd name="connsiteY7" fmla="*/ 91356 h 485399"/>
                <a:gd name="connsiteX8" fmla="*/ 88523 w 300237"/>
                <a:gd name="connsiteY8" fmla="*/ 4765 h 485399"/>
                <a:gd name="connsiteX9" fmla="*/ 96316 w 300237"/>
                <a:gd name="connsiteY9" fmla="*/ 3033 h 485399"/>
                <a:gd name="connsiteX10" fmla="*/ 160394 w 300237"/>
                <a:gd name="connsiteY10" fmla="*/ 27279 h 485399"/>
                <a:gd name="connsiteX11" fmla="*/ 157796 w 300237"/>
                <a:gd name="connsiteY11" fmla="*/ 69708 h 485399"/>
                <a:gd name="connsiteX12" fmla="*/ 75535 w 300237"/>
                <a:gd name="connsiteY12" fmla="*/ 97417 h 485399"/>
                <a:gd name="connsiteX13" fmla="*/ 59948 w 300237"/>
                <a:gd name="connsiteY13" fmla="*/ 115601 h 485399"/>
                <a:gd name="connsiteX14" fmla="*/ 72937 w 300237"/>
                <a:gd name="connsiteY14" fmla="*/ 145908 h 485399"/>
                <a:gd name="connsiteX15" fmla="*/ 141344 w 300237"/>
                <a:gd name="connsiteY15" fmla="*/ 202192 h 485399"/>
                <a:gd name="connsiteX16" fmla="*/ 182041 w 300237"/>
                <a:gd name="connsiteY16" fmla="*/ 260208 h 485399"/>
                <a:gd name="connsiteX17" fmla="*/ 195030 w 300237"/>
                <a:gd name="connsiteY17" fmla="*/ 262806 h 485399"/>
                <a:gd name="connsiteX18" fmla="*/ 251314 w 300237"/>
                <a:gd name="connsiteY18" fmla="*/ 208253 h 485399"/>
                <a:gd name="connsiteX19" fmla="*/ 279889 w 300237"/>
                <a:gd name="connsiteY19" fmla="*/ 176215 h 485399"/>
                <a:gd name="connsiteX20" fmla="*/ 296341 w 300237"/>
                <a:gd name="connsiteY20" fmla="*/ 171019 h 485399"/>
                <a:gd name="connsiteX21" fmla="*/ 298939 w 300237"/>
                <a:gd name="connsiteY21" fmla="*/ 185740 h 485399"/>
                <a:gd name="connsiteX22" fmla="*/ 271230 w 300237"/>
                <a:gd name="connsiteY22" fmla="*/ 238560 h 485399"/>
                <a:gd name="connsiteX23" fmla="*/ 202823 w 300237"/>
                <a:gd name="connsiteY23" fmla="*/ 306101 h 485399"/>
                <a:gd name="connsiteX24" fmla="*/ 197628 w 300237"/>
                <a:gd name="connsiteY24" fmla="*/ 318224 h 485399"/>
                <a:gd name="connsiteX25" fmla="*/ 173382 w 300237"/>
                <a:gd name="connsiteY25" fmla="*/ 431658 h 485399"/>
                <a:gd name="connsiteX26" fmla="*/ 150869 w 300237"/>
                <a:gd name="connsiteY26" fmla="*/ 465428 h 485399"/>
                <a:gd name="connsiteX27" fmla="*/ 79864 w 300237"/>
                <a:gd name="connsiteY27" fmla="*/ 485344 h 485399"/>
                <a:gd name="connsiteX28" fmla="*/ 30507 w 300237"/>
                <a:gd name="connsiteY28" fmla="*/ 464563 h 485399"/>
                <a:gd name="connsiteX29" fmla="*/ 66010 w 300237"/>
                <a:gd name="connsiteY29" fmla="*/ 430792 h 485399"/>
                <a:gd name="connsiteX30" fmla="*/ 109305 w 300237"/>
                <a:gd name="connsiteY30" fmla="*/ 378837 h 485399"/>
                <a:gd name="connsiteX31" fmla="*/ 111037 w 300237"/>
                <a:gd name="connsiteY31" fmla="*/ 359788 h 485399"/>
                <a:gd name="connsiteX32" fmla="*/ 94584 w 300237"/>
                <a:gd name="connsiteY32" fmla="*/ 368447 h 485399"/>
                <a:gd name="connsiteX33" fmla="*/ 51289 w 300237"/>
                <a:gd name="connsiteY33" fmla="*/ 413474 h 485399"/>
                <a:gd name="connsiteX34" fmla="*/ 63412 w 300237"/>
                <a:gd name="connsiteY34" fmla="*/ 432524 h 485399"/>
                <a:gd name="connsiteX35" fmla="*/ 66010 w 300237"/>
                <a:gd name="connsiteY35" fmla="*/ 430792 h 485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00237" h="485399">
                  <a:moveTo>
                    <a:pt x="30507" y="464563"/>
                  </a:moveTo>
                  <a:cubicBezTo>
                    <a:pt x="13189" y="450708"/>
                    <a:pt x="7994" y="430792"/>
                    <a:pt x="7994" y="409144"/>
                  </a:cubicBezTo>
                  <a:cubicBezTo>
                    <a:pt x="7994" y="381435"/>
                    <a:pt x="33105" y="346799"/>
                    <a:pt x="59948" y="336408"/>
                  </a:cubicBezTo>
                  <a:cubicBezTo>
                    <a:pt x="76400" y="328615"/>
                    <a:pt x="93719" y="320822"/>
                    <a:pt x="111903" y="313029"/>
                  </a:cubicBezTo>
                  <a:cubicBezTo>
                    <a:pt x="119696" y="310431"/>
                    <a:pt x="120562" y="306967"/>
                    <a:pt x="117964" y="299174"/>
                  </a:cubicBezTo>
                  <a:cubicBezTo>
                    <a:pt x="115366" y="287051"/>
                    <a:pt x="107573" y="276660"/>
                    <a:pt x="101512" y="267135"/>
                  </a:cubicBezTo>
                  <a:cubicBezTo>
                    <a:pt x="76400" y="231633"/>
                    <a:pt x="28775" y="216913"/>
                    <a:pt x="10591" y="177081"/>
                  </a:cubicBezTo>
                  <a:cubicBezTo>
                    <a:pt x="-666" y="152835"/>
                    <a:pt x="-2397" y="119065"/>
                    <a:pt x="2798" y="91356"/>
                  </a:cubicBezTo>
                  <a:cubicBezTo>
                    <a:pt x="11457" y="50658"/>
                    <a:pt x="50423" y="15156"/>
                    <a:pt x="88523" y="4765"/>
                  </a:cubicBezTo>
                  <a:cubicBezTo>
                    <a:pt x="90255" y="3899"/>
                    <a:pt x="93719" y="3899"/>
                    <a:pt x="96316" y="3033"/>
                  </a:cubicBezTo>
                  <a:cubicBezTo>
                    <a:pt x="124891" y="-4760"/>
                    <a:pt x="144807" y="2167"/>
                    <a:pt x="160394" y="27279"/>
                  </a:cubicBezTo>
                  <a:cubicBezTo>
                    <a:pt x="164723" y="35072"/>
                    <a:pt x="169919" y="61915"/>
                    <a:pt x="157796" y="69708"/>
                  </a:cubicBezTo>
                  <a:cubicBezTo>
                    <a:pt x="137014" y="82697"/>
                    <a:pt x="97182" y="85294"/>
                    <a:pt x="75535" y="97417"/>
                  </a:cubicBezTo>
                  <a:cubicBezTo>
                    <a:pt x="66876" y="101747"/>
                    <a:pt x="62546" y="107808"/>
                    <a:pt x="59948" y="115601"/>
                  </a:cubicBezTo>
                  <a:cubicBezTo>
                    <a:pt x="55619" y="130322"/>
                    <a:pt x="59948" y="136383"/>
                    <a:pt x="72937" y="145908"/>
                  </a:cubicBezTo>
                  <a:cubicBezTo>
                    <a:pt x="97182" y="162360"/>
                    <a:pt x="120562" y="179678"/>
                    <a:pt x="141344" y="202192"/>
                  </a:cubicBezTo>
                  <a:cubicBezTo>
                    <a:pt x="157796" y="219510"/>
                    <a:pt x="170785" y="239426"/>
                    <a:pt x="182041" y="260208"/>
                  </a:cubicBezTo>
                  <a:cubicBezTo>
                    <a:pt x="185505" y="266269"/>
                    <a:pt x="187237" y="269733"/>
                    <a:pt x="195030" y="262806"/>
                  </a:cubicBezTo>
                  <a:cubicBezTo>
                    <a:pt x="217544" y="242024"/>
                    <a:pt x="229666" y="235962"/>
                    <a:pt x="251314" y="208253"/>
                  </a:cubicBezTo>
                  <a:cubicBezTo>
                    <a:pt x="262571" y="196131"/>
                    <a:pt x="268632" y="188337"/>
                    <a:pt x="279889" y="176215"/>
                  </a:cubicBezTo>
                  <a:cubicBezTo>
                    <a:pt x="284219" y="171019"/>
                    <a:pt x="289414" y="166690"/>
                    <a:pt x="296341" y="171019"/>
                  </a:cubicBezTo>
                  <a:cubicBezTo>
                    <a:pt x="302403" y="174483"/>
                    <a:pt x="299805" y="180544"/>
                    <a:pt x="298939" y="185740"/>
                  </a:cubicBezTo>
                  <a:cubicBezTo>
                    <a:pt x="294610" y="206522"/>
                    <a:pt x="284219" y="220376"/>
                    <a:pt x="271230" y="238560"/>
                  </a:cubicBezTo>
                  <a:cubicBezTo>
                    <a:pt x="248716" y="268001"/>
                    <a:pt x="232264" y="283587"/>
                    <a:pt x="202823" y="306101"/>
                  </a:cubicBezTo>
                  <a:cubicBezTo>
                    <a:pt x="199360" y="308699"/>
                    <a:pt x="197628" y="313894"/>
                    <a:pt x="197628" y="318224"/>
                  </a:cubicBezTo>
                  <a:cubicBezTo>
                    <a:pt x="199360" y="358056"/>
                    <a:pt x="188103" y="394424"/>
                    <a:pt x="173382" y="431658"/>
                  </a:cubicBezTo>
                  <a:cubicBezTo>
                    <a:pt x="168187" y="443781"/>
                    <a:pt x="161260" y="455904"/>
                    <a:pt x="150869" y="465428"/>
                  </a:cubicBezTo>
                  <a:cubicBezTo>
                    <a:pt x="132684" y="483612"/>
                    <a:pt x="109305" y="484478"/>
                    <a:pt x="79864" y="485344"/>
                  </a:cubicBezTo>
                  <a:cubicBezTo>
                    <a:pt x="64278" y="486210"/>
                    <a:pt x="46093" y="476685"/>
                    <a:pt x="30507" y="464563"/>
                  </a:cubicBezTo>
                  <a:close/>
                  <a:moveTo>
                    <a:pt x="66010" y="430792"/>
                  </a:moveTo>
                  <a:cubicBezTo>
                    <a:pt x="84194" y="418669"/>
                    <a:pt x="98048" y="400485"/>
                    <a:pt x="109305" y="378837"/>
                  </a:cubicBezTo>
                  <a:cubicBezTo>
                    <a:pt x="111037" y="372776"/>
                    <a:pt x="117964" y="364983"/>
                    <a:pt x="111037" y="359788"/>
                  </a:cubicBezTo>
                  <a:cubicBezTo>
                    <a:pt x="107573" y="356324"/>
                    <a:pt x="99780" y="364983"/>
                    <a:pt x="94584" y="368447"/>
                  </a:cubicBezTo>
                  <a:cubicBezTo>
                    <a:pt x="75535" y="378837"/>
                    <a:pt x="60814" y="394424"/>
                    <a:pt x="51289" y="413474"/>
                  </a:cubicBezTo>
                  <a:cubicBezTo>
                    <a:pt x="48691" y="418669"/>
                    <a:pt x="56485" y="432524"/>
                    <a:pt x="63412" y="432524"/>
                  </a:cubicBezTo>
                  <a:cubicBezTo>
                    <a:pt x="63412" y="431658"/>
                    <a:pt x="65144" y="431658"/>
                    <a:pt x="66010" y="430792"/>
                  </a:cubicBezTo>
                  <a:close/>
                </a:path>
              </a:pathLst>
            </a:custGeom>
            <a:grpFill/>
            <a:ln w="8653" cap="flat">
              <a:noFill/>
              <a:prstDash val="solid"/>
              <a:miter/>
            </a:ln>
          </p:spPr>
          <p:txBody>
            <a:bodyPr rtlCol="0" anchor="ctr"/>
            <a:lstStyle/>
            <a:p>
              <a:endParaRPr lang="en-US"/>
            </a:p>
          </p:txBody>
        </p:sp>
      </p:grpSp>
      <p:sp>
        <p:nvSpPr>
          <p:cNvPr id="176" name="TextBox 175">
            <a:extLst>
              <a:ext uri="{FF2B5EF4-FFF2-40B4-BE49-F238E27FC236}">
                <a16:creationId xmlns:a16="http://schemas.microsoft.com/office/drawing/2014/main" id="{76BA7012-CDB1-818F-F162-AF5651E0767F}"/>
              </a:ext>
            </a:extLst>
          </p:cNvPr>
          <p:cNvSpPr txBox="1"/>
          <p:nvPr/>
        </p:nvSpPr>
        <p:spPr>
          <a:xfrm>
            <a:off x="7257785" y="4488218"/>
            <a:ext cx="4663440" cy="1138773"/>
          </a:xfrm>
          <a:prstGeom prst="rect">
            <a:avLst/>
          </a:prstGeom>
          <a:noFill/>
        </p:spPr>
        <p:txBody>
          <a:bodyPr wrap="square" rtlCol="0">
            <a:spAutoFit/>
          </a:bodyPr>
          <a:lstStyle/>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Opportunity One</a:t>
            </a:r>
          </a:p>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Two</a:t>
            </a:r>
          </a:p>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Three</a:t>
            </a:r>
          </a:p>
        </p:txBody>
      </p:sp>
    </p:spTree>
    <p:extLst>
      <p:ext uri="{BB962C8B-B14F-4D97-AF65-F5344CB8AC3E}">
        <p14:creationId xmlns:p14="http://schemas.microsoft.com/office/powerpoint/2010/main" val="2473307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2877</TotalTime>
  <Words>116</Words>
  <Application>Microsoft Macintosh PowerPoint</Application>
  <PresentationFormat>Widescreen</PresentationFormat>
  <Paragraphs>17</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Century Gothic</vt:lpstr>
      <vt:lpstr>Courier New</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33</cp:revision>
  <cp:lastPrinted>2020-08-31T22:23:58Z</cp:lastPrinted>
  <dcterms:created xsi:type="dcterms:W3CDTF">2021-07-07T23:54:57Z</dcterms:created>
  <dcterms:modified xsi:type="dcterms:W3CDTF">2023-01-27T20:23:33Z</dcterms:modified>
</cp:coreProperties>
</file>