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F470CC-C777-4DD5-84BC-601BF2EF13F4}" v="8" dt="2023-02-21T00:49:51.4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20" autoAdjust="0"/>
    <p:restoredTop sz="86447"/>
  </p:normalViewPr>
  <p:slideViewPr>
    <p:cSldViewPr snapToGrid="0" snapToObjects="1">
      <p:cViewPr varScale="1">
        <p:scale>
          <a:sx n="128" d="100"/>
          <a:sy n="128" d="100"/>
        </p:scale>
        <p:origin x="105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6F470CC-C777-4DD5-84BC-601BF2EF13F4}"/>
    <pc:docChg chg="custSel modSld">
      <pc:chgData name="Bess Dunlevy" userId="dd4b9a8537dbe9d0" providerId="LiveId" clId="{E6F470CC-C777-4DD5-84BC-601BF2EF13F4}" dt="2023-02-21T00:50:05.166" v="128" actId="1038"/>
      <pc:docMkLst>
        <pc:docMk/>
      </pc:docMkLst>
      <pc:sldChg chg="addSp delSp modSp mod">
        <pc:chgData name="Bess Dunlevy" userId="dd4b9a8537dbe9d0" providerId="LiveId" clId="{E6F470CC-C777-4DD5-84BC-601BF2EF13F4}" dt="2023-02-21T00:50:05.166" v="128" actId="1038"/>
        <pc:sldMkLst>
          <pc:docMk/>
          <pc:sldMk cId="1521696607" sldId="316"/>
        </pc:sldMkLst>
        <pc:spChg chg="mod">
          <ac:chgData name="Bess Dunlevy" userId="dd4b9a8537dbe9d0" providerId="LiveId" clId="{E6F470CC-C777-4DD5-84BC-601BF2EF13F4}" dt="2023-02-21T00:49:10.959" v="95" actId="6549"/>
          <ac:spMkLst>
            <pc:docMk/>
            <pc:sldMk cId="1521696607" sldId="316"/>
            <ac:spMk id="9" creationId="{E23CDB12-196C-9C4A-AEEE-EDE3A3B2E0E1}"/>
          </ac:spMkLst>
        </pc:spChg>
        <pc:spChg chg="mod">
          <ac:chgData name="Bess Dunlevy" userId="dd4b9a8537dbe9d0" providerId="LiveId" clId="{E6F470CC-C777-4DD5-84BC-601BF2EF13F4}" dt="2023-02-21T00:48:36.976" v="64" actId="20577"/>
          <ac:spMkLst>
            <pc:docMk/>
            <pc:sldMk cId="1521696607" sldId="316"/>
            <ac:spMk id="13" creationId="{74F8CF60-BFBE-314D-94C5-79110B59C65A}"/>
          </ac:spMkLst>
        </pc:spChg>
        <pc:spChg chg="mod">
          <ac:chgData name="Bess Dunlevy" userId="dd4b9a8537dbe9d0" providerId="LiveId" clId="{E6F470CC-C777-4DD5-84BC-601BF2EF13F4}" dt="2023-02-21T00:48:40.535" v="68" actId="20577"/>
          <ac:spMkLst>
            <pc:docMk/>
            <pc:sldMk cId="1521696607" sldId="316"/>
            <ac:spMk id="14" creationId="{86A8A6AF-CD20-1B4D-A268-1477E61DF8A7}"/>
          </ac:spMkLst>
        </pc:spChg>
        <pc:spChg chg="mod">
          <ac:chgData name="Bess Dunlevy" userId="dd4b9a8537dbe9d0" providerId="LiveId" clId="{E6F470CC-C777-4DD5-84BC-601BF2EF13F4}" dt="2023-02-21T00:48:44.190" v="72" actId="20577"/>
          <ac:spMkLst>
            <pc:docMk/>
            <pc:sldMk cId="1521696607" sldId="316"/>
            <ac:spMk id="15" creationId="{B1B056DD-3B4D-8841-B9C2-E8B6F7A2EF3A}"/>
          </ac:spMkLst>
        </pc:spChg>
        <pc:spChg chg="mod">
          <ac:chgData name="Bess Dunlevy" userId="dd4b9a8537dbe9d0" providerId="LiveId" clId="{E6F470CC-C777-4DD5-84BC-601BF2EF13F4}" dt="2023-02-21T00:48:46.872" v="76" actId="20577"/>
          <ac:spMkLst>
            <pc:docMk/>
            <pc:sldMk cId="1521696607" sldId="316"/>
            <ac:spMk id="16" creationId="{2F62B472-4BEA-8243-AF20-8B4DFD1024DC}"/>
          </ac:spMkLst>
        </pc:spChg>
        <pc:spChg chg="mod">
          <ac:chgData name="Bess Dunlevy" userId="dd4b9a8537dbe9d0" providerId="LiveId" clId="{E6F470CC-C777-4DD5-84BC-601BF2EF13F4}" dt="2023-02-21T00:47:40.464" v="15" actId="20577"/>
          <ac:spMkLst>
            <pc:docMk/>
            <pc:sldMk cId="1521696607" sldId="316"/>
            <ac:spMk id="19" creationId="{0B252198-ACEA-1F42-AAA2-D6BBC64171BB}"/>
          </ac:spMkLst>
        </pc:spChg>
        <pc:spChg chg="mod">
          <ac:chgData name="Bess Dunlevy" userId="dd4b9a8537dbe9d0" providerId="LiveId" clId="{E6F470CC-C777-4DD5-84BC-601BF2EF13F4}" dt="2023-02-21T00:48:10.044" v="51" actId="113"/>
          <ac:spMkLst>
            <pc:docMk/>
            <pc:sldMk cId="1521696607" sldId="316"/>
            <ac:spMk id="20" creationId="{83C2E8B8-447E-6C4D-9C5C-A90C88970EBF}"/>
          </ac:spMkLst>
        </pc:spChg>
        <pc:spChg chg="mod">
          <ac:chgData name="Bess Dunlevy" userId="dd4b9a8537dbe9d0" providerId="LiveId" clId="{E6F470CC-C777-4DD5-84BC-601BF2EF13F4}" dt="2023-02-21T00:48:17.644" v="54"/>
          <ac:spMkLst>
            <pc:docMk/>
            <pc:sldMk cId="1521696607" sldId="316"/>
            <ac:spMk id="21" creationId="{AC2741EA-C868-3240-B9C6-F670E080EF32}"/>
          </ac:spMkLst>
        </pc:spChg>
        <pc:spChg chg="del mod topLvl">
          <ac:chgData name="Bess Dunlevy" userId="dd4b9a8537dbe9d0" providerId="LiveId" clId="{E6F470CC-C777-4DD5-84BC-601BF2EF13F4}" dt="2023-02-21T00:48:31.717" v="59" actId="478"/>
          <ac:spMkLst>
            <pc:docMk/>
            <pc:sldMk cId="1521696607" sldId="316"/>
            <ac:spMk id="22" creationId="{7EE94939-0DF4-524A-B17B-D82C3CC1C2F8}"/>
          </ac:spMkLst>
        </pc:spChg>
        <pc:spChg chg="mod">
          <ac:chgData name="Bess Dunlevy" userId="dd4b9a8537dbe9d0" providerId="LiveId" clId="{E6F470CC-C777-4DD5-84BC-601BF2EF13F4}" dt="2023-02-21T00:47:46.552" v="21" actId="20577"/>
          <ac:spMkLst>
            <pc:docMk/>
            <pc:sldMk cId="1521696607" sldId="316"/>
            <ac:spMk id="23" creationId="{4DCB5669-F0F0-144D-AE89-3B892255E3C0}"/>
          </ac:spMkLst>
        </pc:spChg>
        <pc:spChg chg="mod">
          <ac:chgData name="Bess Dunlevy" userId="dd4b9a8537dbe9d0" providerId="LiveId" clId="{E6F470CC-C777-4DD5-84BC-601BF2EF13F4}" dt="2023-02-21T00:47:55.729" v="27" actId="20577"/>
          <ac:spMkLst>
            <pc:docMk/>
            <pc:sldMk cId="1521696607" sldId="316"/>
            <ac:spMk id="24" creationId="{E0CA8AE9-7C12-8146-8A36-A83C00E2D2BB}"/>
          </ac:spMkLst>
        </pc:spChg>
        <pc:spChg chg="mod">
          <ac:chgData name="Bess Dunlevy" userId="dd4b9a8537dbe9d0" providerId="LiveId" clId="{E6F470CC-C777-4DD5-84BC-601BF2EF13F4}" dt="2023-02-21T00:48:13.916" v="52"/>
          <ac:spMkLst>
            <pc:docMk/>
            <pc:sldMk cId="1521696607" sldId="316"/>
            <ac:spMk id="29" creationId="{C4590F6C-289D-704D-AEE9-936450EEEF60}"/>
          </ac:spMkLst>
        </pc:spChg>
        <pc:spChg chg="mod">
          <ac:chgData name="Bess Dunlevy" userId="dd4b9a8537dbe9d0" providerId="LiveId" clId="{E6F470CC-C777-4DD5-84BC-601BF2EF13F4}" dt="2023-02-21T00:48:15.511" v="53"/>
          <ac:spMkLst>
            <pc:docMk/>
            <pc:sldMk cId="1521696607" sldId="316"/>
            <ac:spMk id="32" creationId="{65137614-0537-0C4A-BFE5-10C7D6CFA59C}"/>
          </ac:spMkLst>
        </pc:spChg>
        <pc:spChg chg="del topLvl">
          <ac:chgData name="Bess Dunlevy" userId="dd4b9a8537dbe9d0" providerId="LiveId" clId="{E6F470CC-C777-4DD5-84BC-601BF2EF13F4}" dt="2023-02-21T00:48:32.701" v="60" actId="478"/>
          <ac:spMkLst>
            <pc:docMk/>
            <pc:sldMk cId="1521696607" sldId="316"/>
            <ac:spMk id="34" creationId="{22270AAB-12FA-2F4B-BA47-3CDC45D52DEA}"/>
          </ac:spMkLst>
        </pc:spChg>
        <pc:spChg chg="mod">
          <ac:chgData name="Bess Dunlevy" userId="dd4b9a8537dbe9d0" providerId="LiveId" clId="{E6F470CC-C777-4DD5-84BC-601BF2EF13F4}" dt="2023-02-21T00:48:20.931" v="56"/>
          <ac:spMkLst>
            <pc:docMk/>
            <pc:sldMk cId="1521696607" sldId="316"/>
            <ac:spMk id="35" creationId="{9C873CB4-2CE8-7848-8AE9-9361A7533933}"/>
          </ac:spMkLst>
        </pc:spChg>
        <pc:spChg chg="mod">
          <ac:chgData name="Bess Dunlevy" userId="dd4b9a8537dbe9d0" providerId="LiveId" clId="{E6F470CC-C777-4DD5-84BC-601BF2EF13F4}" dt="2023-02-21T00:48:23.065" v="57"/>
          <ac:spMkLst>
            <pc:docMk/>
            <pc:sldMk cId="1521696607" sldId="316"/>
            <ac:spMk id="37" creationId="{3BE1C718-D79A-E744-88A5-7497257DD5D2}"/>
          </ac:spMkLst>
        </pc:spChg>
        <pc:spChg chg="del mod">
          <ac:chgData name="Bess Dunlevy" userId="dd4b9a8537dbe9d0" providerId="LiveId" clId="{E6F470CC-C777-4DD5-84BC-601BF2EF13F4}" dt="2023-02-21T00:49:09.455" v="94" actId="478"/>
          <ac:spMkLst>
            <pc:docMk/>
            <pc:sldMk cId="1521696607" sldId="316"/>
            <ac:spMk id="39" creationId="{4334D6E7-9C1E-9940-92FF-0DE9E145F79A}"/>
          </ac:spMkLst>
        </pc:spChg>
        <pc:spChg chg="del">
          <ac:chgData name="Bess Dunlevy" userId="dd4b9a8537dbe9d0" providerId="LiveId" clId="{E6F470CC-C777-4DD5-84BC-601BF2EF13F4}" dt="2023-02-21T00:49:06.970" v="91" actId="478"/>
          <ac:spMkLst>
            <pc:docMk/>
            <pc:sldMk cId="1521696607" sldId="316"/>
            <ac:spMk id="40" creationId="{C93C772D-EEB5-2746-80E9-5D80874CCD13}"/>
          </ac:spMkLst>
        </pc:spChg>
        <pc:spChg chg="del">
          <ac:chgData name="Bess Dunlevy" userId="dd4b9a8537dbe9d0" providerId="LiveId" clId="{E6F470CC-C777-4DD5-84BC-601BF2EF13F4}" dt="2023-02-21T00:49:04.393" v="90" actId="478"/>
          <ac:spMkLst>
            <pc:docMk/>
            <pc:sldMk cId="1521696607" sldId="316"/>
            <ac:spMk id="41" creationId="{958130DD-B37D-7A4F-8BED-F2BF801A362A}"/>
          </ac:spMkLst>
        </pc:spChg>
        <pc:spChg chg="del">
          <ac:chgData name="Bess Dunlevy" userId="dd4b9a8537dbe9d0" providerId="LiveId" clId="{E6F470CC-C777-4DD5-84BC-601BF2EF13F4}" dt="2023-02-21T00:49:03.202" v="88" actId="478"/>
          <ac:spMkLst>
            <pc:docMk/>
            <pc:sldMk cId="1521696607" sldId="316"/>
            <ac:spMk id="42" creationId="{67F26C26-0EE2-A14C-8A12-452D016197F1}"/>
          </ac:spMkLst>
        </pc:spChg>
        <pc:spChg chg="mod">
          <ac:chgData name="Bess Dunlevy" userId="dd4b9a8537dbe9d0" providerId="LiveId" clId="{E6F470CC-C777-4DD5-84BC-601BF2EF13F4}" dt="2023-02-21T00:48:50.658" v="82" actId="20577"/>
          <ac:spMkLst>
            <pc:docMk/>
            <pc:sldMk cId="1521696607" sldId="316"/>
            <ac:spMk id="43" creationId="{4FBE19D5-E070-D748-A43F-6A6E80A751D9}"/>
          </ac:spMkLst>
        </pc:spChg>
        <pc:spChg chg="mod">
          <ac:chgData name="Bess Dunlevy" userId="dd4b9a8537dbe9d0" providerId="LiveId" clId="{E6F470CC-C777-4DD5-84BC-601BF2EF13F4}" dt="2023-02-21T00:49:33.255" v="104" actId="1076"/>
          <ac:spMkLst>
            <pc:docMk/>
            <pc:sldMk cId="1521696607" sldId="316"/>
            <ac:spMk id="44" creationId="{386FBEC3-2EB7-8C46-8788-E15B10FD6D58}"/>
          </ac:spMkLst>
        </pc:spChg>
        <pc:spChg chg="add mod">
          <ac:chgData name="Bess Dunlevy" userId="dd4b9a8537dbe9d0" providerId="LiveId" clId="{E6F470CC-C777-4DD5-84BC-601BF2EF13F4}" dt="2023-02-21T00:49:15.165" v="97" actId="1076"/>
          <ac:spMkLst>
            <pc:docMk/>
            <pc:sldMk cId="1521696607" sldId="316"/>
            <ac:spMk id="45" creationId="{20C1D32B-5A14-027F-8FF6-3E48223331C5}"/>
          </ac:spMkLst>
        </pc:spChg>
        <pc:spChg chg="mod">
          <ac:chgData name="Bess Dunlevy" userId="dd4b9a8537dbe9d0" providerId="LiveId" clId="{E6F470CC-C777-4DD5-84BC-601BF2EF13F4}" dt="2023-02-21T00:50:01.511" v="119" actId="14100"/>
          <ac:spMkLst>
            <pc:docMk/>
            <pc:sldMk cId="1521696607" sldId="316"/>
            <ac:spMk id="46" creationId="{C8CBB2AF-84CD-2540-8DB2-778AAD09FAD4}"/>
          </ac:spMkLst>
        </pc:spChg>
        <pc:spChg chg="mod">
          <ac:chgData name="Bess Dunlevy" userId="dd4b9a8537dbe9d0" providerId="LiveId" clId="{E6F470CC-C777-4DD5-84BC-601BF2EF13F4}" dt="2023-02-21T00:49:48.313" v="112" actId="1076"/>
          <ac:spMkLst>
            <pc:docMk/>
            <pc:sldMk cId="1521696607" sldId="316"/>
            <ac:spMk id="47" creationId="{198FF1E9-023A-4C41-8C43-EE08A869E5B7}"/>
          </ac:spMkLst>
        </pc:spChg>
        <pc:spChg chg="del">
          <ac:chgData name="Bess Dunlevy" userId="dd4b9a8537dbe9d0" providerId="LiveId" clId="{E6F470CC-C777-4DD5-84BC-601BF2EF13F4}" dt="2023-02-21T00:49:03.874" v="89" actId="478"/>
          <ac:spMkLst>
            <pc:docMk/>
            <pc:sldMk cId="1521696607" sldId="316"/>
            <ac:spMk id="48" creationId="{1E1EFA8C-DA8C-DA4D-8861-5726E604C060}"/>
          </ac:spMkLst>
        </pc:spChg>
        <pc:spChg chg="del mod">
          <ac:chgData name="Bess Dunlevy" userId="dd4b9a8537dbe9d0" providerId="LiveId" clId="{E6F470CC-C777-4DD5-84BC-601BF2EF13F4}" dt="2023-02-21T00:49:08.481" v="93" actId="478"/>
          <ac:spMkLst>
            <pc:docMk/>
            <pc:sldMk cId="1521696607" sldId="316"/>
            <ac:spMk id="49" creationId="{FA60CB92-965A-BF4F-8FCF-7143877261A6}"/>
          </ac:spMkLst>
        </pc:spChg>
        <pc:spChg chg="add mod">
          <ac:chgData name="Bess Dunlevy" userId="dd4b9a8537dbe9d0" providerId="LiveId" clId="{E6F470CC-C777-4DD5-84BC-601BF2EF13F4}" dt="2023-02-21T00:49:18.028" v="99" actId="1076"/>
          <ac:spMkLst>
            <pc:docMk/>
            <pc:sldMk cId="1521696607" sldId="316"/>
            <ac:spMk id="57" creationId="{7F732EDC-CD9D-27AD-CDAA-DDD650A87E9E}"/>
          </ac:spMkLst>
        </pc:spChg>
        <pc:spChg chg="add mod">
          <ac:chgData name="Bess Dunlevy" userId="dd4b9a8537dbe9d0" providerId="LiveId" clId="{E6F470CC-C777-4DD5-84BC-601BF2EF13F4}" dt="2023-02-21T00:49:33.255" v="104" actId="1076"/>
          <ac:spMkLst>
            <pc:docMk/>
            <pc:sldMk cId="1521696607" sldId="316"/>
            <ac:spMk id="58" creationId="{0B376703-9E89-BA84-B8B3-8048B23ACBCB}"/>
          </ac:spMkLst>
        </pc:spChg>
        <pc:spChg chg="add mod">
          <ac:chgData name="Bess Dunlevy" userId="dd4b9a8537dbe9d0" providerId="LiveId" clId="{E6F470CC-C777-4DD5-84BC-601BF2EF13F4}" dt="2023-02-21T00:49:37.280" v="106" actId="1076"/>
          <ac:spMkLst>
            <pc:docMk/>
            <pc:sldMk cId="1521696607" sldId="316"/>
            <ac:spMk id="59" creationId="{3D321909-8786-A5AC-19D4-64423D17BB11}"/>
          </ac:spMkLst>
        </pc:spChg>
        <pc:spChg chg="add mod">
          <ac:chgData name="Bess Dunlevy" userId="dd4b9a8537dbe9d0" providerId="LiveId" clId="{E6F470CC-C777-4DD5-84BC-601BF2EF13F4}" dt="2023-02-21T00:50:03.318" v="121" actId="1035"/>
          <ac:spMkLst>
            <pc:docMk/>
            <pc:sldMk cId="1521696607" sldId="316"/>
            <ac:spMk id="60" creationId="{DA9D42D0-25E7-090F-7B6C-64A61C5257D0}"/>
          </ac:spMkLst>
        </pc:spChg>
        <pc:spChg chg="add mod">
          <ac:chgData name="Bess Dunlevy" userId="dd4b9a8537dbe9d0" providerId="LiveId" clId="{E6F470CC-C777-4DD5-84BC-601BF2EF13F4}" dt="2023-02-21T00:50:05.166" v="128" actId="1038"/>
          <ac:spMkLst>
            <pc:docMk/>
            <pc:sldMk cId="1521696607" sldId="316"/>
            <ac:spMk id="61" creationId="{84D4AC43-291A-181C-C79C-0F7BDA77A508}"/>
          </ac:spMkLst>
        </pc:spChg>
        <pc:spChg chg="add mod">
          <ac:chgData name="Bess Dunlevy" userId="dd4b9a8537dbe9d0" providerId="LiveId" clId="{E6F470CC-C777-4DD5-84BC-601BF2EF13F4}" dt="2023-02-21T00:49:51.082" v="114" actId="1076"/>
          <ac:spMkLst>
            <pc:docMk/>
            <pc:sldMk cId="1521696607" sldId="316"/>
            <ac:spMk id="62" creationId="{C524F90E-B0AA-8B27-44B6-EAFA9DBAF41E}"/>
          </ac:spMkLst>
        </pc:spChg>
        <pc:spChg chg="add mod">
          <ac:chgData name="Bess Dunlevy" userId="dd4b9a8537dbe9d0" providerId="LiveId" clId="{E6F470CC-C777-4DD5-84BC-601BF2EF13F4}" dt="2023-02-21T00:49:54.108" v="116" actId="1076"/>
          <ac:spMkLst>
            <pc:docMk/>
            <pc:sldMk cId="1521696607" sldId="316"/>
            <ac:spMk id="63" creationId="{C35EB98F-9E06-AEA5-BEE3-11BF8F4D5041}"/>
          </ac:spMkLst>
        </pc:spChg>
        <pc:grpChg chg="del mod">
          <ac:chgData name="Bess Dunlevy" userId="dd4b9a8537dbe9d0" providerId="LiveId" clId="{E6F470CC-C777-4DD5-84BC-601BF2EF13F4}" dt="2023-02-21T00:48:31.717" v="59" actId="478"/>
          <ac:grpSpMkLst>
            <pc:docMk/>
            <pc:sldMk cId="1521696607" sldId="316"/>
            <ac:grpSpMk id="50" creationId="{F3B0D124-362B-4941-835A-7483095D96E4}"/>
          </ac:grpSpMkLst>
        </pc:grpChg>
      </pc:sldChg>
      <pc:sldChg chg="modSp mod">
        <pc:chgData name="Bess Dunlevy" userId="dd4b9a8537dbe9d0" providerId="LiveId" clId="{E6F470CC-C777-4DD5-84BC-601BF2EF13F4}" dt="2023-02-21T00:47:27.357" v="1" actId="20577"/>
        <pc:sldMkLst>
          <pc:docMk/>
          <pc:sldMk cId="1508588292" sldId="342"/>
        </pc:sldMkLst>
        <pc:spChg chg="mod">
          <ac:chgData name="Bess Dunlevy" userId="dd4b9a8537dbe9d0" providerId="LiveId" clId="{E6F470CC-C777-4DD5-84BC-601BF2EF13F4}" dt="2023-02-21T00:47:25.690" v="0" actId="20577"/>
          <ac:spMkLst>
            <pc:docMk/>
            <pc:sldMk cId="1508588292" sldId="342"/>
            <ac:spMk id="33" creationId="{143A449B-AAB7-994A-92CE-8F48E2CA7DF6}"/>
          </ac:spMkLst>
        </pc:spChg>
        <pc:spChg chg="mod">
          <ac:chgData name="Bess Dunlevy" userId="dd4b9a8537dbe9d0" providerId="LiveId" clId="{E6F470CC-C777-4DD5-84BC-601BF2EF13F4}" dt="2023-02-21T00:47:27.357" v="1" actId="20577"/>
          <ac:spMkLst>
            <pc:docMk/>
            <pc:sldMk cId="1508588292" sldId="342"/>
            <ac:spMk id="36" creationId="{C7DC0BFC-32CE-0544-BDE7-E4E8CD4C8E4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84&amp;utm_source=integrated-content&amp;utm_campaign=/content/marketing-roadmap-templates&amp;utm_medium=Marketing+Roadmap+Presentation+powerpoint+11684&amp;lpa=Marketing+Roadmap+Presentation+powerpoint+1168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MARKETING ROADMAP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ROADMAP PRESENTATION TEMPLATE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3297162619"/>
              </p:ext>
            </p:extLst>
          </p:nvPr>
        </p:nvGraphicFramePr>
        <p:xfrm>
          <a:off x="483419" y="5571765"/>
          <a:ext cx="7385388" cy="548640"/>
        </p:xfrm>
        <a:graphic>
          <a:graphicData uri="http://schemas.openxmlformats.org/drawingml/2006/table">
            <a:tbl>
              <a:tblPr firstRow="1" firstCol="1" bandRow="1">
                <a:tableStyleId>{5C22544A-7EE6-4342-B048-85BDC9FD1C3A}</a:tableStyleId>
              </a:tblPr>
              <a:tblGrid>
                <a:gridCol w="1317534">
                  <a:extLst>
                    <a:ext uri="{9D8B030D-6E8A-4147-A177-3AD203B41FA5}">
                      <a16:colId xmlns:a16="http://schemas.microsoft.com/office/drawing/2014/main" val="690628749"/>
                    </a:ext>
                  </a:extLst>
                </a:gridCol>
                <a:gridCol w="3388703">
                  <a:extLst>
                    <a:ext uri="{9D8B030D-6E8A-4147-A177-3AD203B41FA5}">
                      <a16:colId xmlns:a16="http://schemas.microsoft.com/office/drawing/2014/main" val="3049906053"/>
                    </a:ext>
                  </a:extLst>
                </a:gridCol>
                <a:gridCol w="872011">
                  <a:extLst>
                    <a:ext uri="{9D8B030D-6E8A-4147-A177-3AD203B41FA5}">
                      <a16:colId xmlns:a16="http://schemas.microsoft.com/office/drawing/2014/main" val="4260011339"/>
                    </a:ext>
                  </a:extLst>
                </a:gridCol>
                <a:gridCol w="1807140">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ROADMAP PRESENTATION TEMPLATE</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extLst>
              <p:ext uri="{D42A27DB-BD31-4B8C-83A1-F6EECF244321}">
                <p14:modId xmlns:p14="http://schemas.microsoft.com/office/powerpoint/2010/main" val="3364930315"/>
              </p:ext>
            </p:extLst>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en-US"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FEB</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MAR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APR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MAY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SEPT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OCT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latin typeface="Century Gothic" panose="020B0502020202020204" pitchFamily="34" charset="0"/>
                  <a:ea typeface="Arial" charset="0"/>
                  <a:cs typeface="Arial" charset="0"/>
                </a:rPr>
                <a:t>TODAY</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325447" y="1985069"/>
            <a:ext cx="3084002"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1:  </a:t>
            </a:r>
            <a:r>
              <a:rPr lang="en-US" sz="1000" dirty="0">
                <a:solidFill>
                  <a:schemeClr val="bg1"/>
                </a:solidFill>
                <a:latin typeface="Century Gothic" charset="0"/>
                <a:ea typeface="Century Gothic" charset="0"/>
                <a:cs typeface="Century Gothic" charset="0"/>
              </a:rPr>
              <a:t>NAME</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3582685" y="2000450"/>
            <a:ext cx="2967268"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2:  </a:t>
            </a:r>
            <a:r>
              <a:rPr lang="en-US" sz="1000" dirty="0">
                <a:solidFill>
                  <a:schemeClr val="bg1"/>
                </a:solidFill>
                <a:latin typeface="Century Gothic" charset="0"/>
                <a:ea typeface="Century Gothic" charset="0"/>
                <a:cs typeface="Century Gothic" charset="0"/>
              </a:rPr>
              <a:t>NAME</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3:  </a:t>
            </a:r>
            <a:r>
              <a:rPr lang="en-US" sz="1000" dirty="0">
                <a:solidFill>
                  <a:schemeClr val="bg1"/>
                </a:solidFill>
                <a:latin typeface="Century Gothic" charset="0"/>
                <a:ea typeface="Century Gothic" charset="0"/>
                <a:cs typeface="Century Gothic" charset="0"/>
              </a:rPr>
              <a:t>NAME</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1" y="2000450"/>
            <a:ext cx="2188371"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4:  </a:t>
            </a:r>
            <a:r>
              <a:rPr lang="en-US" sz="1000" dirty="0">
                <a:solidFill>
                  <a:schemeClr val="bg1"/>
                </a:solidFill>
                <a:latin typeface="Century Gothic" charset="0"/>
                <a:ea typeface="Century Gothic" charset="0"/>
                <a:cs typeface="Century Gothic" charset="0"/>
              </a:rPr>
              <a:t>NAME</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MILESTONES</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TASKS</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 </a:t>
              </a:r>
              <a:r>
                <a:rPr lang="en-US" sz="1000" dirty="0">
                  <a:solidFill>
                    <a:schemeClr val="bg1"/>
                  </a:solidFill>
                  <a:latin typeface="Century Gothic" charset="0"/>
                  <a:ea typeface="Century Gothic" charset="0"/>
                  <a:cs typeface="Century Gothic" charset="0"/>
                </a:rPr>
                <a:t>Milestone</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a:t>
              </a:r>
            </a:p>
            <a:p>
              <a:pPr algn="ctr"/>
              <a:r>
                <a:rPr lang="en-US" sz="1000" dirty="0">
                  <a:solidFill>
                    <a:schemeClr val="bg1"/>
                  </a:solidFill>
                  <a:latin typeface="Century Gothic" charset="0"/>
                  <a:ea typeface="Century Gothic" charset="0"/>
                  <a:cs typeface="Century Gothic" charset="0"/>
                </a:rPr>
                <a:t>Milestone</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 </a:t>
              </a:r>
              <a:r>
                <a:rPr lang="en-US" sz="1000" dirty="0">
                  <a:solidFill>
                    <a:schemeClr val="bg1"/>
                  </a:solidFill>
                  <a:latin typeface="Century Gothic" charset="0"/>
                  <a:ea typeface="Century Gothic" charset="0"/>
                  <a:cs typeface="Century Gothic" charset="0"/>
                </a:rPr>
                <a:t>Milestone</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 </a:t>
              </a:r>
              <a:r>
                <a:rPr lang="en-US" sz="1000" dirty="0">
                  <a:solidFill>
                    <a:schemeClr val="bg1"/>
                  </a:solidFill>
                  <a:latin typeface="Century Gothic" charset="0"/>
                  <a:ea typeface="Century Gothic" charset="0"/>
                  <a:cs typeface="Century Gothic" charset="0"/>
                </a:rPr>
                <a:t>Milestone</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 </a:t>
              </a:r>
              <a:r>
                <a:rPr lang="en-US" sz="1000" dirty="0">
                  <a:solidFill>
                    <a:schemeClr val="bg1"/>
                  </a:solidFill>
                  <a:latin typeface="Century Gothic" charset="0"/>
                  <a:ea typeface="Century Gothic" charset="0"/>
                  <a:cs typeface="Century Gothic" charset="0"/>
                </a:rPr>
                <a:t>Milestone</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7833981" y="801004"/>
            <a:ext cx="1063010" cy="546587"/>
            <a:chOff x="7833981" y="801004"/>
            <a:chExt cx="1063010" cy="546587"/>
          </a:xfrm>
        </p:grpSpPr>
        <p:sp>
          <p:nvSpPr>
            <p:cNvPr id="21" name="Rounded Rectangle 20">
              <a:extLst>
                <a:ext uri="{FF2B5EF4-FFF2-40B4-BE49-F238E27FC236}">
                  <a16:creationId xmlns:a16="http://schemas.microsoft.com/office/drawing/2014/main" id="{AC2741EA-C868-3240-B9C6-F670E080EF32}"/>
                </a:ext>
              </a:extLst>
            </p:cNvPr>
            <p:cNvSpPr/>
            <p:nvPr/>
          </p:nvSpPr>
          <p:spPr>
            <a:xfrm>
              <a:off x="7833981" y="801004"/>
              <a:ext cx="1063010" cy="400110"/>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 </a:t>
              </a:r>
              <a:r>
                <a:rPr lang="en-US" sz="1000" dirty="0">
                  <a:solidFill>
                    <a:schemeClr val="bg1"/>
                  </a:solidFill>
                  <a:latin typeface="Century Gothic" charset="0"/>
                  <a:ea typeface="Century Gothic" charset="0"/>
                  <a:cs typeface="Century Gothic" charset="0"/>
                </a:rPr>
                <a:t>Milestone</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 </a:t>
              </a:r>
              <a:r>
                <a:rPr lang="en-US" sz="1000" dirty="0">
                  <a:solidFill>
                    <a:schemeClr val="bg1"/>
                  </a:solidFill>
                  <a:latin typeface="Century Gothic" charset="0"/>
                  <a:ea typeface="Century Gothic" charset="0"/>
                  <a:cs typeface="Century Gothic" charset="0"/>
                </a:rPr>
                <a:t>Milestone</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 </a:t>
              </a:r>
              <a:r>
                <a:rPr lang="en-US" sz="1000" dirty="0">
                  <a:solidFill>
                    <a:schemeClr val="bg1"/>
                  </a:solidFill>
                  <a:latin typeface="Century Gothic" charset="0"/>
                  <a:ea typeface="Century Gothic" charset="0"/>
                  <a:cs typeface="Century Gothic" charset="0"/>
                </a:rPr>
                <a:t>Milestone</a:t>
              </a: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MM/DD </a:t>
              </a:r>
              <a:r>
                <a:rPr lang="en-US" sz="1000" dirty="0">
                  <a:solidFill>
                    <a:schemeClr val="bg1"/>
                  </a:solidFill>
                  <a:latin typeface="Century Gothic" charset="0"/>
                  <a:ea typeface="Century Gothic" charset="0"/>
                  <a:cs typeface="Century Gothic" charset="0"/>
                </a:rPr>
                <a:t>Milestone</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Rounded Rectangle 42">
            <a:extLst>
              <a:ext uri="{FF2B5EF4-FFF2-40B4-BE49-F238E27FC236}">
                <a16:creationId xmlns:a16="http://schemas.microsoft.com/office/drawing/2014/main" id="{4FBE19D5-E070-D748-A43F-6A6E80A751D9}"/>
              </a:ext>
            </a:extLst>
          </p:cNvPr>
          <p:cNvSpPr/>
          <p:nvPr/>
        </p:nvSpPr>
        <p:spPr>
          <a:xfrm>
            <a:off x="325447" y="2417813"/>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3603906" y="2417813"/>
            <a:ext cx="1593061"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6621872" y="2423602"/>
            <a:ext cx="1842958" cy="246221"/>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9673862" y="2423602"/>
            <a:ext cx="1481689"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45" name="Rounded Rectangle 42">
            <a:extLst>
              <a:ext uri="{FF2B5EF4-FFF2-40B4-BE49-F238E27FC236}">
                <a16:creationId xmlns:a16="http://schemas.microsoft.com/office/drawing/2014/main" id="{20C1D32B-5A14-027F-8FF6-3E48223331C5}"/>
              </a:ext>
            </a:extLst>
          </p:cNvPr>
          <p:cNvSpPr/>
          <p:nvPr/>
        </p:nvSpPr>
        <p:spPr>
          <a:xfrm>
            <a:off x="325447" y="2742818"/>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57" name="Rounded Rectangle 42">
            <a:extLst>
              <a:ext uri="{FF2B5EF4-FFF2-40B4-BE49-F238E27FC236}">
                <a16:creationId xmlns:a16="http://schemas.microsoft.com/office/drawing/2014/main" id="{7F732EDC-CD9D-27AD-CDAA-DDD650A87E9E}"/>
              </a:ext>
            </a:extLst>
          </p:cNvPr>
          <p:cNvSpPr/>
          <p:nvPr/>
        </p:nvSpPr>
        <p:spPr>
          <a:xfrm>
            <a:off x="325447" y="3061753"/>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58" name="Rounded Rectangle 43">
            <a:extLst>
              <a:ext uri="{FF2B5EF4-FFF2-40B4-BE49-F238E27FC236}">
                <a16:creationId xmlns:a16="http://schemas.microsoft.com/office/drawing/2014/main" id="{0B376703-9E89-BA84-B8B3-8048B23ACBCB}"/>
              </a:ext>
            </a:extLst>
          </p:cNvPr>
          <p:cNvSpPr/>
          <p:nvPr/>
        </p:nvSpPr>
        <p:spPr>
          <a:xfrm>
            <a:off x="3592980" y="2772389"/>
            <a:ext cx="1593061"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59" name="Rounded Rectangle 43">
            <a:extLst>
              <a:ext uri="{FF2B5EF4-FFF2-40B4-BE49-F238E27FC236}">
                <a16:creationId xmlns:a16="http://schemas.microsoft.com/office/drawing/2014/main" id="{3D321909-8786-A5AC-19D4-64423D17BB11}"/>
              </a:ext>
            </a:extLst>
          </p:cNvPr>
          <p:cNvSpPr/>
          <p:nvPr/>
        </p:nvSpPr>
        <p:spPr>
          <a:xfrm>
            <a:off x="3603906" y="3115457"/>
            <a:ext cx="1593061"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60" name="Rounded Rectangle 45">
            <a:extLst>
              <a:ext uri="{FF2B5EF4-FFF2-40B4-BE49-F238E27FC236}">
                <a16:creationId xmlns:a16="http://schemas.microsoft.com/office/drawing/2014/main" id="{DA9D42D0-25E7-090F-7B6C-64A61C5257D0}"/>
              </a:ext>
            </a:extLst>
          </p:cNvPr>
          <p:cNvSpPr/>
          <p:nvPr/>
        </p:nvSpPr>
        <p:spPr>
          <a:xfrm>
            <a:off x="6621872" y="2754399"/>
            <a:ext cx="1842958" cy="243674"/>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61" name="Rounded Rectangle 45">
            <a:extLst>
              <a:ext uri="{FF2B5EF4-FFF2-40B4-BE49-F238E27FC236}">
                <a16:creationId xmlns:a16="http://schemas.microsoft.com/office/drawing/2014/main" id="{84D4AC43-291A-181C-C79C-0F7BDA77A508}"/>
              </a:ext>
            </a:extLst>
          </p:cNvPr>
          <p:cNvSpPr/>
          <p:nvPr/>
        </p:nvSpPr>
        <p:spPr>
          <a:xfrm>
            <a:off x="6629311" y="3109035"/>
            <a:ext cx="1842958" cy="228600"/>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62" name="Rounded Rectangle 46">
            <a:extLst>
              <a:ext uri="{FF2B5EF4-FFF2-40B4-BE49-F238E27FC236}">
                <a16:creationId xmlns:a16="http://schemas.microsoft.com/office/drawing/2014/main" id="{C524F90E-B0AA-8B27-44B6-EAFA9DBAF41E}"/>
              </a:ext>
            </a:extLst>
          </p:cNvPr>
          <p:cNvSpPr/>
          <p:nvPr/>
        </p:nvSpPr>
        <p:spPr>
          <a:xfrm>
            <a:off x="9682576" y="2741263"/>
            <a:ext cx="1481689"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
        <p:nvSpPr>
          <p:cNvPr id="63" name="Rounded Rectangle 46">
            <a:extLst>
              <a:ext uri="{FF2B5EF4-FFF2-40B4-BE49-F238E27FC236}">
                <a16:creationId xmlns:a16="http://schemas.microsoft.com/office/drawing/2014/main" id="{C35EB98F-9E06-AEA5-BEE3-11BF8F4D5041}"/>
              </a:ext>
            </a:extLst>
          </p:cNvPr>
          <p:cNvSpPr/>
          <p:nvPr/>
        </p:nvSpPr>
        <p:spPr>
          <a:xfrm>
            <a:off x="9673862" y="3101414"/>
            <a:ext cx="1481689"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18</TotalTime>
  <Words>216</Words>
  <Application>Microsoft Macintosh PowerPoint</Application>
  <PresentationFormat>Widescreen</PresentationFormat>
  <Paragraphs>66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cp:revision>
  <dcterms:created xsi:type="dcterms:W3CDTF">2021-07-01T18:29:18Z</dcterms:created>
  <dcterms:modified xsi:type="dcterms:W3CDTF">2023-02-28T00:01:32Z</dcterms:modified>
</cp:coreProperties>
</file>